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0" r:id="rId2"/>
    <p:sldId id="271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 Reddy" userId="4c5d90a7de3fc266" providerId="LiveId" clId="{2F0B386A-2713-484E-ACFD-6319EF7EB561}"/>
    <pc:docChg chg="undo redo custSel addSld delSld modSld">
      <pc:chgData name="Meena Reddy" userId="4c5d90a7de3fc266" providerId="LiveId" clId="{2F0B386A-2713-484E-ACFD-6319EF7EB561}" dt="2024-07-04T15:27:03.748" v="531" actId="14100"/>
      <pc:docMkLst>
        <pc:docMk/>
      </pc:docMkLst>
      <pc:sldChg chg="addSp delSp modSp del mod">
        <pc:chgData name="Meena Reddy" userId="4c5d90a7de3fc266" providerId="LiveId" clId="{2F0B386A-2713-484E-ACFD-6319EF7EB561}" dt="2024-07-04T15:25:11.330" v="520" actId="2696"/>
        <pc:sldMkLst>
          <pc:docMk/>
          <pc:sldMk cId="1669014073" sldId="256"/>
        </pc:sldMkLst>
        <pc:picChg chg="add mod">
          <ac:chgData name="Meena Reddy" userId="4c5d90a7de3fc266" providerId="LiveId" clId="{2F0B386A-2713-484E-ACFD-6319EF7EB561}" dt="2024-07-04T06:02:31.652" v="252" actId="14100"/>
          <ac:picMkLst>
            <pc:docMk/>
            <pc:sldMk cId="1669014073" sldId="256"/>
            <ac:picMk id="3" creationId="{EAD38404-975E-95A6-B86F-9CEA462D40D0}"/>
          </ac:picMkLst>
        </pc:picChg>
        <pc:picChg chg="del">
          <ac:chgData name="Meena Reddy" userId="4c5d90a7de3fc266" providerId="LiveId" clId="{2F0B386A-2713-484E-ACFD-6319EF7EB561}" dt="2024-07-03T14:13:37.663" v="116" actId="478"/>
          <ac:picMkLst>
            <pc:docMk/>
            <pc:sldMk cId="1669014073" sldId="256"/>
            <ac:picMk id="14" creationId="{87B3862F-4AB4-2873-E9E5-07A2AC6C54D7}"/>
          </ac:picMkLst>
        </pc:picChg>
        <pc:picChg chg="add del mod">
          <ac:chgData name="Meena Reddy" userId="4c5d90a7de3fc266" providerId="LiveId" clId="{2F0B386A-2713-484E-ACFD-6319EF7EB561}" dt="2024-07-04T06:00:55.850" v="241" actId="478"/>
          <ac:picMkLst>
            <pc:docMk/>
            <pc:sldMk cId="1669014073" sldId="256"/>
            <ac:picMk id="18" creationId="{D9675D97-715F-D193-3A36-E1810CCCA963}"/>
          </ac:picMkLst>
        </pc:picChg>
      </pc:sldChg>
      <pc:sldChg chg="modSp mod">
        <pc:chgData name="Meena Reddy" userId="4c5d90a7de3fc266" providerId="LiveId" clId="{2F0B386A-2713-484E-ACFD-6319EF7EB561}" dt="2024-07-04T15:21:42.607" v="495" actId="207"/>
        <pc:sldMkLst>
          <pc:docMk/>
          <pc:sldMk cId="3196826886" sldId="257"/>
        </pc:sldMkLst>
        <pc:spChg chg="mod">
          <ac:chgData name="Meena Reddy" userId="4c5d90a7de3fc266" providerId="LiveId" clId="{2F0B386A-2713-484E-ACFD-6319EF7EB561}" dt="2024-07-04T15:21:42.607" v="495" actId="207"/>
          <ac:spMkLst>
            <pc:docMk/>
            <pc:sldMk cId="3196826886" sldId="257"/>
            <ac:spMk id="4" creationId="{B5912B53-C54B-168A-7C8A-07AC62330188}"/>
          </ac:spMkLst>
        </pc:spChg>
        <pc:picChg chg="mod">
          <ac:chgData name="Meena Reddy" userId="4c5d90a7de3fc266" providerId="LiveId" clId="{2F0B386A-2713-484E-ACFD-6319EF7EB561}" dt="2024-07-04T05:43:21.949" v="127" actId="14100"/>
          <ac:picMkLst>
            <pc:docMk/>
            <pc:sldMk cId="3196826886" sldId="257"/>
            <ac:picMk id="12" creationId="{88775E6A-DFDA-8BC3-02F8-2A521C15B687}"/>
          </ac:picMkLst>
        </pc:picChg>
      </pc:sldChg>
      <pc:sldChg chg="modSp mod">
        <pc:chgData name="Meena Reddy" userId="4c5d90a7de3fc266" providerId="LiveId" clId="{2F0B386A-2713-484E-ACFD-6319EF7EB561}" dt="2024-07-04T15:27:03.748" v="531" actId="14100"/>
        <pc:sldMkLst>
          <pc:docMk/>
          <pc:sldMk cId="2016009979" sldId="258"/>
        </pc:sldMkLst>
        <pc:spChg chg="mod ord">
          <ac:chgData name="Meena Reddy" userId="4c5d90a7de3fc266" providerId="LiveId" clId="{2F0B386A-2713-484E-ACFD-6319EF7EB561}" dt="2024-07-04T15:26:03.116" v="523" actId="166"/>
          <ac:spMkLst>
            <pc:docMk/>
            <pc:sldMk cId="2016009979" sldId="258"/>
            <ac:spMk id="2" creationId="{A45E4AF7-7E48-E0C2-DEB8-F553439BB530}"/>
          </ac:spMkLst>
        </pc:spChg>
        <pc:picChg chg="mod">
          <ac:chgData name="Meena Reddy" userId="4c5d90a7de3fc266" providerId="LiveId" clId="{2F0B386A-2713-484E-ACFD-6319EF7EB561}" dt="2024-07-04T15:27:03.748" v="531" actId="14100"/>
          <ac:picMkLst>
            <pc:docMk/>
            <pc:sldMk cId="2016009979" sldId="258"/>
            <ac:picMk id="5" creationId="{5C836B06-92EF-5D39-D00F-5BEE14C04714}"/>
          </ac:picMkLst>
        </pc:picChg>
      </pc:sldChg>
      <pc:sldChg chg="modSp mod">
        <pc:chgData name="Meena Reddy" userId="4c5d90a7de3fc266" providerId="LiveId" clId="{2F0B386A-2713-484E-ACFD-6319EF7EB561}" dt="2024-07-04T15:26:56.492" v="530" actId="166"/>
        <pc:sldMkLst>
          <pc:docMk/>
          <pc:sldMk cId="4262944286" sldId="259"/>
        </pc:sldMkLst>
        <pc:spChg chg="mod ord">
          <ac:chgData name="Meena Reddy" userId="4c5d90a7de3fc266" providerId="LiveId" clId="{2F0B386A-2713-484E-ACFD-6319EF7EB561}" dt="2024-07-04T15:26:56.492" v="530" actId="166"/>
          <ac:spMkLst>
            <pc:docMk/>
            <pc:sldMk cId="4262944286" sldId="259"/>
            <ac:spMk id="4" creationId="{EA5E26C3-C3CB-779C-B56B-2007B9B1A019}"/>
          </ac:spMkLst>
        </pc:spChg>
        <pc:picChg chg="mod">
          <ac:chgData name="Meena Reddy" userId="4c5d90a7de3fc266" providerId="LiveId" clId="{2F0B386A-2713-484E-ACFD-6319EF7EB561}" dt="2024-07-04T15:26:51.672" v="529" actId="14100"/>
          <ac:picMkLst>
            <pc:docMk/>
            <pc:sldMk cId="4262944286" sldId="259"/>
            <ac:picMk id="7" creationId="{A859095E-1118-81F7-68CE-A17BC96ED355}"/>
          </ac:picMkLst>
        </pc:picChg>
      </pc:sldChg>
      <pc:sldChg chg="modSp mod">
        <pc:chgData name="Meena Reddy" userId="4c5d90a7de3fc266" providerId="LiveId" clId="{2F0B386A-2713-484E-ACFD-6319EF7EB561}" dt="2024-07-04T15:22:04.702" v="497" actId="207"/>
        <pc:sldMkLst>
          <pc:docMk/>
          <pc:sldMk cId="4046592738" sldId="260"/>
        </pc:sldMkLst>
        <pc:spChg chg="mod">
          <ac:chgData name="Meena Reddy" userId="4c5d90a7de3fc266" providerId="LiveId" clId="{2F0B386A-2713-484E-ACFD-6319EF7EB561}" dt="2024-07-04T15:22:04.702" v="497" actId="207"/>
          <ac:spMkLst>
            <pc:docMk/>
            <pc:sldMk cId="4046592738" sldId="260"/>
            <ac:spMk id="2" creationId="{818146D0-A576-4A6C-C75A-C7186DEB9981}"/>
          </ac:spMkLst>
        </pc:spChg>
        <pc:picChg chg="mod">
          <ac:chgData name="Meena Reddy" userId="4c5d90a7de3fc266" providerId="LiveId" clId="{2F0B386A-2713-484E-ACFD-6319EF7EB561}" dt="2024-07-04T05:45:55.435" v="143" actId="14100"/>
          <ac:picMkLst>
            <pc:docMk/>
            <pc:sldMk cId="4046592738" sldId="260"/>
            <ac:picMk id="5" creationId="{1FEFFD97-7C7B-B645-22D7-98FC155FEEBD}"/>
          </ac:picMkLst>
        </pc:picChg>
      </pc:sldChg>
      <pc:sldChg chg="modSp mod">
        <pc:chgData name="Meena Reddy" userId="4c5d90a7de3fc266" providerId="LiveId" clId="{2F0B386A-2713-484E-ACFD-6319EF7EB561}" dt="2024-07-04T15:22:20.515" v="499" actId="207"/>
        <pc:sldMkLst>
          <pc:docMk/>
          <pc:sldMk cId="3991066740" sldId="261"/>
        </pc:sldMkLst>
        <pc:spChg chg="mod">
          <ac:chgData name="Meena Reddy" userId="4c5d90a7de3fc266" providerId="LiveId" clId="{2F0B386A-2713-484E-ACFD-6319EF7EB561}" dt="2024-07-04T15:22:20.515" v="499" actId="207"/>
          <ac:spMkLst>
            <pc:docMk/>
            <pc:sldMk cId="3991066740" sldId="261"/>
            <ac:spMk id="2" creationId="{1E0D11EA-B248-582C-A011-1053856A30A5}"/>
          </ac:spMkLst>
        </pc:spChg>
        <pc:picChg chg="mod">
          <ac:chgData name="Meena Reddy" userId="4c5d90a7de3fc266" providerId="LiveId" clId="{2F0B386A-2713-484E-ACFD-6319EF7EB561}" dt="2024-07-04T05:47:13.007" v="155" actId="14100"/>
          <ac:picMkLst>
            <pc:docMk/>
            <pc:sldMk cId="3991066740" sldId="261"/>
            <ac:picMk id="5" creationId="{7DFB8C47-A836-F5A1-5A60-99089F21E25C}"/>
          </ac:picMkLst>
        </pc:picChg>
      </pc:sldChg>
      <pc:sldChg chg="modSp mod">
        <pc:chgData name="Meena Reddy" userId="4c5d90a7de3fc266" providerId="LiveId" clId="{2F0B386A-2713-484E-ACFD-6319EF7EB561}" dt="2024-07-04T15:22:28.067" v="500" actId="207"/>
        <pc:sldMkLst>
          <pc:docMk/>
          <pc:sldMk cId="1181804480" sldId="262"/>
        </pc:sldMkLst>
        <pc:spChg chg="mod">
          <ac:chgData name="Meena Reddy" userId="4c5d90a7de3fc266" providerId="LiveId" clId="{2F0B386A-2713-484E-ACFD-6319EF7EB561}" dt="2024-07-04T15:22:28.067" v="500" actId="207"/>
          <ac:spMkLst>
            <pc:docMk/>
            <pc:sldMk cId="1181804480" sldId="262"/>
            <ac:spMk id="2" creationId="{78B29469-3B46-F36C-2392-2105FD8B8264}"/>
          </ac:spMkLst>
        </pc:spChg>
        <pc:picChg chg="mod">
          <ac:chgData name="Meena Reddy" userId="4c5d90a7de3fc266" providerId="LiveId" clId="{2F0B386A-2713-484E-ACFD-6319EF7EB561}" dt="2024-07-04T05:48:45.909" v="174" actId="14100"/>
          <ac:picMkLst>
            <pc:docMk/>
            <pc:sldMk cId="1181804480" sldId="262"/>
            <ac:picMk id="5" creationId="{D10C5C06-9159-4F43-F11C-C75655360D28}"/>
          </ac:picMkLst>
        </pc:picChg>
      </pc:sldChg>
      <pc:sldChg chg="modSp mod">
        <pc:chgData name="Meena Reddy" userId="4c5d90a7de3fc266" providerId="LiveId" clId="{2F0B386A-2713-484E-ACFD-6319EF7EB561}" dt="2024-07-04T15:22:38.891" v="501" actId="207"/>
        <pc:sldMkLst>
          <pc:docMk/>
          <pc:sldMk cId="2950622795" sldId="263"/>
        </pc:sldMkLst>
        <pc:spChg chg="mod">
          <ac:chgData name="Meena Reddy" userId="4c5d90a7de3fc266" providerId="LiveId" clId="{2F0B386A-2713-484E-ACFD-6319EF7EB561}" dt="2024-07-04T15:22:38.891" v="501" actId="207"/>
          <ac:spMkLst>
            <pc:docMk/>
            <pc:sldMk cId="2950622795" sldId="263"/>
            <ac:spMk id="2" creationId="{89CC49A1-A314-3DD0-9C2C-54D42BF0EE06}"/>
          </ac:spMkLst>
        </pc:spChg>
        <pc:picChg chg="mod">
          <ac:chgData name="Meena Reddy" userId="4c5d90a7de3fc266" providerId="LiveId" clId="{2F0B386A-2713-484E-ACFD-6319EF7EB561}" dt="2024-07-04T05:49:13.636" v="178" actId="14100"/>
          <ac:picMkLst>
            <pc:docMk/>
            <pc:sldMk cId="2950622795" sldId="263"/>
            <ac:picMk id="5" creationId="{CE605F81-6E89-ECF2-259F-1AC0FD7D2CBD}"/>
          </ac:picMkLst>
        </pc:picChg>
      </pc:sldChg>
      <pc:sldChg chg="modSp mod">
        <pc:chgData name="Meena Reddy" userId="4c5d90a7de3fc266" providerId="LiveId" clId="{2F0B386A-2713-484E-ACFD-6319EF7EB561}" dt="2024-07-04T15:22:46.412" v="502" actId="207"/>
        <pc:sldMkLst>
          <pc:docMk/>
          <pc:sldMk cId="69555731" sldId="264"/>
        </pc:sldMkLst>
        <pc:spChg chg="mod">
          <ac:chgData name="Meena Reddy" userId="4c5d90a7de3fc266" providerId="LiveId" clId="{2F0B386A-2713-484E-ACFD-6319EF7EB561}" dt="2024-07-04T15:22:46.412" v="502" actId="207"/>
          <ac:spMkLst>
            <pc:docMk/>
            <pc:sldMk cId="69555731" sldId="264"/>
            <ac:spMk id="2" creationId="{AECB876A-FFA1-D325-66DF-FE13AB44C119}"/>
          </ac:spMkLst>
        </pc:spChg>
        <pc:picChg chg="mod">
          <ac:chgData name="Meena Reddy" userId="4c5d90a7de3fc266" providerId="LiveId" clId="{2F0B386A-2713-484E-ACFD-6319EF7EB561}" dt="2024-07-04T05:49:43.163" v="183" actId="14100"/>
          <ac:picMkLst>
            <pc:docMk/>
            <pc:sldMk cId="69555731" sldId="264"/>
            <ac:picMk id="5" creationId="{C769F0ED-AC4F-D743-F1C1-ED44E65FC047}"/>
          </ac:picMkLst>
        </pc:picChg>
      </pc:sldChg>
      <pc:sldChg chg="modSp mod">
        <pc:chgData name="Meena Reddy" userId="4c5d90a7de3fc266" providerId="LiveId" clId="{2F0B386A-2713-484E-ACFD-6319EF7EB561}" dt="2024-07-04T15:22:14.493" v="498" actId="207"/>
        <pc:sldMkLst>
          <pc:docMk/>
          <pc:sldMk cId="1413674633" sldId="265"/>
        </pc:sldMkLst>
        <pc:spChg chg="mod">
          <ac:chgData name="Meena Reddy" userId="4c5d90a7de3fc266" providerId="LiveId" clId="{2F0B386A-2713-484E-ACFD-6319EF7EB561}" dt="2024-07-04T15:22:14.493" v="498" actId="207"/>
          <ac:spMkLst>
            <pc:docMk/>
            <pc:sldMk cId="1413674633" sldId="265"/>
            <ac:spMk id="2" creationId="{E0763E1E-123E-E79C-A784-7A382881528D}"/>
          </ac:spMkLst>
        </pc:spChg>
        <pc:picChg chg="mod">
          <ac:chgData name="Meena Reddy" userId="4c5d90a7de3fc266" providerId="LiveId" clId="{2F0B386A-2713-484E-ACFD-6319EF7EB561}" dt="2024-07-04T05:46:20.527" v="148" actId="14100"/>
          <ac:picMkLst>
            <pc:docMk/>
            <pc:sldMk cId="1413674633" sldId="265"/>
            <ac:picMk id="9" creationId="{6A5FE146-C8CE-C97B-2C63-C3AC49D454AC}"/>
          </ac:picMkLst>
        </pc:picChg>
      </pc:sldChg>
      <pc:sldChg chg="delSp modSp mod">
        <pc:chgData name="Meena Reddy" userId="4c5d90a7de3fc266" providerId="LiveId" clId="{2F0B386A-2713-484E-ACFD-6319EF7EB561}" dt="2024-07-04T15:22:52.910" v="503" actId="207"/>
        <pc:sldMkLst>
          <pc:docMk/>
          <pc:sldMk cId="619897747" sldId="266"/>
        </pc:sldMkLst>
        <pc:spChg chg="mod">
          <ac:chgData name="Meena Reddy" userId="4c5d90a7de3fc266" providerId="LiveId" clId="{2F0B386A-2713-484E-ACFD-6319EF7EB561}" dt="2024-07-04T15:22:52.910" v="503" actId="207"/>
          <ac:spMkLst>
            <pc:docMk/>
            <pc:sldMk cId="619897747" sldId="266"/>
            <ac:spMk id="2" creationId="{B49E2034-9000-B9C1-1B2B-5053A958E22F}"/>
          </ac:spMkLst>
        </pc:spChg>
        <pc:spChg chg="del">
          <ac:chgData name="Meena Reddy" userId="4c5d90a7de3fc266" providerId="LiveId" clId="{2F0B386A-2713-484E-ACFD-6319EF7EB561}" dt="2024-07-04T05:50:25.375" v="197" actId="478"/>
          <ac:spMkLst>
            <pc:docMk/>
            <pc:sldMk cId="619897747" sldId="266"/>
            <ac:spMk id="3" creationId="{E6AD2B5C-95C5-1118-A442-A5576401655F}"/>
          </ac:spMkLst>
        </pc:spChg>
        <pc:picChg chg="mod">
          <ac:chgData name="Meena Reddy" userId="4c5d90a7de3fc266" providerId="LiveId" clId="{2F0B386A-2713-484E-ACFD-6319EF7EB561}" dt="2024-07-04T05:50:43.510" v="200" actId="14100"/>
          <ac:picMkLst>
            <pc:docMk/>
            <pc:sldMk cId="619897747" sldId="266"/>
            <ac:picMk id="7" creationId="{3F94B3C1-F746-EF44-F21F-9D4AC84A86E5}"/>
          </ac:picMkLst>
        </pc:picChg>
      </pc:sldChg>
      <pc:sldChg chg="addSp delSp modSp new mod">
        <pc:chgData name="Meena Reddy" userId="4c5d90a7de3fc266" providerId="LiveId" clId="{2F0B386A-2713-484E-ACFD-6319EF7EB561}" dt="2024-07-04T15:23:01.792" v="504" actId="207"/>
        <pc:sldMkLst>
          <pc:docMk/>
          <pc:sldMk cId="796203023" sldId="267"/>
        </pc:sldMkLst>
        <pc:spChg chg="mod">
          <ac:chgData name="Meena Reddy" userId="4c5d90a7de3fc266" providerId="LiveId" clId="{2F0B386A-2713-484E-ACFD-6319EF7EB561}" dt="2024-07-04T15:23:01.792" v="504" actId="207"/>
          <ac:spMkLst>
            <pc:docMk/>
            <pc:sldMk cId="796203023" sldId="267"/>
            <ac:spMk id="2" creationId="{DF2024A4-A722-A6D4-14E6-58D066F8E563}"/>
          </ac:spMkLst>
        </pc:spChg>
        <pc:spChg chg="del mod">
          <ac:chgData name="Meena Reddy" userId="4c5d90a7de3fc266" providerId="LiveId" clId="{2F0B386A-2713-484E-ACFD-6319EF7EB561}" dt="2024-07-03T14:07:20.012" v="2" actId="22"/>
          <ac:spMkLst>
            <pc:docMk/>
            <pc:sldMk cId="796203023" sldId="267"/>
            <ac:spMk id="3" creationId="{15FCD243-B998-5FBC-2B7D-92D9C2E59DA4}"/>
          </ac:spMkLst>
        </pc:spChg>
        <pc:picChg chg="add mod ord">
          <ac:chgData name="Meena Reddy" userId="4c5d90a7de3fc266" providerId="LiveId" clId="{2F0B386A-2713-484E-ACFD-6319EF7EB561}" dt="2024-07-04T05:51:41.579" v="216" actId="14100"/>
          <ac:picMkLst>
            <pc:docMk/>
            <pc:sldMk cId="796203023" sldId="267"/>
            <ac:picMk id="5" creationId="{85EB8F20-310A-0459-D62F-4B47CAF5D40D}"/>
          </ac:picMkLst>
        </pc:picChg>
      </pc:sldChg>
      <pc:sldChg chg="addSp delSp modSp new mod">
        <pc:chgData name="Meena Reddy" userId="4c5d90a7de3fc266" providerId="LiveId" clId="{2F0B386A-2713-484E-ACFD-6319EF7EB561}" dt="2024-07-04T15:23:27.680" v="508" actId="14100"/>
        <pc:sldMkLst>
          <pc:docMk/>
          <pc:sldMk cId="1077727920" sldId="268"/>
        </pc:sldMkLst>
        <pc:spChg chg="mod">
          <ac:chgData name="Meena Reddy" userId="4c5d90a7de3fc266" providerId="LiveId" clId="{2F0B386A-2713-484E-ACFD-6319EF7EB561}" dt="2024-07-04T15:23:27.680" v="508" actId="14100"/>
          <ac:spMkLst>
            <pc:docMk/>
            <pc:sldMk cId="1077727920" sldId="268"/>
            <ac:spMk id="2" creationId="{C500A30C-51A9-C06B-7C90-6216BAEF4A97}"/>
          </ac:spMkLst>
        </pc:spChg>
        <pc:spChg chg="del mod">
          <ac:chgData name="Meena Reddy" userId="4c5d90a7de3fc266" providerId="LiveId" clId="{2F0B386A-2713-484E-ACFD-6319EF7EB561}" dt="2024-07-03T14:10:17.334" v="107" actId="22"/>
          <ac:spMkLst>
            <pc:docMk/>
            <pc:sldMk cId="1077727920" sldId="268"/>
            <ac:spMk id="3" creationId="{96726C80-9D10-2B09-0878-9B8A0F48D246}"/>
          </ac:spMkLst>
        </pc:spChg>
        <pc:picChg chg="add mod ord">
          <ac:chgData name="Meena Reddy" userId="4c5d90a7de3fc266" providerId="LiveId" clId="{2F0B386A-2713-484E-ACFD-6319EF7EB561}" dt="2024-07-04T15:23:23.885" v="507" actId="14100"/>
          <ac:picMkLst>
            <pc:docMk/>
            <pc:sldMk cId="1077727920" sldId="268"/>
            <ac:picMk id="5" creationId="{7563F493-C548-C78B-5305-69C15918EEAB}"/>
          </ac:picMkLst>
        </pc:picChg>
      </pc:sldChg>
      <pc:sldChg chg="addSp delSp modSp new mod">
        <pc:chgData name="Meena Reddy" userId="4c5d90a7de3fc266" providerId="LiveId" clId="{2F0B386A-2713-484E-ACFD-6319EF7EB561}" dt="2024-07-04T15:24:46.978" v="519" actId="14100"/>
        <pc:sldMkLst>
          <pc:docMk/>
          <pc:sldMk cId="3941390900" sldId="269"/>
        </pc:sldMkLst>
        <pc:spChg chg="del">
          <ac:chgData name="Meena Reddy" userId="4c5d90a7de3fc266" providerId="LiveId" clId="{2F0B386A-2713-484E-ACFD-6319EF7EB561}" dt="2024-07-04T05:53:14.259" v="230" actId="478"/>
          <ac:spMkLst>
            <pc:docMk/>
            <pc:sldMk cId="3941390900" sldId="269"/>
            <ac:spMk id="2" creationId="{2439FAB5-1848-59F0-89B4-1D1EED914158}"/>
          </ac:spMkLst>
        </pc:spChg>
        <pc:spChg chg="del mod">
          <ac:chgData name="Meena Reddy" userId="4c5d90a7de3fc266" providerId="LiveId" clId="{2F0B386A-2713-484E-ACFD-6319EF7EB561}" dt="2024-07-04T05:57:07.059" v="236" actId="22"/>
          <ac:spMkLst>
            <pc:docMk/>
            <pc:sldMk cId="3941390900" sldId="269"/>
            <ac:spMk id="3" creationId="{8ECC67E6-C9C4-3315-AAB2-C4650D35AD1A}"/>
          </ac:spMkLst>
        </pc:spChg>
        <pc:spChg chg="add del mod">
          <ac:chgData name="Meena Reddy" userId="4c5d90a7de3fc266" providerId="LiveId" clId="{2F0B386A-2713-484E-ACFD-6319EF7EB561}" dt="2024-07-04T15:24:28.701" v="515" actId="22"/>
          <ac:spMkLst>
            <pc:docMk/>
            <pc:sldMk cId="3941390900" sldId="269"/>
            <ac:spMk id="7" creationId="{CDF53EC7-F479-12A0-4225-E8F212D45DE3}"/>
          </ac:spMkLst>
        </pc:spChg>
        <pc:picChg chg="add mod ord">
          <ac:chgData name="Meena Reddy" userId="4c5d90a7de3fc266" providerId="LiveId" clId="{2F0B386A-2713-484E-ACFD-6319EF7EB561}" dt="2024-07-04T15:24:46.978" v="519" actId="14100"/>
          <ac:picMkLst>
            <pc:docMk/>
            <pc:sldMk cId="3941390900" sldId="269"/>
            <ac:picMk id="3" creationId="{72E91C08-1A03-2353-3EEE-AB493C95E2AD}"/>
          </ac:picMkLst>
        </pc:picChg>
        <pc:picChg chg="add del mod ord">
          <ac:chgData name="Meena Reddy" userId="4c5d90a7de3fc266" providerId="LiveId" clId="{2F0B386A-2713-484E-ACFD-6319EF7EB561}" dt="2024-07-04T06:01:22.904" v="242" actId="478"/>
          <ac:picMkLst>
            <pc:docMk/>
            <pc:sldMk cId="3941390900" sldId="269"/>
            <ac:picMk id="5" creationId="{CB21DDB6-552D-D9C0-43B1-13F9ABD8D25E}"/>
          </ac:picMkLst>
        </pc:picChg>
        <pc:picChg chg="add del mod">
          <ac:chgData name="Meena Reddy" userId="4c5d90a7de3fc266" providerId="LiveId" clId="{2F0B386A-2713-484E-ACFD-6319EF7EB561}" dt="2024-07-04T15:23:55.563" v="509" actId="478"/>
          <ac:picMkLst>
            <pc:docMk/>
            <pc:sldMk cId="3941390900" sldId="269"/>
            <ac:picMk id="9" creationId="{0015CE5D-E1F2-6002-3937-7DE01007750C}"/>
          </ac:picMkLst>
        </pc:picChg>
      </pc:sldChg>
      <pc:sldChg chg="addSp modSp new mod">
        <pc:chgData name="Meena Reddy" userId="4c5d90a7de3fc266" providerId="LiveId" clId="{2F0B386A-2713-484E-ACFD-6319EF7EB561}" dt="2024-07-04T15:17:01.043" v="486" actId="14100"/>
        <pc:sldMkLst>
          <pc:docMk/>
          <pc:sldMk cId="3501728910" sldId="270"/>
        </pc:sldMkLst>
        <pc:picChg chg="add mod">
          <ac:chgData name="Meena Reddy" userId="4c5d90a7de3fc266" providerId="LiveId" clId="{2F0B386A-2713-484E-ACFD-6319EF7EB561}" dt="2024-07-04T15:17:01.043" v="486" actId="14100"/>
          <ac:picMkLst>
            <pc:docMk/>
            <pc:sldMk cId="3501728910" sldId="270"/>
            <ac:picMk id="3" creationId="{3CC57981-5C84-F9E2-F172-92B276CE72B0}"/>
          </ac:picMkLst>
        </pc:picChg>
      </pc:sldChg>
      <pc:sldChg chg="addSp modSp new mod">
        <pc:chgData name="Meena Reddy" userId="4c5d90a7de3fc266" providerId="LiveId" clId="{2F0B386A-2713-484E-ACFD-6319EF7EB561}" dt="2024-07-04T15:17:53.581" v="492" actId="14100"/>
        <pc:sldMkLst>
          <pc:docMk/>
          <pc:sldMk cId="3628194743" sldId="271"/>
        </pc:sldMkLst>
        <pc:picChg chg="add mod">
          <ac:chgData name="Meena Reddy" userId="4c5d90a7de3fc266" providerId="LiveId" clId="{2F0B386A-2713-484E-ACFD-6319EF7EB561}" dt="2024-07-04T15:17:53.581" v="492" actId="14100"/>
          <ac:picMkLst>
            <pc:docMk/>
            <pc:sldMk cId="3628194743" sldId="271"/>
            <ac:picMk id="3" creationId="{0C674C1E-C9DF-8EFE-0CD8-F6E75DA80E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57981-5C84-F9E2-F172-92B276CE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49A1-A314-3DD0-9C2C-54D42BF0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88"/>
            <a:ext cx="12191999" cy="502920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 View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05F81-6E89-ECF2-259F-1AC0FD7D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0700"/>
            <a:ext cx="12192000" cy="6337300"/>
          </a:xfrm>
        </p:spPr>
      </p:pic>
    </p:spTree>
    <p:extLst>
      <p:ext uri="{BB962C8B-B14F-4D97-AF65-F5344CB8AC3E}">
        <p14:creationId xmlns:p14="http://schemas.microsoft.com/office/powerpoint/2010/main" val="295062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876A-FFA1-D325-66DF-FE13AB44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637"/>
            <a:ext cx="12191999" cy="51035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 View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9F0ED-AC4F-D743-F1C1-ED44E65FC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0994"/>
            <a:ext cx="12191999" cy="6337005"/>
          </a:xfrm>
        </p:spPr>
      </p:pic>
    </p:spTree>
    <p:extLst>
      <p:ext uri="{BB962C8B-B14F-4D97-AF65-F5344CB8AC3E}">
        <p14:creationId xmlns:p14="http://schemas.microsoft.com/office/powerpoint/2010/main" val="695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2034-9000-B9C1-1B2B-5053A958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64"/>
            <a:ext cx="12192000" cy="521636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 Discount % Trend Tooltip for selected Customer in Products View</a:t>
            </a:r>
            <a:endParaRPr lang="en-GB" sz="26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F94B3C1-F746-EF44-F21F-9D4AC84A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300"/>
            <a:ext cx="12192000" cy="63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24A4-A722-A6D4-14E6-58D066F8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80"/>
            <a:ext cx="12192000" cy="52120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Information Popup window on every page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B8F20-310A-0459-D62F-4B47CAF5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9054"/>
            <a:ext cx="12192000" cy="6282366"/>
          </a:xfrm>
        </p:spPr>
      </p:pic>
    </p:spTree>
    <p:extLst>
      <p:ext uri="{BB962C8B-B14F-4D97-AF65-F5344CB8AC3E}">
        <p14:creationId xmlns:p14="http://schemas.microsoft.com/office/powerpoint/2010/main" val="79620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A30C-51A9-C06B-7C90-6216BAE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19"/>
            <a:ext cx="12192000" cy="554171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Support Popup window on every page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3F493-C548-C78B-5305-69C15918E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791"/>
            <a:ext cx="12192000" cy="6253222"/>
          </a:xfrm>
        </p:spPr>
      </p:pic>
    </p:spTree>
    <p:extLst>
      <p:ext uri="{BB962C8B-B14F-4D97-AF65-F5344CB8AC3E}">
        <p14:creationId xmlns:p14="http://schemas.microsoft.com/office/powerpoint/2010/main" val="10777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E91C08-1A03-2353-3EEE-AB493C95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4139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74C1E-C9DF-8EFE-0CD8-F6E75DA8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9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12B53-C54B-168A-7C8A-07AC6233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9438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Modelling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775E6A-DFDA-8BC3-02F8-2A521C15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9439"/>
            <a:ext cx="12192000" cy="6278560"/>
          </a:xfrm>
        </p:spPr>
      </p:pic>
    </p:spTree>
    <p:extLst>
      <p:ext uri="{BB962C8B-B14F-4D97-AF65-F5344CB8AC3E}">
        <p14:creationId xmlns:p14="http://schemas.microsoft.com/office/powerpoint/2010/main" val="319682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36B06-92EF-5D39-D00F-5BEE14C04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9719"/>
            <a:ext cx="12192000" cy="63185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E4AF7-7E48-E0C2-DEB8-F553439B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3"/>
            <a:ext cx="12192000" cy="510576"/>
          </a:xfrm>
        </p:spPr>
        <p:txBody>
          <a:bodyPr>
            <a:noAutofit/>
          </a:bodyPr>
          <a:lstStyle/>
          <a:p>
            <a:r>
              <a:rPr lang="en-AU" sz="3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View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5E26C3-C3CB-779C-B56B-2007B9B1A019}"/>
              </a:ext>
            </a:extLst>
          </p:cNvPr>
          <p:cNvSpPr txBox="1">
            <a:spLocks/>
          </p:cNvSpPr>
          <p:nvPr/>
        </p:nvSpPr>
        <p:spPr>
          <a:xfrm>
            <a:off x="0" y="21266"/>
            <a:ext cx="12192000" cy="563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 View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9095E-1118-81F7-68CE-A17BC96E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216"/>
            <a:ext cx="12192000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46D0-A576-4A6C-C75A-C7186DEB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548640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View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FFD97-7C7B-B645-22D7-98FC155F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640"/>
            <a:ext cx="12192000" cy="6309360"/>
          </a:xfrm>
        </p:spPr>
      </p:pic>
    </p:spTree>
    <p:extLst>
      <p:ext uri="{BB962C8B-B14F-4D97-AF65-F5344CB8AC3E}">
        <p14:creationId xmlns:p14="http://schemas.microsoft.com/office/powerpoint/2010/main" val="404659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E1E-123E-E79C-A784-7A382881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632"/>
            <a:ext cx="12191999" cy="556295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Trends Tooltip for selected Customer in Sales View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5FE146-C8CE-C97B-2C63-C3AC49D45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6291072"/>
          </a:xfrm>
        </p:spPr>
      </p:pic>
    </p:spTree>
    <p:extLst>
      <p:ext uri="{BB962C8B-B14F-4D97-AF65-F5344CB8AC3E}">
        <p14:creationId xmlns:p14="http://schemas.microsoft.com/office/powerpoint/2010/main" val="14136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11EA-B248-582C-A011-1053856A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799"/>
            <a:ext cx="12191999" cy="512064"/>
          </a:xfrm>
        </p:spPr>
        <p:txBody>
          <a:bodyPr>
            <a:normAutofit fontScale="90000"/>
          </a:bodyPr>
          <a:lstStyle/>
          <a:p>
            <a:r>
              <a:rPr lang="en-AU" sz="3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View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B8C47-A836-F5A1-5A60-99089F21E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9497"/>
            <a:ext cx="12192000" cy="6318503"/>
          </a:xfrm>
        </p:spPr>
      </p:pic>
    </p:spTree>
    <p:extLst>
      <p:ext uri="{BB962C8B-B14F-4D97-AF65-F5344CB8AC3E}">
        <p14:creationId xmlns:p14="http://schemas.microsoft.com/office/powerpoint/2010/main" val="399106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9469-3B46-F36C-2392-2105FD8B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" y="3777"/>
            <a:ext cx="12181371" cy="492977"/>
          </a:xfrm>
        </p:spPr>
        <p:txBody>
          <a:bodyPr>
            <a:normAutofit fontScale="90000"/>
          </a:bodyPr>
          <a:lstStyle/>
          <a:p>
            <a:r>
              <a:rPr lang="en-AU" sz="3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Supply Chain View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C5C06-9159-4F43-F11C-C75655360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" y="552892"/>
            <a:ext cx="12181371" cy="6305108"/>
          </a:xfrm>
        </p:spPr>
      </p:pic>
    </p:spTree>
    <p:extLst>
      <p:ext uri="{BB962C8B-B14F-4D97-AF65-F5344CB8AC3E}">
        <p14:creationId xmlns:p14="http://schemas.microsoft.com/office/powerpoint/2010/main" val="11818044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Neue Haas Grotesk Text Pro</vt:lpstr>
      <vt:lpstr>Segoe UI</vt:lpstr>
      <vt:lpstr>VanillaVTI</vt:lpstr>
      <vt:lpstr>PowerPoint Presentation</vt:lpstr>
      <vt:lpstr>PowerPoint Presentation</vt:lpstr>
      <vt:lpstr>Data Modelling</vt:lpstr>
      <vt:lpstr>Home View</vt:lpstr>
      <vt:lpstr>PowerPoint Presentation</vt:lpstr>
      <vt:lpstr>Sales View</vt:lpstr>
      <vt:lpstr>Trends Tooltip for selected Customer in Sales View</vt:lpstr>
      <vt:lpstr>Marketing View</vt:lpstr>
      <vt:lpstr>Supply Chain View</vt:lpstr>
      <vt:lpstr>Executive View</vt:lpstr>
      <vt:lpstr>Products View</vt:lpstr>
      <vt:lpstr>Post Discount % Trend Tooltip for selected Customer in Products View</vt:lpstr>
      <vt:lpstr>Key Information Popup window on every page</vt:lpstr>
      <vt:lpstr>Find Support Popup window on every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 Reddy</dc:creator>
  <cp:lastModifiedBy>Meena Reddy</cp:lastModifiedBy>
  <cp:revision>1</cp:revision>
  <dcterms:created xsi:type="dcterms:W3CDTF">2024-07-03T12:28:53Z</dcterms:created>
  <dcterms:modified xsi:type="dcterms:W3CDTF">2024-07-04T15:27:08Z</dcterms:modified>
</cp:coreProperties>
</file>