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8C37D-7EFA-4FA3-844D-FFA36E5B255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FDD4D-36EB-4872-ACCA-94F5F89F04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March 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C66F2D-558C-49A4-963B-DDD6BC4B3BD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1705" y="-161677"/>
            <a:ext cx="9368589" cy="132451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File encryption and decryption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5346" y="1890963"/>
            <a:ext cx="9144000" cy="3076074"/>
          </a:xfrm>
        </p:spPr>
        <p:txBody>
          <a:bodyPr>
            <a:normAutofit/>
          </a:bodyPr>
          <a:lstStyle/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Amrita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Regmi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(THA081BEI005)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Arjun Paudel (THA081BEI007)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Shirish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Dhami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(THA081BEI040)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Swastika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Kharel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(THA081BEI047)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2714" y="5098779"/>
            <a:ext cx="8809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Department of Electronics and Computer Engineering</a:t>
            </a:r>
            <a:endParaRPr lang="en-US" sz="2000" b="1" dirty="0"/>
          </a:p>
          <a:p>
            <a:pPr algn="ctr"/>
            <a:r>
              <a:rPr lang="en-US" sz="2000" b="1" dirty="0"/>
              <a:t>Institute of Engineering, </a:t>
            </a:r>
            <a:r>
              <a:rPr lang="en-US" sz="2000" b="1" dirty="0" err="1"/>
              <a:t>Thapathali</a:t>
            </a:r>
            <a:r>
              <a:rPr lang="en-US" sz="2000" b="1" dirty="0"/>
              <a:t> Campus</a:t>
            </a:r>
            <a:endParaRPr lang="en-US" sz="2000" b="1" dirty="0"/>
          </a:p>
          <a:p>
            <a:pPr algn="ctr"/>
            <a:r>
              <a:rPr lang="en-US" sz="2000" b="1" dirty="0"/>
              <a:t>March 16, 2025</a:t>
            </a:r>
            <a:endParaRPr 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56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Introduction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00406" y="1229042"/>
            <a:ext cx="9137650" cy="439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file encryption using XOR key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Aimed at improving file security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encryption algorithm for educational purposes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Encrypts and decrypts file content with bitwise operation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C programming language for implementation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3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Features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34806" y="6356350"/>
            <a:ext cx="2743200" cy="365125"/>
          </a:xfrm>
        </p:spPr>
        <p:txBody>
          <a:bodyPr/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33505" y="797877"/>
            <a:ext cx="10163175" cy="526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Encrypts text files using XOR key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Shifts characters bitwise using key by comparing binary values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input and output handled through file pointers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temporary file for encrypted content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basic file encryption and decryption functionality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Outputs confirmation message on successful operation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Technical stack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50657" y="797877"/>
            <a:ext cx="8690686" cy="526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 C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fgetc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fputc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 technique: XOR Key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operations: Reading, writing, and closing files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manipulation using bitwise shift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error handling for file operations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89"/>
            <a:ext cx="10515600" cy="154004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User Interface Design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40242" y="797878"/>
            <a:ext cx="8009255" cy="526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text-based input for filename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user prompt for filename entry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graphical interface, console-based interaction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Outputs operation success message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operations happen behind the scenes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complex UI, focuses on functionality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7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Data Security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92203" y="1013460"/>
            <a:ext cx="9177655" cy="483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XOR key technique, not suitable for high security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temporary file to hold encrypted data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Original file overwritten with encrypted data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protection against casual viewers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techniques can improve security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7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Conclusion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</a:fld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09836" y="1657297"/>
            <a:ext cx="10262235" cy="3538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encryption solution for educational purposes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foundational understanding of file handling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understanding encryption and decryption techniques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extended for stronger encryption methods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1835</Words>
  <Application>WPS Presentation</Application>
  <PresentationFormat>Widescreen</PresentationFormat>
  <Paragraphs>113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Aptos</vt:lpstr>
      <vt:lpstr>Segoe UI</vt:lpstr>
      <vt:lpstr>Microsoft YaHei</vt:lpstr>
      <vt:lpstr>Arial Unicode MS</vt:lpstr>
      <vt:lpstr>Aptos Display</vt:lpstr>
      <vt:lpstr>Segoe UI Variable Display</vt:lpstr>
      <vt:lpstr>Office Theme</vt:lpstr>
      <vt:lpstr>File encryption and decryption</vt:lpstr>
      <vt:lpstr>Introduction </vt:lpstr>
      <vt:lpstr>Features</vt:lpstr>
      <vt:lpstr>Technical stack</vt:lpstr>
      <vt:lpstr>User Interface Design</vt:lpstr>
      <vt:lpstr>Data Security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anjal</dc:creator>
  <cp:lastModifiedBy>WPS_1646586251</cp:lastModifiedBy>
  <cp:revision>6</cp:revision>
  <dcterms:created xsi:type="dcterms:W3CDTF">2025-03-13T16:21:00Z</dcterms:created>
  <dcterms:modified xsi:type="dcterms:W3CDTF">2025-03-14T13:25:01Z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037E511E078644E384C861153E7CC46A_12</vt:lpwstr>
  </property>
  <property fmtid="{D5CDD505-2E9C-101B-9397-08002B2CF9AE}" pid="3" name="KSOProductBuildVer">
    <vt:lpwstr>1033-12.2.0.20326</vt:lpwstr>
  </property>
</Properties>
</file>