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1"/>
  </p:sldMasterIdLst>
  <p:notesMasterIdLst>
    <p:notesMasterId r:id="rId27"/>
  </p:notesMasterIdLst>
  <p:handoutMasterIdLst>
    <p:handoutMasterId r:id="rId28"/>
  </p:handoutMasterIdLst>
  <p:sldIdLst>
    <p:sldId id="1549" r:id="rId2"/>
    <p:sldId id="1550" r:id="rId3"/>
    <p:sldId id="1551" r:id="rId4"/>
    <p:sldId id="1552" r:id="rId5"/>
    <p:sldId id="1553" r:id="rId6"/>
    <p:sldId id="1554" r:id="rId7"/>
    <p:sldId id="1555" r:id="rId8"/>
    <p:sldId id="1556" r:id="rId9"/>
    <p:sldId id="1568" r:id="rId10"/>
    <p:sldId id="1557" r:id="rId11"/>
    <p:sldId id="1558" r:id="rId12"/>
    <p:sldId id="1563" r:id="rId13"/>
    <p:sldId id="1569" r:id="rId14"/>
    <p:sldId id="1564" r:id="rId15"/>
    <p:sldId id="1565" r:id="rId16"/>
    <p:sldId id="1570" r:id="rId17"/>
    <p:sldId id="1559" r:id="rId18"/>
    <p:sldId id="1566" r:id="rId19"/>
    <p:sldId id="1560" r:id="rId20"/>
    <p:sldId id="1561" r:id="rId21"/>
    <p:sldId id="1562" r:id="rId22"/>
    <p:sldId id="1571" r:id="rId23"/>
    <p:sldId id="1573" r:id="rId24"/>
    <p:sldId id="1572" r:id="rId25"/>
    <p:sldId id="1567" r:id="rId26"/>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CC"/>
    <a:srgbClr val="CC9900"/>
    <a:srgbClr val="BCCA02"/>
    <a:srgbClr val="DEEE12"/>
    <a:srgbClr val="F6FC04"/>
    <a:srgbClr val="C0C0C0"/>
    <a:srgbClr val="990099"/>
    <a:srgbClr val="CC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179" autoAdjust="0"/>
  </p:normalViewPr>
  <p:slideViewPr>
    <p:cSldViewPr snapToGrid="0">
      <p:cViewPr varScale="1">
        <p:scale>
          <a:sx n="64" d="100"/>
          <a:sy n="64" d="100"/>
        </p:scale>
        <p:origin x="1930" y="67"/>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0"/>
    </p:cViewPr>
  </p:sorterViewPr>
  <p:notesViewPr>
    <p:cSldViewPr snapToGrid="0">
      <p:cViewPr varScale="1">
        <p:scale>
          <a:sx n="79" d="100"/>
          <a:sy n="79" d="100"/>
        </p:scale>
        <p:origin x="-1998"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J R" userId="623b5c570ece0610" providerId="LiveId" clId="{69E4819D-53B0-4299-AB13-75857668DF8C}"/>
    <pc:docChg chg="undo redo custSel addSld modSld sldOrd">
      <pc:chgData name="MJ R" userId="623b5c570ece0610" providerId="LiveId" clId="{69E4819D-53B0-4299-AB13-75857668DF8C}" dt="2024-02-04T05:20:24.591" v="2255" actId="20577"/>
      <pc:docMkLst>
        <pc:docMk/>
      </pc:docMkLst>
      <pc:sldChg chg="modSp mod">
        <pc:chgData name="MJ R" userId="623b5c570ece0610" providerId="LiveId" clId="{69E4819D-53B0-4299-AB13-75857668DF8C}" dt="2024-02-04T05:00:02.043" v="2253" actId="20577"/>
        <pc:sldMkLst>
          <pc:docMk/>
          <pc:sldMk cId="3532944115" sldId="1550"/>
        </pc:sldMkLst>
        <pc:spChg chg="mod">
          <ac:chgData name="MJ R" userId="623b5c570ece0610" providerId="LiveId" clId="{69E4819D-53B0-4299-AB13-75857668DF8C}" dt="2024-02-04T05:00:02.043" v="2253" actId="20577"/>
          <ac:spMkLst>
            <pc:docMk/>
            <pc:sldMk cId="3532944115" sldId="1550"/>
            <ac:spMk id="31749" creationId="{00000000-0000-0000-0000-000000000000}"/>
          </ac:spMkLst>
        </pc:spChg>
      </pc:sldChg>
      <pc:sldChg chg="modSp mod">
        <pc:chgData name="MJ R" userId="623b5c570ece0610" providerId="LiveId" clId="{69E4819D-53B0-4299-AB13-75857668DF8C}" dt="2024-01-25T05:33:26.480" v="2"/>
        <pc:sldMkLst>
          <pc:docMk/>
          <pc:sldMk cId="3379954632" sldId="1553"/>
        </pc:sldMkLst>
        <pc:picChg chg="mod">
          <ac:chgData name="MJ R" userId="623b5c570ece0610" providerId="LiveId" clId="{69E4819D-53B0-4299-AB13-75857668DF8C}" dt="2024-01-25T05:33:21.863" v="0"/>
          <ac:picMkLst>
            <pc:docMk/>
            <pc:sldMk cId="3379954632" sldId="1553"/>
            <ac:picMk id="2" creationId="{00000000-0000-0000-0000-000000000000}"/>
          </ac:picMkLst>
        </pc:picChg>
        <pc:picChg chg="mod">
          <ac:chgData name="MJ R" userId="623b5c570ece0610" providerId="LiveId" clId="{69E4819D-53B0-4299-AB13-75857668DF8C}" dt="2024-01-25T05:33:26.480" v="2"/>
          <ac:picMkLst>
            <pc:docMk/>
            <pc:sldMk cId="3379954632" sldId="1553"/>
            <ac:picMk id="6" creationId="{00000000-0000-0000-0000-000000000000}"/>
          </ac:picMkLst>
        </pc:picChg>
      </pc:sldChg>
      <pc:sldChg chg="modSp mod modNotesTx">
        <pc:chgData name="MJ R" userId="623b5c570ece0610" providerId="LiveId" clId="{69E4819D-53B0-4299-AB13-75857668DF8C}" dt="2024-01-25T05:39:08.301" v="85" actId="20577"/>
        <pc:sldMkLst>
          <pc:docMk/>
          <pc:sldMk cId="3113337256" sldId="1554"/>
        </pc:sldMkLst>
        <pc:picChg chg="mod">
          <ac:chgData name="MJ R" userId="623b5c570ece0610" providerId="LiveId" clId="{69E4819D-53B0-4299-AB13-75857668DF8C}" dt="2024-01-25T05:33:45.222" v="6"/>
          <ac:picMkLst>
            <pc:docMk/>
            <pc:sldMk cId="3113337256" sldId="1554"/>
            <ac:picMk id="4" creationId="{00000000-0000-0000-0000-000000000000}"/>
          </ac:picMkLst>
        </pc:picChg>
        <pc:picChg chg="mod">
          <ac:chgData name="MJ R" userId="623b5c570ece0610" providerId="LiveId" clId="{69E4819D-53B0-4299-AB13-75857668DF8C}" dt="2024-01-25T05:33:38.932" v="5"/>
          <ac:picMkLst>
            <pc:docMk/>
            <pc:sldMk cId="3113337256" sldId="1554"/>
            <ac:picMk id="6" creationId="{0F8BD567-B437-4C7D-A98F-F9C071B8E667}"/>
          </ac:picMkLst>
        </pc:picChg>
        <pc:picChg chg="mod">
          <ac:chgData name="MJ R" userId="623b5c570ece0610" providerId="LiveId" clId="{69E4819D-53B0-4299-AB13-75857668DF8C}" dt="2024-01-25T05:33:34.415" v="4"/>
          <ac:picMkLst>
            <pc:docMk/>
            <pc:sldMk cId="3113337256" sldId="1554"/>
            <ac:picMk id="7" creationId="{00000000-0000-0000-0000-000000000000}"/>
          </ac:picMkLst>
        </pc:picChg>
      </pc:sldChg>
      <pc:sldChg chg="modSp">
        <pc:chgData name="MJ R" userId="623b5c570ece0610" providerId="LiveId" clId="{69E4819D-53B0-4299-AB13-75857668DF8C}" dt="2024-01-25T05:33:59.710" v="8"/>
        <pc:sldMkLst>
          <pc:docMk/>
          <pc:sldMk cId="132541088" sldId="1555"/>
        </pc:sldMkLst>
        <pc:picChg chg="mod">
          <ac:chgData name="MJ R" userId="623b5c570ece0610" providerId="LiveId" clId="{69E4819D-53B0-4299-AB13-75857668DF8C}" dt="2024-01-25T05:33:55.739" v="7"/>
          <ac:picMkLst>
            <pc:docMk/>
            <pc:sldMk cId="132541088" sldId="1555"/>
            <ac:picMk id="13" creationId="{B96B537C-8104-4D9A-8070-6ABAEF356F25}"/>
          </ac:picMkLst>
        </pc:picChg>
        <pc:picChg chg="mod">
          <ac:chgData name="MJ R" userId="623b5c570ece0610" providerId="LiveId" clId="{69E4819D-53B0-4299-AB13-75857668DF8C}" dt="2024-01-25T05:33:59.710" v="8"/>
          <ac:picMkLst>
            <pc:docMk/>
            <pc:sldMk cId="132541088" sldId="1555"/>
            <ac:picMk id="15" creationId="{84C8F07B-BB59-4530-B2F5-9D38CB09C2B1}"/>
          </ac:picMkLst>
        </pc:picChg>
      </pc:sldChg>
      <pc:sldChg chg="modSp">
        <pc:chgData name="MJ R" userId="623b5c570ece0610" providerId="LiveId" clId="{69E4819D-53B0-4299-AB13-75857668DF8C}" dt="2024-01-25T05:34:15.910" v="10"/>
        <pc:sldMkLst>
          <pc:docMk/>
          <pc:sldMk cId="447756551" sldId="1556"/>
        </pc:sldMkLst>
        <pc:picChg chg="mod">
          <ac:chgData name="MJ R" userId="623b5c570ece0610" providerId="LiveId" clId="{69E4819D-53B0-4299-AB13-75857668DF8C}" dt="2024-01-25T05:34:11.128" v="9"/>
          <ac:picMkLst>
            <pc:docMk/>
            <pc:sldMk cId="447756551" sldId="1556"/>
            <ac:picMk id="4" creationId="{A2FA04E0-0588-47B1-8694-C704DBAE96D2}"/>
          </ac:picMkLst>
        </pc:picChg>
        <pc:picChg chg="mod">
          <ac:chgData name="MJ R" userId="623b5c570ece0610" providerId="LiveId" clId="{69E4819D-53B0-4299-AB13-75857668DF8C}" dt="2024-01-25T05:34:15.910" v="10"/>
          <ac:picMkLst>
            <pc:docMk/>
            <pc:sldMk cId="447756551" sldId="1556"/>
            <ac:picMk id="7" creationId="{B9AE5598-B286-46BB-BCC8-50046035A885}"/>
          </ac:picMkLst>
        </pc:picChg>
      </pc:sldChg>
      <pc:sldChg chg="modSp mod">
        <pc:chgData name="MJ R" userId="623b5c570ece0610" providerId="LiveId" clId="{69E4819D-53B0-4299-AB13-75857668DF8C}" dt="2024-01-25T07:08:11.175" v="110" actId="1076"/>
        <pc:sldMkLst>
          <pc:docMk/>
          <pc:sldMk cId="4217820007" sldId="1557"/>
        </pc:sldMkLst>
        <pc:spChg chg="mod">
          <ac:chgData name="MJ R" userId="623b5c570ece0610" providerId="LiveId" clId="{69E4819D-53B0-4299-AB13-75857668DF8C}" dt="2024-01-25T07:06:27.797" v="96" actId="1076"/>
          <ac:spMkLst>
            <pc:docMk/>
            <pc:sldMk cId="4217820007" sldId="1557"/>
            <ac:spMk id="5" creationId="{00000000-0000-0000-0000-000000000000}"/>
          </ac:spMkLst>
        </pc:spChg>
        <pc:spChg chg="mod">
          <ac:chgData name="MJ R" userId="623b5c570ece0610" providerId="LiveId" clId="{69E4819D-53B0-4299-AB13-75857668DF8C}" dt="2024-01-25T07:08:11.175" v="110" actId="1076"/>
          <ac:spMkLst>
            <pc:docMk/>
            <pc:sldMk cId="4217820007" sldId="1557"/>
            <ac:spMk id="8" creationId="{3C167237-BB5F-46C4-A6F4-A4CED1171062}"/>
          </ac:spMkLst>
        </pc:spChg>
        <pc:spChg chg="mod">
          <ac:chgData name="MJ R" userId="623b5c570ece0610" providerId="LiveId" clId="{69E4819D-53B0-4299-AB13-75857668DF8C}" dt="2024-01-25T07:06:29.738" v="97" actId="1076"/>
          <ac:spMkLst>
            <pc:docMk/>
            <pc:sldMk cId="4217820007" sldId="1557"/>
            <ac:spMk id="11" creationId="{00000000-0000-0000-0000-000000000000}"/>
          </ac:spMkLst>
        </pc:spChg>
        <pc:picChg chg="mod">
          <ac:chgData name="MJ R" userId="623b5c570ece0610" providerId="LiveId" clId="{69E4819D-53B0-4299-AB13-75857668DF8C}" dt="2024-01-25T07:06:38.306" v="101" actId="14100"/>
          <ac:picMkLst>
            <pc:docMk/>
            <pc:sldMk cId="4217820007" sldId="1557"/>
            <ac:picMk id="6" creationId="{7BB87118-8769-4E06-B9F9-3F5773A1F18D}"/>
          </ac:picMkLst>
        </pc:picChg>
      </pc:sldChg>
      <pc:sldChg chg="addSp delSp modSp mod modNotesTx">
        <pc:chgData name="MJ R" userId="623b5c570ece0610" providerId="LiveId" clId="{69E4819D-53B0-4299-AB13-75857668DF8C}" dt="2024-01-25T07:25:41.926" v="484" actId="1076"/>
        <pc:sldMkLst>
          <pc:docMk/>
          <pc:sldMk cId="2549935389" sldId="1558"/>
        </pc:sldMkLst>
        <pc:spChg chg="mod">
          <ac:chgData name="MJ R" userId="623b5c570ece0610" providerId="LiveId" clId="{69E4819D-53B0-4299-AB13-75857668DF8C}" dt="2024-01-25T07:20:03.351" v="433" actId="1076"/>
          <ac:spMkLst>
            <pc:docMk/>
            <pc:sldMk cId="2549935389" sldId="1558"/>
            <ac:spMk id="5" creationId="{00000000-0000-0000-0000-000000000000}"/>
          </ac:spMkLst>
        </pc:spChg>
        <pc:spChg chg="add mod">
          <ac:chgData name="MJ R" userId="623b5c570ece0610" providerId="LiveId" clId="{69E4819D-53B0-4299-AB13-75857668DF8C}" dt="2024-01-25T07:25:41.926" v="484" actId="1076"/>
          <ac:spMkLst>
            <pc:docMk/>
            <pc:sldMk cId="2549935389" sldId="1558"/>
            <ac:spMk id="6" creationId="{5BBEAE3C-A3C4-4E33-A11E-63C3ED5DD66C}"/>
          </ac:spMkLst>
        </pc:spChg>
        <pc:spChg chg="del">
          <ac:chgData name="MJ R" userId="623b5c570ece0610" providerId="LiveId" clId="{69E4819D-53B0-4299-AB13-75857668DF8C}" dt="2024-01-25T07:12:33.842" v="278" actId="21"/>
          <ac:spMkLst>
            <pc:docMk/>
            <pc:sldMk cId="2549935389" sldId="1558"/>
            <ac:spMk id="7" creationId="{370AD338-058D-4339-B2D9-88357820429E}"/>
          </ac:spMkLst>
        </pc:spChg>
        <pc:spChg chg="del">
          <ac:chgData name="MJ R" userId="623b5c570ece0610" providerId="LiveId" clId="{69E4819D-53B0-4299-AB13-75857668DF8C}" dt="2024-01-25T07:12:33.842" v="278" actId="21"/>
          <ac:spMkLst>
            <pc:docMk/>
            <pc:sldMk cId="2549935389" sldId="1558"/>
            <ac:spMk id="9" creationId="{97593FAB-70D6-4637-BB94-39BD469E3D8E}"/>
          </ac:spMkLst>
        </pc:spChg>
        <pc:spChg chg="del">
          <ac:chgData name="MJ R" userId="623b5c570ece0610" providerId="LiveId" clId="{69E4819D-53B0-4299-AB13-75857668DF8C}" dt="2024-01-25T07:12:33.842" v="278" actId="21"/>
          <ac:spMkLst>
            <pc:docMk/>
            <pc:sldMk cId="2549935389" sldId="1558"/>
            <ac:spMk id="10" creationId="{684CFB0E-2775-4971-B80F-ADFA9E0AC846}"/>
          </ac:spMkLst>
        </pc:spChg>
        <pc:spChg chg="mod">
          <ac:chgData name="MJ R" userId="623b5c570ece0610" providerId="LiveId" clId="{69E4819D-53B0-4299-AB13-75857668DF8C}" dt="2024-01-25T07:20:06.138" v="435" actId="27636"/>
          <ac:spMkLst>
            <pc:docMk/>
            <pc:sldMk cId="2549935389" sldId="1558"/>
            <ac:spMk id="11" creationId="{00000000-0000-0000-0000-000000000000}"/>
          </ac:spMkLst>
        </pc:spChg>
        <pc:spChg chg="del mod">
          <ac:chgData name="MJ R" userId="623b5c570ece0610" providerId="LiveId" clId="{69E4819D-53B0-4299-AB13-75857668DF8C}" dt="2024-01-25T07:12:33.842" v="278" actId="21"/>
          <ac:spMkLst>
            <pc:docMk/>
            <pc:sldMk cId="2549935389" sldId="1558"/>
            <ac:spMk id="12" creationId="{B3B081F9-38B1-4838-89AC-0B65092052C5}"/>
          </ac:spMkLst>
        </pc:spChg>
        <pc:picChg chg="add mod">
          <ac:chgData name="MJ R" userId="623b5c570ece0610" providerId="LiveId" clId="{69E4819D-53B0-4299-AB13-75857668DF8C}" dt="2024-01-25T07:25:14.089" v="447" actId="1076"/>
          <ac:picMkLst>
            <pc:docMk/>
            <pc:sldMk cId="2549935389" sldId="1558"/>
            <ac:picMk id="4" creationId="{24BED103-F389-4170-AA46-CAAEDD4C094E}"/>
          </ac:picMkLst>
        </pc:picChg>
      </pc:sldChg>
      <pc:sldChg chg="addSp delSp modSp mod">
        <pc:chgData name="MJ R" userId="623b5c570ece0610" providerId="LiveId" clId="{69E4819D-53B0-4299-AB13-75857668DF8C}" dt="2024-01-25T08:29:21.525" v="1296" actId="27636"/>
        <pc:sldMkLst>
          <pc:docMk/>
          <pc:sldMk cId="464763007" sldId="1559"/>
        </pc:sldMkLst>
        <pc:spChg chg="mod">
          <ac:chgData name="MJ R" userId="623b5c570ece0610" providerId="LiveId" clId="{69E4819D-53B0-4299-AB13-75857668DF8C}" dt="2024-01-25T07:09:08.977" v="115" actId="1076"/>
          <ac:spMkLst>
            <pc:docMk/>
            <pc:sldMk cId="464763007" sldId="1559"/>
            <ac:spMk id="3" creationId="{00000000-0000-0000-0000-000000000000}"/>
          </ac:spMkLst>
        </pc:spChg>
        <pc:spChg chg="mod">
          <ac:chgData name="MJ R" userId="623b5c570ece0610" providerId="LiveId" clId="{69E4819D-53B0-4299-AB13-75857668DF8C}" dt="2024-01-25T07:09:19.478" v="136" actId="1037"/>
          <ac:spMkLst>
            <pc:docMk/>
            <pc:sldMk cId="464763007" sldId="1559"/>
            <ac:spMk id="5" creationId="{00000000-0000-0000-0000-000000000000}"/>
          </ac:spMkLst>
        </pc:spChg>
        <pc:spChg chg="del mod">
          <ac:chgData name="MJ R" userId="623b5c570ece0610" providerId="LiveId" clId="{69E4819D-53B0-4299-AB13-75857668DF8C}" dt="2024-01-25T08:22:07.292" v="1176" actId="21"/>
          <ac:spMkLst>
            <pc:docMk/>
            <pc:sldMk cId="464763007" sldId="1559"/>
            <ac:spMk id="7" creationId="{370AD338-058D-4339-B2D9-88357820429E}"/>
          </ac:spMkLst>
        </pc:spChg>
        <pc:spChg chg="del mod">
          <ac:chgData name="MJ R" userId="623b5c570ece0610" providerId="LiveId" clId="{69E4819D-53B0-4299-AB13-75857668DF8C}" dt="2024-01-25T08:22:07.292" v="1176" actId="21"/>
          <ac:spMkLst>
            <pc:docMk/>
            <pc:sldMk cId="464763007" sldId="1559"/>
            <ac:spMk id="9" creationId="{97593FAB-70D6-4637-BB94-39BD469E3D8E}"/>
          </ac:spMkLst>
        </pc:spChg>
        <pc:spChg chg="del mod">
          <ac:chgData name="MJ R" userId="623b5c570ece0610" providerId="LiveId" clId="{69E4819D-53B0-4299-AB13-75857668DF8C}" dt="2024-01-25T08:29:16.911" v="1294" actId="478"/>
          <ac:spMkLst>
            <pc:docMk/>
            <pc:sldMk cId="464763007" sldId="1559"/>
            <ac:spMk id="10" creationId="{684CFB0E-2775-4971-B80F-ADFA9E0AC846}"/>
          </ac:spMkLst>
        </pc:spChg>
        <pc:spChg chg="mod">
          <ac:chgData name="MJ R" userId="623b5c570ece0610" providerId="LiveId" clId="{69E4819D-53B0-4299-AB13-75857668DF8C}" dt="2024-01-25T08:28:34.177" v="1287" actId="20577"/>
          <ac:spMkLst>
            <pc:docMk/>
            <pc:sldMk cId="464763007" sldId="1559"/>
            <ac:spMk id="11" creationId="{00000000-0000-0000-0000-000000000000}"/>
          </ac:spMkLst>
        </pc:spChg>
        <pc:spChg chg="mod">
          <ac:chgData name="MJ R" userId="623b5c570ece0610" providerId="LiveId" clId="{69E4819D-53B0-4299-AB13-75857668DF8C}" dt="2024-01-25T08:29:21.525" v="1296" actId="27636"/>
          <ac:spMkLst>
            <pc:docMk/>
            <pc:sldMk cId="464763007" sldId="1559"/>
            <ac:spMk id="12" creationId="{B3B081F9-38B1-4838-89AC-0B65092052C5}"/>
          </ac:spMkLst>
        </pc:spChg>
        <pc:spChg chg="add del mod">
          <ac:chgData name="MJ R" userId="623b5c570ece0610" providerId="LiveId" clId="{69E4819D-53B0-4299-AB13-75857668DF8C}" dt="2024-01-25T08:20:06.045" v="1174" actId="478"/>
          <ac:spMkLst>
            <pc:docMk/>
            <pc:sldMk cId="464763007" sldId="1559"/>
            <ac:spMk id="13" creationId="{CE83347A-1987-4D63-B3E7-CB1F9EC800E6}"/>
          </ac:spMkLst>
        </pc:spChg>
        <pc:spChg chg="add del mod">
          <ac:chgData name="MJ R" userId="623b5c570ece0610" providerId="LiveId" clId="{69E4819D-53B0-4299-AB13-75857668DF8C}" dt="2024-01-25T08:20:09.687" v="1175" actId="478"/>
          <ac:spMkLst>
            <pc:docMk/>
            <pc:sldMk cId="464763007" sldId="1559"/>
            <ac:spMk id="14" creationId="{BC8E1848-0AB1-45C1-A550-79CB94423FD2}"/>
          </ac:spMkLst>
        </pc:spChg>
        <pc:spChg chg="add mod">
          <ac:chgData name="MJ R" userId="623b5c570ece0610" providerId="LiveId" clId="{69E4819D-53B0-4299-AB13-75857668DF8C}" dt="2024-01-25T08:29:13.775" v="1293" actId="571"/>
          <ac:spMkLst>
            <pc:docMk/>
            <pc:sldMk cId="464763007" sldId="1559"/>
            <ac:spMk id="15" creationId="{54C68596-71DB-4510-8165-25C4099B098B}"/>
          </ac:spMkLst>
        </pc:spChg>
      </pc:sldChg>
      <pc:sldChg chg="modSp mod">
        <pc:chgData name="MJ R" userId="623b5c570ece0610" providerId="LiveId" clId="{69E4819D-53B0-4299-AB13-75857668DF8C}" dt="2024-01-26T05:49:05.868" v="1531" actId="27636"/>
        <pc:sldMkLst>
          <pc:docMk/>
          <pc:sldMk cId="1325517211" sldId="1560"/>
        </pc:sldMkLst>
        <pc:spChg chg="mod">
          <ac:chgData name="MJ R" userId="623b5c570ece0610" providerId="LiveId" clId="{69E4819D-53B0-4299-AB13-75857668DF8C}" dt="2024-01-25T08:29:42.254" v="1300" actId="1076"/>
          <ac:spMkLst>
            <pc:docMk/>
            <pc:sldMk cId="1325517211" sldId="1560"/>
            <ac:spMk id="5" creationId="{00000000-0000-0000-0000-000000000000}"/>
          </ac:spMkLst>
        </pc:spChg>
        <pc:spChg chg="mod">
          <ac:chgData name="MJ R" userId="623b5c570ece0610" providerId="LiveId" clId="{69E4819D-53B0-4299-AB13-75857668DF8C}" dt="2024-01-26T05:49:03.105" v="1529" actId="27636"/>
          <ac:spMkLst>
            <pc:docMk/>
            <pc:sldMk cId="1325517211" sldId="1560"/>
            <ac:spMk id="9" creationId="{97593FAB-70D6-4637-BB94-39BD469E3D8E}"/>
          </ac:spMkLst>
        </pc:spChg>
        <pc:spChg chg="mod">
          <ac:chgData name="MJ R" userId="623b5c570ece0610" providerId="LiveId" clId="{69E4819D-53B0-4299-AB13-75857668DF8C}" dt="2024-01-26T05:48:02.763" v="1519" actId="20577"/>
          <ac:spMkLst>
            <pc:docMk/>
            <pc:sldMk cId="1325517211" sldId="1560"/>
            <ac:spMk id="10" creationId="{684CFB0E-2775-4971-B80F-ADFA9E0AC846}"/>
          </ac:spMkLst>
        </pc:spChg>
        <pc:spChg chg="mod">
          <ac:chgData name="MJ R" userId="623b5c570ece0610" providerId="LiveId" clId="{69E4819D-53B0-4299-AB13-75857668DF8C}" dt="2024-01-26T05:46:50.731" v="1489" actId="20577"/>
          <ac:spMkLst>
            <pc:docMk/>
            <pc:sldMk cId="1325517211" sldId="1560"/>
            <ac:spMk id="11" creationId="{00000000-0000-0000-0000-000000000000}"/>
          </ac:spMkLst>
        </pc:spChg>
        <pc:spChg chg="mod">
          <ac:chgData name="MJ R" userId="623b5c570ece0610" providerId="LiveId" clId="{69E4819D-53B0-4299-AB13-75857668DF8C}" dt="2024-01-26T05:49:05.868" v="1531" actId="27636"/>
          <ac:spMkLst>
            <pc:docMk/>
            <pc:sldMk cId="1325517211" sldId="1560"/>
            <ac:spMk id="12" creationId="{B3B081F9-38B1-4838-89AC-0B65092052C5}"/>
          </ac:spMkLst>
        </pc:spChg>
      </pc:sldChg>
      <pc:sldChg chg="modSp mod modShow">
        <pc:chgData name="MJ R" userId="623b5c570ece0610" providerId="LiveId" clId="{69E4819D-53B0-4299-AB13-75857668DF8C}" dt="2024-01-26T05:53:11.933" v="1641" actId="20577"/>
        <pc:sldMkLst>
          <pc:docMk/>
          <pc:sldMk cId="2896872144" sldId="1561"/>
        </pc:sldMkLst>
        <pc:spChg chg="mod">
          <ac:chgData name="MJ R" userId="623b5c570ece0610" providerId="LiveId" clId="{69E4819D-53B0-4299-AB13-75857668DF8C}" dt="2024-01-26T05:53:11.933" v="1641" actId="20577"/>
          <ac:spMkLst>
            <pc:docMk/>
            <pc:sldMk cId="2896872144" sldId="1561"/>
            <ac:spMk id="11" creationId="{00000000-0000-0000-0000-000000000000}"/>
          </ac:spMkLst>
        </pc:spChg>
      </pc:sldChg>
      <pc:sldChg chg="addSp delSp modSp mod">
        <pc:chgData name="MJ R" userId="623b5c570ece0610" providerId="LiveId" clId="{69E4819D-53B0-4299-AB13-75857668DF8C}" dt="2024-01-26T06:19:48.458" v="2244" actId="20577"/>
        <pc:sldMkLst>
          <pc:docMk/>
          <pc:sldMk cId="1647060265" sldId="1562"/>
        </pc:sldMkLst>
        <pc:spChg chg="mod">
          <ac:chgData name="MJ R" userId="623b5c570ece0610" providerId="LiveId" clId="{69E4819D-53B0-4299-AB13-75857668DF8C}" dt="2024-01-26T06:08:37.223" v="1890" actId="14100"/>
          <ac:spMkLst>
            <pc:docMk/>
            <pc:sldMk cId="1647060265" sldId="1562"/>
            <ac:spMk id="3" creationId="{00000000-0000-0000-0000-000000000000}"/>
          </ac:spMkLst>
        </pc:spChg>
        <pc:spChg chg="del mod">
          <ac:chgData name="MJ R" userId="623b5c570ece0610" providerId="LiveId" clId="{69E4819D-53B0-4299-AB13-75857668DF8C}" dt="2024-01-26T06:02:42.788" v="1704"/>
          <ac:spMkLst>
            <pc:docMk/>
            <pc:sldMk cId="1647060265" sldId="1562"/>
            <ac:spMk id="5" creationId="{00000000-0000-0000-0000-000000000000}"/>
          </ac:spMkLst>
        </pc:spChg>
        <pc:spChg chg="del">
          <ac:chgData name="MJ R" userId="623b5c570ece0610" providerId="LiveId" clId="{69E4819D-53B0-4299-AB13-75857668DF8C}" dt="2024-01-26T05:56:13.149" v="1642" actId="21"/>
          <ac:spMkLst>
            <pc:docMk/>
            <pc:sldMk cId="1647060265" sldId="1562"/>
            <ac:spMk id="6" creationId="{247908D1-17E1-4423-8F34-4519CD930275}"/>
          </ac:spMkLst>
        </pc:spChg>
        <pc:spChg chg="del">
          <ac:chgData name="MJ R" userId="623b5c570ece0610" providerId="LiveId" clId="{69E4819D-53B0-4299-AB13-75857668DF8C}" dt="2024-01-26T05:56:13.149" v="1642" actId="21"/>
          <ac:spMkLst>
            <pc:docMk/>
            <pc:sldMk cId="1647060265" sldId="1562"/>
            <ac:spMk id="7" creationId="{910B06F8-24DE-4593-9918-9948668C8EE8}"/>
          </ac:spMkLst>
        </pc:spChg>
        <pc:spChg chg="del mod">
          <ac:chgData name="MJ R" userId="623b5c570ece0610" providerId="LiveId" clId="{69E4819D-53B0-4299-AB13-75857668DF8C}" dt="2024-01-26T05:58:32.338" v="1696" actId="478"/>
          <ac:spMkLst>
            <pc:docMk/>
            <pc:sldMk cId="1647060265" sldId="1562"/>
            <ac:spMk id="11" creationId="{00000000-0000-0000-0000-000000000000}"/>
          </ac:spMkLst>
        </pc:spChg>
        <pc:graphicFrameChg chg="add mod modGraphic">
          <ac:chgData name="MJ R" userId="623b5c570ece0610" providerId="LiveId" clId="{69E4819D-53B0-4299-AB13-75857668DF8C}" dt="2024-01-26T06:19:48.458" v="2244" actId="20577"/>
          <ac:graphicFrameMkLst>
            <pc:docMk/>
            <pc:sldMk cId="1647060265" sldId="1562"/>
            <ac:graphicFrameMk id="2" creationId="{31A64F1E-FF0B-417C-8350-BD3658EF4586}"/>
          </ac:graphicFrameMkLst>
        </pc:graphicFrameChg>
      </pc:sldChg>
      <pc:sldChg chg="addSp delSp modSp new mod modNotesTx">
        <pc:chgData name="MJ R" userId="623b5c570ece0610" providerId="LiveId" clId="{69E4819D-53B0-4299-AB13-75857668DF8C}" dt="2024-02-04T05:20:24.591" v="2255" actId="20577"/>
        <pc:sldMkLst>
          <pc:docMk/>
          <pc:sldMk cId="2076107087" sldId="1563"/>
        </pc:sldMkLst>
        <pc:spChg chg="del">
          <ac:chgData name="MJ R" userId="623b5c570ece0610" providerId="LiveId" clId="{69E4819D-53B0-4299-AB13-75857668DF8C}" dt="2024-01-25T07:12:42.948" v="281" actId="478"/>
          <ac:spMkLst>
            <pc:docMk/>
            <pc:sldMk cId="2076107087" sldId="1563"/>
            <ac:spMk id="2" creationId="{77352C42-EC1B-478E-82DC-1A7EB68673B1}"/>
          </ac:spMkLst>
        </pc:spChg>
        <pc:spChg chg="mod">
          <ac:chgData name="MJ R" userId="623b5c570ece0610" providerId="LiveId" clId="{69E4819D-53B0-4299-AB13-75857668DF8C}" dt="2024-01-25T08:05:22.171" v="941" actId="14100"/>
          <ac:spMkLst>
            <pc:docMk/>
            <pc:sldMk cId="2076107087" sldId="1563"/>
            <ac:spMk id="3" creationId="{D75D487A-CB9E-4953-BE2F-4D9CBFF9C982}"/>
          </ac:spMkLst>
        </pc:spChg>
        <pc:spChg chg="add mod">
          <ac:chgData name="MJ R" userId="623b5c570ece0610" providerId="LiveId" clId="{69E4819D-53B0-4299-AB13-75857668DF8C}" dt="2024-01-25T08:05:26.685" v="942" actId="1076"/>
          <ac:spMkLst>
            <pc:docMk/>
            <pc:sldMk cId="2076107087" sldId="1563"/>
            <ac:spMk id="4" creationId="{E7C0177F-E249-4E96-97B0-983F89B6426D}"/>
          </ac:spMkLst>
        </pc:spChg>
        <pc:spChg chg="add mod">
          <ac:chgData name="MJ R" userId="623b5c570ece0610" providerId="LiveId" clId="{69E4819D-53B0-4299-AB13-75857668DF8C}" dt="2024-02-04T05:20:24.591" v="2255" actId="20577"/>
          <ac:spMkLst>
            <pc:docMk/>
            <pc:sldMk cId="2076107087" sldId="1563"/>
            <ac:spMk id="5" creationId="{28DD0962-C761-413C-B4F3-326393F30056}"/>
          </ac:spMkLst>
        </pc:spChg>
        <pc:spChg chg="add mod">
          <ac:chgData name="MJ R" userId="623b5c570ece0610" providerId="LiveId" clId="{69E4819D-53B0-4299-AB13-75857668DF8C}" dt="2024-01-25T07:58:00.999" v="803" actId="20577"/>
          <ac:spMkLst>
            <pc:docMk/>
            <pc:sldMk cId="2076107087" sldId="1563"/>
            <ac:spMk id="6" creationId="{D99B132A-931D-472A-8E40-404058C1A9A8}"/>
          </ac:spMkLst>
        </pc:spChg>
        <pc:spChg chg="add mod">
          <ac:chgData name="MJ R" userId="623b5c570ece0610" providerId="LiveId" clId="{69E4819D-53B0-4299-AB13-75857668DF8C}" dt="2024-01-25T08:10:06.006" v="1036" actId="20577"/>
          <ac:spMkLst>
            <pc:docMk/>
            <pc:sldMk cId="2076107087" sldId="1563"/>
            <ac:spMk id="7" creationId="{CDB46A1E-7458-452C-9973-C6D678C1EAD2}"/>
          </ac:spMkLst>
        </pc:spChg>
        <pc:spChg chg="add del mod">
          <ac:chgData name="MJ R" userId="623b5c570ece0610" providerId="LiveId" clId="{69E4819D-53B0-4299-AB13-75857668DF8C}" dt="2024-01-25T07:57:53.837" v="796" actId="478"/>
          <ac:spMkLst>
            <pc:docMk/>
            <pc:sldMk cId="2076107087" sldId="1563"/>
            <ac:spMk id="14" creationId="{38358FCA-D3C2-45D1-B982-078CEBE38359}"/>
          </ac:spMkLst>
        </pc:spChg>
        <pc:spChg chg="add del mod">
          <ac:chgData name="MJ R" userId="623b5c570ece0610" providerId="LiveId" clId="{69E4819D-53B0-4299-AB13-75857668DF8C}" dt="2024-01-25T07:57:57.693" v="797" actId="478"/>
          <ac:spMkLst>
            <pc:docMk/>
            <pc:sldMk cId="2076107087" sldId="1563"/>
            <ac:spMk id="15" creationId="{5536FF3F-78C8-4DC0-B963-B2FD44CBC1D2}"/>
          </ac:spMkLst>
        </pc:spChg>
        <pc:spChg chg="add mod">
          <ac:chgData name="MJ R" userId="623b5c570ece0610" providerId="LiveId" clId="{69E4819D-53B0-4299-AB13-75857668DF8C}" dt="2024-01-25T08:06:40.198" v="965" actId="404"/>
          <ac:spMkLst>
            <pc:docMk/>
            <pc:sldMk cId="2076107087" sldId="1563"/>
            <ac:spMk id="18" creationId="{B0D0283C-37A5-45ED-9F99-045B436C032B}"/>
          </ac:spMkLst>
        </pc:spChg>
        <pc:spChg chg="add mod">
          <ac:chgData name="MJ R" userId="623b5c570ece0610" providerId="LiveId" clId="{69E4819D-53B0-4299-AB13-75857668DF8C}" dt="2024-01-25T08:06:52.887" v="970" actId="20577"/>
          <ac:spMkLst>
            <pc:docMk/>
            <pc:sldMk cId="2076107087" sldId="1563"/>
            <ac:spMk id="19" creationId="{B0CFE8ED-1C61-4DB1-9BC7-777801A631A4}"/>
          </ac:spMkLst>
        </pc:spChg>
        <pc:spChg chg="add mod">
          <ac:chgData name="MJ R" userId="623b5c570ece0610" providerId="LiveId" clId="{69E4819D-53B0-4299-AB13-75857668DF8C}" dt="2024-01-25T08:08:10.665" v="992" actId="20577"/>
          <ac:spMkLst>
            <pc:docMk/>
            <pc:sldMk cId="2076107087" sldId="1563"/>
            <ac:spMk id="20" creationId="{EF650BAD-F52A-41D5-AAF8-73924378DD8F}"/>
          </ac:spMkLst>
        </pc:spChg>
        <pc:picChg chg="add del mod">
          <ac:chgData name="MJ R" userId="623b5c570ece0610" providerId="LiveId" clId="{69E4819D-53B0-4299-AB13-75857668DF8C}" dt="2024-01-25T07:27:49.495" v="509" actId="478"/>
          <ac:picMkLst>
            <pc:docMk/>
            <pc:sldMk cId="2076107087" sldId="1563"/>
            <ac:picMk id="9" creationId="{44DADBAE-EE55-47CB-A8EC-6A9CCB2BB9BB}"/>
          </ac:picMkLst>
        </pc:picChg>
        <pc:picChg chg="add mod">
          <ac:chgData name="MJ R" userId="623b5c570ece0610" providerId="LiveId" clId="{69E4819D-53B0-4299-AB13-75857668DF8C}" dt="2024-01-25T08:06:25.347" v="957" actId="1076"/>
          <ac:picMkLst>
            <pc:docMk/>
            <pc:sldMk cId="2076107087" sldId="1563"/>
            <ac:picMk id="11" creationId="{41F8E4AC-D427-4EC0-B553-9EF30763DB67}"/>
          </ac:picMkLst>
        </pc:picChg>
        <pc:picChg chg="add mod">
          <ac:chgData name="MJ R" userId="623b5c570ece0610" providerId="LiveId" clId="{69E4819D-53B0-4299-AB13-75857668DF8C}" dt="2024-01-25T08:06:28.813" v="958" actId="1076"/>
          <ac:picMkLst>
            <pc:docMk/>
            <pc:sldMk cId="2076107087" sldId="1563"/>
            <ac:picMk id="13" creationId="{322E26A1-765A-46C0-9B0F-125D05312F02}"/>
          </ac:picMkLst>
        </pc:picChg>
        <pc:picChg chg="add mod">
          <ac:chgData name="MJ R" userId="623b5c570ece0610" providerId="LiveId" clId="{69E4819D-53B0-4299-AB13-75857668DF8C}" dt="2024-01-25T08:07:01.217" v="972" actId="1076"/>
          <ac:picMkLst>
            <pc:docMk/>
            <pc:sldMk cId="2076107087" sldId="1563"/>
            <ac:picMk id="17" creationId="{21654A22-F20A-4696-8EBC-38FE36F486A5}"/>
          </ac:picMkLst>
        </pc:picChg>
      </pc:sldChg>
      <pc:sldChg chg="addSp delSp modSp new mod modNotesTx">
        <pc:chgData name="MJ R" userId="623b5c570ece0610" providerId="LiveId" clId="{69E4819D-53B0-4299-AB13-75857668DF8C}" dt="2024-01-25T08:17:19.028" v="1143" actId="20577"/>
        <pc:sldMkLst>
          <pc:docMk/>
          <pc:sldMk cId="951268339" sldId="1564"/>
        </pc:sldMkLst>
        <pc:spChg chg="del">
          <ac:chgData name="MJ R" userId="623b5c570ece0610" providerId="LiveId" clId="{69E4819D-53B0-4299-AB13-75857668DF8C}" dt="2024-01-25T08:08:40.161" v="1012" actId="478"/>
          <ac:spMkLst>
            <pc:docMk/>
            <pc:sldMk cId="951268339" sldId="1564"/>
            <ac:spMk id="2" creationId="{FCBD6F8D-6033-42DA-9088-D2EB0B502197}"/>
          </ac:spMkLst>
        </pc:spChg>
        <pc:spChg chg="mod">
          <ac:chgData name="MJ R" userId="623b5c570ece0610" providerId="LiveId" clId="{69E4819D-53B0-4299-AB13-75857668DF8C}" dt="2024-01-25T08:16:28.800" v="1111" actId="1076"/>
          <ac:spMkLst>
            <pc:docMk/>
            <pc:sldMk cId="951268339" sldId="1564"/>
            <ac:spMk id="3" creationId="{DAFA78CE-641A-4195-8A25-3511FB5EAB70}"/>
          </ac:spMkLst>
        </pc:spChg>
        <pc:picChg chg="add del mod">
          <ac:chgData name="MJ R" userId="623b5c570ece0610" providerId="LiveId" clId="{69E4819D-53B0-4299-AB13-75857668DF8C}" dt="2024-01-25T08:14:16.054" v="1104" actId="478"/>
          <ac:picMkLst>
            <pc:docMk/>
            <pc:sldMk cId="951268339" sldId="1564"/>
            <ac:picMk id="1026" creationId="{4F19947D-2916-4553-9BD8-AD43456827C6}"/>
          </ac:picMkLst>
        </pc:picChg>
        <pc:picChg chg="add mod">
          <ac:chgData name="MJ R" userId="623b5c570ece0610" providerId="LiveId" clId="{69E4819D-53B0-4299-AB13-75857668DF8C}" dt="2024-01-25T08:17:02.284" v="1117" actId="14100"/>
          <ac:picMkLst>
            <pc:docMk/>
            <pc:sldMk cId="951268339" sldId="1564"/>
            <ac:picMk id="1028" creationId="{AE06B1BA-0D42-41D6-B73F-C8CF3317F849}"/>
          </ac:picMkLst>
        </pc:picChg>
        <pc:picChg chg="add mod">
          <ac:chgData name="MJ R" userId="623b5c570ece0610" providerId="LiveId" clId="{69E4819D-53B0-4299-AB13-75857668DF8C}" dt="2024-01-25T08:17:06.393" v="1118" actId="14100"/>
          <ac:picMkLst>
            <pc:docMk/>
            <pc:sldMk cId="951268339" sldId="1564"/>
            <ac:picMk id="1030" creationId="{5D3F3353-AAE1-4710-8935-032BD0F281A7}"/>
          </ac:picMkLst>
        </pc:picChg>
      </pc:sldChg>
      <pc:sldChg chg="addSp delSp modSp new mod ord">
        <pc:chgData name="MJ R" userId="623b5c570ece0610" providerId="LiveId" clId="{69E4819D-53B0-4299-AB13-75857668DF8C}" dt="2024-01-25T08:19:39.616" v="1173" actId="1076"/>
        <pc:sldMkLst>
          <pc:docMk/>
          <pc:sldMk cId="1441443163" sldId="1565"/>
        </pc:sldMkLst>
        <pc:spChg chg="mod">
          <ac:chgData name="MJ R" userId="623b5c570ece0610" providerId="LiveId" clId="{69E4819D-53B0-4299-AB13-75857668DF8C}" dt="2024-01-25T08:19:34.712" v="1172" actId="27636"/>
          <ac:spMkLst>
            <pc:docMk/>
            <pc:sldMk cId="1441443163" sldId="1565"/>
            <ac:spMk id="2" creationId="{E8A1A562-A56F-43DF-ABA2-4219D334B466}"/>
          </ac:spMkLst>
        </pc:spChg>
        <pc:spChg chg="mod">
          <ac:chgData name="MJ R" userId="623b5c570ece0610" providerId="LiveId" clId="{69E4819D-53B0-4299-AB13-75857668DF8C}" dt="2024-01-25T08:19:26.624" v="1168" actId="27636"/>
          <ac:spMkLst>
            <pc:docMk/>
            <pc:sldMk cId="1441443163" sldId="1565"/>
            <ac:spMk id="3" creationId="{9521A90A-F1C0-4B71-9A28-07AA092AB977}"/>
          </ac:spMkLst>
        </pc:spChg>
        <pc:spChg chg="add del mod">
          <ac:chgData name="MJ R" userId="623b5c570ece0610" providerId="LiveId" clId="{69E4819D-53B0-4299-AB13-75857668DF8C}" dt="2024-01-25T08:18:32.876" v="1153" actId="478"/>
          <ac:spMkLst>
            <pc:docMk/>
            <pc:sldMk cId="1441443163" sldId="1565"/>
            <ac:spMk id="5" creationId="{9E111C05-27CB-4D02-9708-A2E16C7B42AE}"/>
          </ac:spMkLst>
        </pc:spChg>
        <pc:spChg chg="add mod">
          <ac:chgData name="MJ R" userId="623b5c570ece0610" providerId="LiveId" clId="{69E4819D-53B0-4299-AB13-75857668DF8C}" dt="2024-01-25T08:18:26.877" v="1152" actId="27636"/>
          <ac:spMkLst>
            <pc:docMk/>
            <pc:sldMk cId="1441443163" sldId="1565"/>
            <ac:spMk id="6" creationId="{B0410F78-D880-47C2-9FC1-C12928D4800E}"/>
          </ac:spMkLst>
        </pc:spChg>
        <pc:picChg chg="add mod">
          <ac:chgData name="MJ R" userId="623b5c570ece0610" providerId="LiveId" clId="{69E4819D-53B0-4299-AB13-75857668DF8C}" dt="2024-01-25T08:19:39.616" v="1173" actId="1076"/>
          <ac:picMkLst>
            <pc:docMk/>
            <pc:sldMk cId="1441443163" sldId="1565"/>
            <ac:picMk id="2050" creationId="{9CB46482-6F53-4211-816D-912A661C5E70}"/>
          </ac:picMkLst>
        </pc:picChg>
      </pc:sldChg>
      <pc:sldChg chg="addSp delSp modSp new mod">
        <pc:chgData name="MJ R" userId="623b5c570ece0610" providerId="LiveId" clId="{69E4819D-53B0-4299-AB13-75857668DF8C}" dt="2024-01-25T08:33:29.631" v="1413" actId="1076"/>
        <pc:sldMkLst>
          <pc:docMk/>
          <pc:sldMk cId="3162517392" sldId="1566"/>
        </pc:sldMkLst>
        <pc:spChg chg="del mod">
          <ac:chgData name="MJ R" userId="623b5c570ece0610" providerId="LiveId" clId="{69E4819D-53B0-4299-AB13-75857668DF8C}" dt="2024-01-25T08:22:17.088" v="1179" actId="478"/>
          <ac:spMkLst>
            <pc:docMk/>
            <pc:sldMk cId="3162517392" sldId="1566"/>
            <ac:spMk id="2" creationId="{A7C9BA5E-0DCD-43AC-88E2-E1AEC4A3524E}"/>
          </ac:spMkLst>
        </pc:spChg>
        <pc:spChg chg="mod">
          <ac:chgData name="MJ R" userId="623b5c570ece0610" providerId="LiveId" clId="{69E4819D-53B0-4299-AB13-75857668DF8C}" dt="2024-01-25T08:31:58.630" v="1390"/>
          <ac:spMkLst>
            <pc:docMk/>
            <pc:sldMk cId="3162517392" sldId="1566"/>
            <ac:spMk id="3" creationId="{CFAE1A23-31C1-431B-809C-7190C53103D5}"/>
          </ac:spMkLst>
        </pc:spChg>
        <pc:spChg chg="add del mod">
          <ac:chgData name="MJ R" userId="623b5c570ece0610" providerId="LiveId" clId="{69E4819D-53B0-4299-AB13-75857668DF8C}" dt="2024-01-25T08:32:31.982" v="1405"/>
          <ac:spMkLst>
            <pc:docMk/>
            <pc:sldMk cId="3162517392" sldId="1566"/>
            <ac:spMk id="4" creationId="{C496C973-C87F-4731-ABD4-5165DC62CF7E}"/>
          </ac:spMkLst>
        </pc:spChg>
        <pc:spChg chg="add mod">
          <ac:chgData name="MJ R" userId="623b5c570ece0610" providerId="LiveId" clId="{69E4819D-53B0-4299-AB13-75857668DF8C}" dt="2024-01-25T08:33:29.631" v="1413" actId="1076"/>
          <ac:spMkLst>
            <pc:docMk/>
            <pc:sldMk cId="3162517392" sldId="1566"/>
            <ac:spMk id="5" creationId="{CD012ACC-80B1-4786-851A-C0351F774DB5}"/>
          </ac:spMkLst>
        </pc:spChg>
        <pc:spChg chg="add mod">
          <ac:chgData name="MJ R" userId="623b5c570ece0610" providerId="LiveId" clId="{69E4819D-53B0-4299-AB13-75857668DF8C}" dt="2024-01-25T08:22:49.253" v="1189" actId="571"/>
          <ac:spMkLst>
            <pc:docMk/>
            <pc:sldMk cId="3162517392" sldId="1566"/>
            <ac:spMk id="7" creationId="{86D2D1CA-6680-47D9-BE31-A697A86E4625}"/>
          </ac:spMkLst>
        </pc:spChg>
        <pc:spChg chg="add mod">
          <ac:chgData name="MJ R" userId="623b5c570ece0610" providerId="LiveId" clId="{69E4819D-53B0-4299-AB13-75857668DF8C}" dt="2024-01-25T08:22:49.253" v="1189" actId="571"/>
          <ac:spMkLst>
            <pc:docMk/>
            <pc:sldMk cId="3162517392" sldId="1566"/>
            <ac:spMk id="8" creationId="{FD7E77F1-A907-4046-9E62-079E7FC22FCA}"/>
          </ac:spMkLst>
        </pc:spChg>
        <pc:picChg chg="add mod">
          <ac:chgData name="MJ R" userId="623b5c570ece0610" providerId="LiveId" clId="{69E4819D-53B0-4299-AB13-75857668DF8C}" dt="2024-01-25T08:32:31.012" v="1403" actId="1076"/>
          <ac:picMkLst>
            <pc:docMk/>
            <pc:sldMk cId="3162517392" sldId="1566"/>
            <ac:picMk id="3074" creationId="{209AA8F4-F82E-4319-BF5F-7B14805C9FA0}"/>
          </ac:picMkLst>
        </pc:picChg>
      </pc:sldChg>
      <pc:sldChg chg="addSp delSp modSp new mod">
        <pc:chgData name="MJ R" userId="623b5c570ece0610" providerId="LiveId" clId="{69E4819D-53B0-4299-AB13-75857668DF8C}" dt="2024-01-26T05:57:50.633" v="1693" actId="20577"/>
        <pc:sldMkLst>
          <pc:docMk/>
          <pc:sldMk cId="383606467" sldId="1567"/>
        </pc:sldMkLst>
        <pc:spChg chg="mod">
          <ac:chgData name="MJ R" userId="623b5c570ece0610" providerId="LiveId" clId="{69E4819D-53B0-4299-AB13-75857668DF8C}" dt="2024-01-26T05:57:50.633" v="1693" actId="20577"/>
          <ac:spMkLst>
            <pc:docMk/>
            <pc:sldMk cId="383606467" sldId="1567"/>
            <ac:spMk id="2" creationId="{E5EBDA7B-993A-470C-931A-03F94FA64994}"/>
          </ac:spMkLst>
        </pc:spChg>
        <pc:spChg chg="mod">
          <ac:chgData name="MJ R" userId="623b5c570ece0610" providerId="LiveId" clId="{69E4819D-53B0-4299-AB13-75857668DF8C}" dt="2024-01-26T05:56:26.591" v="1649" actId="27636"/>
          <ac:spMkLst>
            <pc:docMk/>
            <pc:sldMk cId="383606467" sldId="1567"/>
            <ac:spMk id="3" creationId="{F2F7F464-C47B-4180-88F0-164B856185D5}"/>
          </ac:spMkLst>
        </pc:spChg>
        <pc:spChg chg="add del mod">
          <ac:chgData name="MJ R" userId="623b5c570ece0610" providerId="LiveId" clId="{69E4819D-53B0-4299-AB13-75857668DF8C}" dt="2024-01-26T05:56:36.557" v="1654"/>
          <ac:spMkLst>
            <pc:docMk/>
            <pc:sldMk cId="383606467" sldId="1567"/>
            <ac:spMk id="4" creationId="{CB193263-B906-4D8B-BEE4-AE3A91193EF4}"/>
          </ac:spMkLst>
        </pc:spChg>
        <pc:spChg chg="add del mod">
          <ac:chgData name="MJ R" userId="623b5c570ece0610" providerId="LiveId" clId="{69E4819D-53B0-4299-AB13-75857668DF8C}" dt="2024-01-26T05:56:36.557" v="1652" actId="478"/>
          <ac:spMkLst>
            <pc:docMk/>
            <pc:sldMk cId="383606467" sldId="1567"/>
            <ac:spMk id="5" creationId="{8898AB89-CAD7-467F-8794-F1AB938D9BF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3388" cy="465138"/>
          </a:xfrm>
          <a:prstGeom prst="rect">
            <a:avLst/>
          </a:prstGeom>
          <a:noFill/>
          <a:ln w="9525">
            <a:noFill/>
            <a:miter lim="800000"/>
            <a:headEnd/>
            <a:tailEnd/>
          </a:ln>
          <a:effec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884613" y="0"/>
            <a:ext cx="2973387" cy="465138"/>
          </a:xfrm>
          <a:prstGeom prst="rect">
            <a:avLst/>
          </a:prstGeom>
          <a:noFill/>
          <a:ln w="9525">
            <a:noFill/>
            <a:miter lim="800000"/>
            <a:headEnd/>
            <a:tailEnd/>
          </a:ln>
          <a:effec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3" name="Rectangle 5"/>
          <p:cNvSpPr>
            <a:spLocks noGrp="1" noChangeArrowheads="1"/>
          </p:cNvSpPr>
          <p:nvPr>
            <p:ph type="sldNum" sz="quarter" idx="3"/>
          </p:nvPr>
        </p:nvSpPr>
        <p:spPr bwMode="auto">
          <a:xfrm>
            <a:off x="3884613" y="8831263"/>
            <a:ext cx="2973387" cy="465137"/>
          </a:xfrm>
          <a:prstGeom prst="rect">
            <a:avLst/>
          </a:prstGeom>
          <a:noFill/>
          <a:ln w="9525">
            <a:noFill/>
            <a:miter lim="800000"/>
            <a:headEnd/>
            <a:tailEnd/>
          </a:ln>
          <a:effec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41FDBD97-8885-4BB9-B2AC-5EA1929BA257}" type="slidenum">
              <a:rPr lang="en-US"/>
              <a:pPr/>
              <a:t>‹#›</a:t>
            </a:fld>
            <a:endParaRPr lang="en-US"/>
          </a:p>
        </p:txBody>
      </p:sp>
    </p:spTree>
    <p:extLst>
      <p:ext uri="{BB962C8B-B14F-4D97-AF65-F5344CB8AC3E}">
        <p14:creationId xmlns:p14="http://schemas.microsoft.com/office/powerpoint/2010/main" val="261119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3388" cy="465138"/>
          </a:xfrm>
          <a:prstGeom prst="rect">
            <a:avLst/>
          </a:prstGeom>
          <a:noFill/>
          <a:ln w="9525">
            <a:noFill/>
            <a:miter lim="800000"/>
            <a:headEnd/>
            <a:tailEnd/>
          </a:ln>
          <a:effec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884613" y="0"/>
            <a:ext cx="2973387" cy="465138"/>
          </a:xfrm>
          <a:prstGeom prst="rect">
            <a:avLst/>
          </a:prstGeom>
          <a:noFill/>
          <a:ln w="9525">
            <a:noFill/>
            <a:miter lim="800000"/>
            <a:headEnd/>
            <a:tailEnd/>
          </a:ln>
          <a:effec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03313" y="693738"/>
            <a:ext cx="4652962" cy="3489325"/>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2813" y="4414838"/>
            <a:ext cx="5032375" cy="4186237"/>
          </a:xfrm>
          <a:prstGeom prst="rect">
            <a:avLst/>
          </a:prstGeom>
          <a:noFill/>
          <a:ln w="9525">
            <a:noFill/>
            <a:miter lim="800000"/>
            <a:headEnd/>
            <a:tailEnd/>
          </a:ln>
          <a:effectLst/>
        </p:spPr>
        <p:txBody>
          <a:bodyPr vert="horz" wrap="square" lIns="92237" tIns="46119" rIns="92237" bIns="461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7" name="Rectangle 7"/>
          <p:cNvSpPr>
            <a:spLocks noGrp="1" noChangeArrowheads="1"/>
          </p:cNvSpPr>
          <p:nvPr>
            <p:ph type="sldNum" sz="quarter" idx="5"/>
          </p:nvPr>
        </p:nvSpPr>
        <p:spPr bwMode="auto">
          <a:xfrm>
            <a:off x="3884613" y="8831263"/>
            <a:ext cx="2973387" cy="465137"/>
          </a:xfrm>
          <a:prstGeom prst="rect">
            <a:avLst/>
          </a:prstGeom>
          <a:noFill/>
          <a:ln w="9525">
            <a:noFill/>
            <a:miter lim="800000"/>
            <a:headEnd/>
            <a:tailEnd/>
          </a:ln>
          <a:effec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51666048-687B-4C24-AC24-FB4D15B824EA}" type="slidenum">
              <a:rPr lang="en-US"/>
              <a:pPr/>
              <a:t>‹#›</a:t>
            </a:fld>
            <a:endParaRPr lang="en-US"/>
          </a:p>
        </p:txBody>
      </p:sp>
    </p:spTree>
    <p:extLst>
      <p:ext uri="{BB962C8B-B14F-4D97-AF65-F5344CB8AC3E}">
        <p14:creationId xmlns:p14="http://schemas.microsoft.com/office/powerpoint/2010/main" val="318586500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Buffer: </a:t>
            </a:r>
            <a:r>
              <a:rPr lang="en-US" sz="1800" b="0" i="0" u="none" strike="noStrike" baseline="0" dirty="0">
                <a:latin typeface="TimesNewRomanPSMT"/>
              </a:rPr>
              <a:t>minimize voltage loading effects between different elements, also compensates the voltage drop in transfer</a:t>
            </a:r>
            <a:endParaRPr lang="en-US" dirty="0"/>
          </a:p>
        </p:txBody>
      </p:sp>
      <p:sp>
        <p:nvSpPr>
          <p:cNvPr id="4" name="Slide Number Placeholder 3"/>
          <p:cNvSpPr>
            <a:spLocks noGrp="1"/>
          </p:cNvSpPr>
          <p:nvPr>
            <p:ph type="sldNum" sz="quarter" idx="5"/>
          </p:nvPr>
        </p:nvSpPr>
        <p:spPr/>
        <p:txBody>
          <a:bodyPr/>
          <a:lstStyle/>
          <a:p>
            <a:fld id="{51666048-687B-4C24-AC24-FB4D15B824EA}" type="slidenum">
              <a:rPr lang="en-US" smtClean="0"/>
              <a:pPr/>
              <a:t>6</a:t>
            </a:fld>
            <a:endParaRPr lang="en-US"/>
          </a:p>
        </p:txBody>
      </p:sp>
    </p:spTree>
    <p:extLst>
      <p:ext uri="{BB962C8B-B14F-4D97-AF65-F5344CB8AC3E}">
        <p14:creationId xmlns:p14="http://schemas.microsoft.com/office/powerpoint/2010/main" val="2129372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I/O pins are 100s. </a:t>
            </a:r>
          </a:p>
          <a:p>
            <a:r>
              <a:rPr lang="en-US" sz="1600" dirty="0"/>
              <a:t>Voltage 1.2v to 3.3v</a:t>
            </a:r>
          </a:p>
          <a:p>
            <a:pPr algn="l"/>
            <a:r>
              <a:rPr lang="en-US" sz="1800" b="0" i="0" u="none" strike="noStrike" baseline="0" dirty="0">
                <a:latin typeface="TimesNewRomanPSMT"/>
              </a:rPr>
              <a:t>In differential, input is recognized zero when the voltage at pin P is lower than the voltage at pin N.</a:t>
            </a:r>
          </a:p>
          <a:p>
            <a:pPr algn="l"/>
            <a:r>
              <a:rPr lang="en-US" sz="1800" b="0" i="0" u="none" strike="noStrike" baseline="0" dirty="0">
                <a:latin typeface="TimesNewRomanPSMT"/>
              </a:rPr>
              <a:t>In reference mode, input will be taken as logic level zero when input voltage is below reference voltage.</a:t>
            </a:r>
            <a:endParaRPr lang="en-US" sz="1600" dirty="0"/>
          </a:p>
        </p:txBody>
      </p:sp>
      <p:sp>
        <p:nvSpPr>
          <p:cNvPr id="4" name="Slide Number Placeholder 3"/>
          <p:cNvSpPr>
            <a:spLocks noGrp="1"/>
          </p:cNvSpPr>
          <p:nvPr>
            <p:ph type="sldNum" sz="quarter" idx="5"/>
          </p:nvPr>
        </p:nvSpPr>
        <p:spPr/>
        <p:txBody>
          <a:bodyPr/>
          <a:lstStyle/>
          <a:p>
            <a:fld id="{51666048-687B-4C24-AC24-FB4D15B824EA}" type="slidenum">
              <a:rPr lang="en-US" smtClean="0"/>
              <a:pPr/>
              <a:t>11</a:t>
            </a:fld>
            <a:endParaRPr lang="en-US"/>
          </a:p>
        </p:txBody>
      </p:sp>
    </p:spTree>
    <p:extLst>
      <p:ext uri="{BB962C8B-B14F-4D97-AF65-F5344CB8AC3E}">
        <p14:creationId xmlns:p14="http://schemas.microsoft.com/office/powerpoint/2010/main" val="264766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LUT can be used to </a:t>
            </a:r>
            <a:r>
              <a:rPr lang="en-US" sz="1800" b="0" i="0" u="none" strike="noStrike" baseline="0" dirty="0">
                <a:latin typeface="TimesNewRomanPSMT"/>
              </a:rPr>
              <a:t>implement any combinational logic function which has total number of variables as select pins. </a:t>
            </a:r>
          </a:p>
          <a:p>
            <a:pPr algn="l"/>
            <a:r>
              <a:rPr lang="en-US" sz="1800" b="0" i="0" u="none" strike="noStrike" baseline="0" dirty="0">
                <a:latin typeface="TimesNewRomanPSMT"/>
              </a:rPr>
              <a:t>Each variable value is stored in the corresponding flipflop</a:t>
            </a:r>
          </a:p>
        </p:txBody>
      </p:sp>
      <p:sp>
        <p:nvSpPr>
          <p:cNvPr id="4" name="Slide Number Placeholder 3"/>
          <p:cNvSpPr>
            <a:spLocks noGrp="1"/>
          </p:cNvSpPr>
          <p:nvPr>
            <p:ph type="sldNum" sz="quarter" idx="5"/>
          </p:nvPr>
        </p:nvSpPr>
        <p:spPr/>
        <p:txBody>
          <a:bodyPr/>
          <a:lstStyle/>
          <a:p>
            <a:fld id="{51666048-687B-4C24-AC24-FB4D15B824EA}" type="slidenum">
              <a:rPr lang="en-US" smtClean="0"/>
              <a:pPr/>
              <a:t>12</a:t>
            </a:fld>
            <a:endParaRPr lang="en-US"/>
          </a:p>
        </p:txBody>
      </p:sp>
    </p:spTree>
    <p:extLst>
      <p:ext uri="{BB962C8B-B14F-4D97-AF65-F5344CB8AC3E}">
        <p14:creationId xmlns:p14="http://schemas.microsoft.com/office/powerpoint/2010/main" val="2912880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TimesNewRomanPSMT"/>
              </a:rPr>
              <a:t>Artix-7 has two 5-input LUTs in a CLB (producing different output from same input. </a:t>
            </a:r>
          </a:p>
          <a:p>
            <a:pPr algn="l"/>
            <a:r>
              <a:rPr lang="en-US" sz="1200" b="0" i="0" u="none" strike="noStrike" baseline="0" dirty="0">
                <a:latin typeface="TimesNewRomanPSMT"/>
              </a:rPr>
              <a:t>They can be combined using a multiplexer to form a 6-input one.</a:t>
            </a:r>
          </a:p>
          <a:p>
            <a:pPr algn="l"/>
            <a:r>
              <a:rPr lang="en-US" sz="1200" b="0" i="0" u="none" strike="noStrike" baseline="0" dirty="0">
                <a:latin typeface="TimesNewRomanPSMT"/>
              </a:rPr>
              <a:t>SLICEM can also be used as a writable memory element as well as shift register and distributed memory</a:t>
            </a:r>
            <a:endParaRPr lang="en-US" dirty="0"/>
          </a:p>
          <a:p>
            <a:endParaRPr lang="en-US" dirty="0"/>
          </a:p>
        </p:txBody>
      </p:sp>
      <p:sp>
        <p:nvSpPr>
          <p:cNvPr id="4" name="Slide Number Placeholder 3"/>
          <p:cNvSpPr>
            <a:spLocks noGrp="1"/>
          </p:cNvSpPr>
          <p:nvPr>
            <p:ph type="sldNum" sz="quarter" idx="5"/>
          </p:nvPr>
        </p:nvSpPr>
        <p:spPr/>
        <p:txBody>
          <a:bodyPr/>
          <a:lstStyle/>
          <a:p>
            <a:fld id="{51666048-687B-4C24-AC24-FB4D15B824EA}" type="slidenum">
              <a:rPr lang="en-US" smtClean="0"/>
              <a:pPr/>
              <a:t>13</a:t>
            </a:fld>
            <a:endParaRPr lang="en-US"/>
          </a:p>
        </p:txBody>
      </p:sp>
    </p:spTree>
    <p:extLst>
      <p:ext uri="{BB962C8B-B14F-4D97-AF65-F5344CB8AC3E}">
        <p14:creationId xmlns:p14="http://schemas.microsoft.com/office/powerpoint/2010/main" val="2937953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Each CLB has two slices.</a:t>
            </a:r>
          </a:p>
          <a:p>
            <a:r>
              <a:rPr lang="en-US" b="0" i="0" dirty="0">
                <a:solidFill>
                  <a:srgbClr val="333333"/>
                </a:solidFill>
                <a:effectLst/>
                <a:latin typeface="Helvetica Neue"/>
              </a:rPr>
              <a:t>The fast carry logic is designed explicitly to realize a variation of a carry look-ahead adder. Consider the construction of a 4-bit adder with inputs A=a3,a2,a1,a0 , B=b3,b2,b1,b0 , and a carry in c0. Each slice of the adder can either generate a carry bit or propagate its carry in to the carry out.</a:t>
            </a:r>
            <a:endParaRPr lang="en-US" dirty="0"/>
          </a:p>
        </p:txBody>
      </p:sp>
      <p:sp>
        <p:nvSpPr>
          <p:cNvPr id="4" name="Slide Number Placeholder 3"/>
          <p:cNvSpPr>
            <a:spLocks noGrp="1"/>
          </p:cNvSpPr>
          <p:nvPr>
            <p:ph type="sldNum" sz="quarter" idx="5"/>
          </p:nvPr>
        </p:nvSpPr>
        <p:spPr/>
        <p:txBody>
          <a:bodyPr/>
          <a:lstStyle/>
          <a:p>
            <a:fld id="{51666048-687B-4C24-AC24-FB4D15B824EA}" type="slidenum">
              <a:rPr lang="en-US" smtClean="0"/>
              <a:pPr/>
              <a:t>14</a:t>
            </a:fld>
            <a:endParaRPr lang="en-US"/>
          </a:p>
        </p:txBody>
      </p:sp>
    </p:spTree>
    <p:extLst>
      <p:ext uri="{BB962C8B-B14F-4D97-AF65-F5344CB8AC3E}">
        <p14:creationId xmlns:p14="http://schemas.microsoft.com/office/powerpoint/2010/main" val="1014276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666048-687B-4C24-AC24-FB4D15B824EA}" type="slidenum">
              <a:rPr lang="en-US" smtClean="0"/>
              <a:pPr/>
              <a:t>15</a:t>
            </a:fld>
            <a:endParaRPr lang="en-US"/>
          </a:p>
        </p:txBody>
      </p:sp>
    </p:spTree>
    <p:extLst>
      <p:ext uri="{BB962C8B-B14F-4D97-AF65-F5344CB8AC3E}">
        <p14:creationId xmlns:p14="http://schemas.microsoft.com/office/powerpoint/2010/main" val="307000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RTL source: our source code of the circuit description</a:t>
            </a:r>
          </a:p>
          <a:p>
            <a:r>
              <a:rPr lang="en-US" dirty="0"/>
              <a:t>Constraints: timing </a:t>
            </a:r>
            <a:r>
              <a:rPr lang="en-US" dirty="0" err="1"/>
              <a:t>contraints</a:t>
            </a:r>
            <a:r>
              <a:rPr lang="en-US" dirty="0"/>
              <a:t> such as clock </a:t>
            </a:r>
            <a:r>
              <a:rPr lang="en-US" dirty="0" err="1"/>
              <a:t>freq</a:t>
            </a:r>
            <a:r>
              <a:rPr lang="en-US" dirty="0"/>
              <a:t> and timing of external interfaces</a:t>
            </a:r>
          </a:p>
          <a:p>
            <a:r>
              <a:rPr lang="en-US" dirty="0"/>
              <a:t>Project file: indicating the FPGA platform to synthesize for</a:t>
            </a:r>
          </a:p>
        </p:txBody>
      </p:sp>
      <p:sp>
        <p:nvSpPr>
          <p:cNvPr id="4" name="Slide Number Placeholder 3"/>
          <p:cNvSpPr>
            <a:spLocks noGrp="1"/>
          </p:cNvSpPr>
          <p:nvPr>
            <p:ph type="sldNum" sz="quarter" idx="5"/>
          </p:nvPr>
        </p:nvSpPr>
        <p:spPr/>
        <p:txBody>
          <a:bodyPr/>
          <a:lstStyle/>
          <a:p>
            <a:fld id="{51666048-687B-4C24-AC24-FB4D15B824EA}" type="slidenum">
              <a:rPr lang="en-US" smtClean="0"/>
              <a:pPr/>
              <a:t>23</a:t>
            </a:fld>
            <a:endParaRPr lang="en-US"/>
          </a:p>
        </p:txBody>
      </p:sp>
    </p:spTree>
    <p:extLst>
      <p:ext uri="{BB962C8B-B14F-4D97-AF65-F5344CB8AC3E}">
        <p14:creationId xmlns:p14="http://schemas.microsoft.com/office/powerpoint/2010/main" val="3917875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404040"/>
                </a:solidFill>
                <a:effectLst/>
                <a:latin typeface="ubuntu"/>
              </a:rPr>
              <a:t>The synthesis process transforms our functional code into a number of interconnected gate level macros. These are models of the internal FPGA cells.</a:t>
            </a:r>
          </a:p>
          <a:p>
            <a:pPr algn="just"/>
            <a:r>
              <a:rPr lang="en-US" b="0" i="0" dirty="0">
                <a:solidFill>
                  <a:srgbClr val="404040"/>
                </a:solidFill>
                <a:effectLst/>
                <a:latin typeface="ubuntu"/>
              </a:rPr>
              <a:t>This process creates a netlist which describes what the contents of the programmed FPGA should be. We can think of this as being equivalent to a circuit diagram in traditional circuit design.</a:t>
            </a:r>
          </a:p>
          <a:p>
            <a:pPr algn="just"/>
            <a:r>
              <a:rPr lang="en-US" b="0" i="0" dirty="0">
                <a:solidFill>
                  <a:srgbClr val="404040"/>
                </a:solidFill>
                <a:effectLst/>
                <a:latin typeface="ubuntu"/>
              </a:rPr>
              <a:t>After we synthesize our design, we then map the netlist to the actual FPGA resources.</a:t>
            </a:r>
          </a:p>
          <a:p>
            <a:pPr algn="just"/>
            <a:r>
              <a:rPr lang="en-US" b="0" i="0" dirty="0">
                <a:solidFill>
                  <a:srgbClr val="404040"/>
                </a:solidFill>
                <a:effectLst/>
                <a:latin typeface="ubuntu"/>
              </a:rPr>
              <a:t>The first part of this is mapping the macros to the physical cells in the FPGA using a process known as placement. We can think of this as being equivalent to placing components on a circuit board when we design PCBs in traditional electronic design.</a:t>
            </a:r>
          </a:p>
          <a:p>
            <a:pPr algn="just"/>
            <a:r>
              <a:rPr lang="en-US" b="0" i="0" dirty="0">
                <a:solidFill>
                  <a:srgbClr val="404040"/>
                </a:solidFill>
                <a:effectLst/>
                <a:latin typeface="ubuntu"/>
              </a:rPr>
              <a:t>The second stage involves routing the interconnections between the different cells in a process known as routing. This process is equivalent to routing traces in a PCB.</a:t>
            </a:r>
          </a:p>
          <a:p>
            <a:pPr algn="just"/>
            <a:r>
              <a:rPr lang="en-US" b="0" i="0" dirty="0">
                <a:solidFill>
                  <a:srgbClr val="404040"/>
                </a:solidFill>
                <a:effectLst/>
                <a:latin typeface="ubuntu"/>
              </a:rPr>
              <a:t>It is normally necessary to run the place and route process several times in order to meet the timing requirements of our design. The place and route tool is responsible for scheduling these multiple runs based on our configuration.</a:t>
            </a:r>
          </a:p>
          <a:p>
            <a:pPr algn="just"/>
            <a:r>
              <a:rPr lang="en-US" b="0" i="0" dirty="0">
                <a:solidFill>
                  <a:srgbClr val="404040"/>
                </a:solidFill>
                <a:effectLst/>
                <a:latin typeface="ubuntu"/>
              </a:rPr>
              <a:t>We also perform a static timing analysis (STA) as part of the place and route process. This analysis calculates the delays for all of the timing paths in our FPGA and ensures that our design meets with our timing requirements.</a:t>
            </a:r>
          </a:p>
          <a:p>
            <a:pPr algn="just"/>
            <a:r>
              <a:rPr lang="en-US" b="0" i="0" dirty="0">
                <a:solidFill>
                  <a:srgbClr val="404040"/>
                </a:solidFill>
                <a:effectLst/>
                <a:latin typeface="ubuntu"/>
              </a:rPr>
              <a:t>If our design fails the STA then we can't guarantee that our FPGA will work reliably. When this happens we either have to run the implementation process again with different settings or we must change our design.</a:t>
            </a:r>
          </a:p>
          <a:p>
            <a:pPr algn="just"/>
            <a:r>
              <a:rPr lang="en-US" b="0" i="0" dirty="0">
                <a:solidFill>
                  <a:srgbClr val="404040"/>
                </a:solidFill>
                <a:effectLst/>
                <a:latin typeface="ubuntu"/>
              </a:rPr>
              <a:t>The final stage in implementation process is generating the programming file which configures the FPGA.</a:t>
            </a:r>
          </a:p>
          <a:p>
            <a:endParaRPr lang="en-US" dirty="0"/>
          </a:p>
        </p:txBody>
      </p:sp>
      <p:sp>
        <p:nvSpPr>
          <p:cNvPr id="4" name="Slide Number Placeholder 3"/>
          <p:cNvSpPr>
            <a:spLocks noGrp="1"/>
          </p:cNvSpPr>
          <p:nvPr>
            <p:ph type="sldNum" sz="quarter" idx="5"/>
          </p:nvPr>
        </p:nvSpPr>
        <p:spPr/>
        <p:txBody>
          <a:bodyPr/>
          <a:lstStyle/>
          <a:p>
            <a:fld id="{51666048-687B-4C24-AC24-FB4D15B824EA}" type="slidenum">
              <a:rPr lang="en-US" smtClean="0"/>
              <a:pPr/>
              <a:t>24</a:t>
            </a:fld>
            <a:endParaRPr lang="en-US"/>
          </a:p>
        </p:txBody>
      </p:sp>
    </p:spTree>
    <p:extLst>
      <p:ext uri="{BB962C8B-B14F-4D97-AF65-F5344CB8AC3E}">
        <p14:creationId xmlns:p14="http://schemas.microsoft.com/office/powerpoint/2010/main" val="3456888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lvl1pPr>
              <a:buClrTx/>
              <a:defRPr baseline="0">
                <a:solidFill>
                  <a:schemeClr val="tx1"/>
                </a:solidFill>
              </a:defRPr>
            </a:lvl1pPr>
            <a:lvl2pPr>
              <a:buClrTx/>
              <a:defRPr baseline="0">
                <a:solidFill>
                  <a:schemeClr val="tx1"/>
                </a:solidFill>
              </a:defRPr>
            </a:lvl2pPr>
            <a:lvl3pPr>
              <a:buClrTx/>
              <a:defRPr baseline="0">
                <a:solidFill>
                  <a:schemeClr val="tx1"/>
                </a:solidFill>
              </a:defRPr>
            </a:lvl3pPr>
            <a:lvl4pPr>
              <a:buClrTx/>
              <a:defRPr baseline="0">
                <a:solidFill>
                  <a:schemeClr val="tx1"/>
                </a:solidFill>
              </a:defRPr>
            </a:lvl4pPr>
            <a:lvl5pPr>
              <a:buClrTx/>
              <a:defRPr baseline="0">
                <a:solidFill>
                  <a:schemeClr val="tx1"/>
                </a:solidFill>
              </a:defRPr>
            </a:lvl5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19" name="Title 18"/>
          <p:cNvSpPr>
            <a:spLocks noGrp="1"/>
          </p:cNvSpPr>
          <p:nvPr>
            <p:ph type="title"/>
          </p:nvPr>
        </p:nvSpPr>
        <p:spPr/>
        <p:txBody>
          <a:bodyPr/>
          <a:lstStyle>
            <a:lvl1pPr algn="ctr">
              <a:defRPr b="1" cap="none" spc="0" baseline="0">
                <a:ln w="12700">
                  <a:noFill/>
                  <a:prstDash val="solid"/>
                </a:ln>
                <a:solidFill>
                  <a:schemeClr val="tx1"/>
                </a:solidFill>
                <a:effectLst>
                  <a:outerShdw blurRad="41275" dist="20320" dir="1800000" algn="tl" rotWithShape="0">
                    <a:srgbClr val="000000">
                      <a:alpha val="40000"/>
                    </a:srgbClr>
                  </a:outerShdw>
                </a:effectLst>
              </a:defRPr>
            </a:lvl1pPr>
          </a:lstStyle>
          <a:p>
            <a:r>
              <a:rPr lang="tr-TR" dirty="0"/>
              <a:t>Asıl başlık stili için tıklatın</a:t>
            </a:r>
            <a:endParaRPr lang="en-US" dirty="0"/>
          </a:p>
        </p:txBody>
      </p:sp>
      <p:sp>
        <p:nvSpPr>
          <p:cNvPr id="4" name="3 Slayt Numarası Yer Tutucusu"/>
          <p:cNvSpPr>
            <a:spLocks noGrp="1"/>
          </p:cNvSpPr>
          <p:nvPr>
            <p:ph type="sldNum" sz="quarter" idx="10"/>
          </p:nvPr>
        </p:nvSpPr>
        <p:spPr/>
        <p:txBody>
          <a:bodyPr/>
          <a:lstStyle>
            <a:lvl1pPr algn="r">
              <a:defRPr>
                <a:solidFill>
                  <a:srgbClr val="000099"/>
                </a:solidFill>
              </a:defRPr>
            </a:lvl1pPr>
          </a:lstStyle>
          <a:p>
            <a:fld id="{2EE441BB-0CDF-4AB9-A680-2F13248262E0}" type="slidenum">
              <a:rPr lang="en-US" smtClean="0"/>
              <a:pPr/>
              <a:t>‹#›</a:t>
            </a:fld>
            <a:endParaRPr lang="en-US" dirty="0"/>
          </a:p>
        </p:txBody>
      </p:sp>
      <p:sp>
        <p:nvSpPr>
          <p:cNvPr id="5" name="TextBox 4"/>
          <p:cNvSpPr txBox="1"/>
          <p:nvPr userDrawn="1"/>
        </p:nvSpPr>
        <p:spPr>
          <a:xfrm>
            <a:off x="0" y="6563871"/>
            <a:ext cx="5226495" cy="276999"/>
          </a:xfrm>
          <a:prstGeom prst="rect">
            <a:avLst/>
          </a:prstGeom>
          <a:noFill/>
        </p:spPr>
        <p:txBody>
          <a:bodyPr wrap="none" rtlCol="0">
            <a:spAutoFit/>
          </a:bodyPr>
          <a:lstStyle/>
          <a:p>
            <a:r>
              <a:rPr lang="en-US" sz="1200" i="0" dirty="0"/>
              <a:t>Digital System Design with FPGA: Implementation using Verilog and VHDL</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6" name="Slide Number Placeholder 5"/>
          <p:cNvSpPr>
            <a:spLocks noGrp="1"/>
          </p:cNvSpPr>
          <p:nvPr>
            <p:ph type="sldNum" sz="quarter" idx="4"/>
          </p:nvPr>
        </p:nvSpPr>
        <p:spPr>
          <a:xfrm>
            <a:off x="6896559" y="6382983"/>
            <a:ext cx="2133600" cy="365125"/>
          </a:xfrm>
          <a:prstGeom prst="rect">
            <a:avLst/>
          </a:prstGeom>
        </p:spPr>
        <p:txBody>
          <a:bodyPr vert="horz" lIns="91440" tIns="45720" rIns="91440" bIns="45720" rtlCol="0" anchor="ctr"/>
          <a:lstStyle>
            <a:lvl1pPr algn="l">
              <a:defRPr sz="1200">
                <a:solidFill>
                  <a:sysClr val="windowText" lastClr="000000"/>
                </a:solidFill>
              </a:defRPr>
            </a:lvl1pPr>
          </a:lstStyle>
          <a:p>
            <a:pPr algn="r"/>
            <a:fld id="{2EE441BB-0CDF-4AB9-A680-2F13248262E0}" type="slidenum">
              <a:rPr lang="en-US" smtClean="0"/>
              <a:pPr algn="r"/>
              <a:t>‹#›</a:t>
            </a:fld>
            <a:endParaRPr lang="en-US" dirty="0"/>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tr-TR" dirty="0"/>
              <a:t>Asıl başlık stili için tıklatın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ctr" defTabSz="914400" rtl="0" eaLnBrk="1" latinLnBrk="0" hangingPunct="1">
        <a:spcBef>
          <a:spcPct val="0"/>
        </a:spcBef>
        <a:buNone/>
        <a:defRPr sz="4400" b="1" kern="1200" cap="none" spc="0" baseline="0">
          <a:ln w="12700">
            <a:noFill/>
            <a:prstDash val="solid"/>
          </a:ln>
          <a:solidFill>
            <a:schemeClr val="tx1"/>
          </a:solidFill>
          <a:effectLst>
            <a:outerShdw blurRad="41275" dist="20320" dir="1800000" algn="tl" rotWithShape="0">
              <a:srgbClr val="000000">
                <a:alpha val="40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9.gif"/></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tif"/><Relationship Id="rId4" Type="http://schemas.openxmlformats.org/officeDocument/2006/relationships/image" Target="../media/image5.tif"/></Relationships>
</file>

<file path=ppt/slides/_rels/slide7.xml.rels><?xml version="1.0" encoding="UTF-8" standalone="yes"?>
<Relationships xmlns="http://schemas.openxmlformats.org/package/2006/relationships"><Relationship Id="rId3" Type="http://schemas.openxmlformats.org/officeDocument/2006/relationships/image" Target="../media/image8.tif"/><Relationship Id="rId2" Type="http://schemas.openxmlformats.org/officeDocument/2006/relationships/image" Target="../media/image7.t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image" Target="../media/image9.t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539087" y="2431576"/>
            <a:ext cx="8229600" cy="1143000"/>
          </a:xfrm>
        </p:spPr>
        <p:txBody>
          <a:bodyPr>
            <a:normAutofit fontScale="90000"/>
          </a:bodyPr>
          <a:lstStyle/>
          <a:p>
            <a:r>
              <a:rPr lang="en-US" dirty="0"/>
              <a:t>Chapter 2</a:t>
            </a:r>
            <a:br>
              <a:rPr lang="en-US" dirty="0"/>
            </a:br>
            <a:r>
              <a:rPr lang="en-US" dirty="0"/>
              <a:t>Field Programmable Gate Arrays</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dirty="0"/>
              <a:t>FPGA Building Blocks</a:t>
            </a:r>
            <a:endParaRPr lang="en-US" sz="3600" dirty="0"/>
          </a:p>
        </p:txBody>
      </p:sp>
      <p:sp>
        <p:nvSpPr>
          <p:cNvPr id="5" name="8 Metin kutusu"/>
          <p:cNvSpPr txBox="1"/>
          <p:nvPr/>
        </p:nvSpPr>
        <p:spPr>
          <a:xfrm>
            <a:off x="716507" y="1153522"/>
            <a:ext cx="7364186" cy="461665"/>
          </a:xfrm>
          <a:prstGeom prst="rect">
            <a:avLst/>
          </a:prstGeom>
          <a:noFill/>
        </p:spPr>
        <p:txBody>
          <a:bodyPr wrap="square" rtlCol="0">
            <a:spAutoFit/>
          </a:bodyPr>
          <a:lstStyle/>
          <a:p>
            <a:r>
              <a:rPr lang="en-US" b="1" dirty="0"/>
              <a:t>Layout of the Xilinx Artix7 XC7A35T FPGA</a:t>
            </a:r>
            <a:endParaRPr lang="en-US" sz="2200" b="1" dirty="0"/>
          </a:p>
        </p:txBody>
      </p:sp>
      <p:sp>
        <p:nvSpPr>
          <p:cNvPr id="11" name="Rectangle 3"/>
          <p:cNvSpPr txBox="1">
            <a:spLocks noChangeArrowheads="1"/>
          </p:cNvSpPr>
          <p:nvPr/>
        </p:nvSpPr>
        <p:spPr>
          <a:xfrm>
            <a:off x="494930" y="1630472"/>
            <a:ext cx="8154140" cy="1003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Basys3 and Arty boards have their FPGA from the Xilinx Artix-7 XC7A35T family. </a:t>
            </a:r>
          </a:p>
        </p:txBody>
      </p:sp>
      <p:sp>
        <p:nvSpPr>
          <p:cNvPr id="8" name="Rectangle 3">
            <a:extLst>
              <a:ext uri="{FF2B5EF4-FFF2-40B4-BE49-F238E27FC236}">
                <a16:creationId xmlns:a16="http://schemas.microsoft.com/office/drawing/2014/main" id="{3C167237-BB5F-46C4-A6F4-A4CED1171062}"/>
              </a:ext>
            </a:extLst>
          </p:cNvPr>
          <p:cNvSpPr txBox="1">
            <a:spLocks noChangeArrowheads="1"/>
          </p:cNvSpPr>
          <p:nvPr/>
        </p:nvSpPr>
        <p:spPr>
          <a:xfrm>
            <a:off x="75062" y="2538114"/>
            <a:ext cx="8154140" cy="37018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 Xilinx Artix-7 XC7A35T FPGA is composed of nine components. </a:t>
            </a:r>
          </a:p>
          <a:p>
            <a:pPr lvl="1"/>
            <a:r>
              <a:rPr lang="en-US" sz="2000" dirty="0"/>
              <a:t>input/output blocks</a:t>
            </a:r>
          </a:p>
          <a:p>
            <a:pPr lvl="1"/>
            <a:r>
              <a:rPr lang="en-US" sz="2000" dirty="0"/>
              <a:t>configurable logic blocks (CLB),</a:t>
            </a:r>
          </a:p>
          <a:p>
            <a:pPr lvl="1"/>
            <a:r>
              <a:rPr lang="en-US" sz="2000" dirty="0"/>
              <a:t>interconnect resources </a:t>
            </a:r>
          </a:p>
          <a:p>
            <a:pPr lvl="1"/>
            <a:r>
              <a:rPr lang="en-US" sz="2000" dirty="0"/>
              <a:t>Block RAM (BRAM)</a:t>
            </a:r>
          </a:p>
          <a:p>
            <a:pPr lvl="1"/>
            <a:r>
              <a:rPr lang="en-US" sz="2000" dirty="0"/>
              <a:t>DSP slices</a:t>
            </a:r>
          </a:p>
          <a:p>
            <a:pPr lvl="1"/>
            <a:r>
              <a:rPr lang="en-US" sz="2000" dirty="0"/>
              <a:t>clock management block</a:t>
            </a:r>
          </a:p>
          <a:p>
            <a:pPr lvl="1"/>
            <a:r>
              <a:rPr lang="en-US" sz="2000" dirty="0"/>
              <a:t>XADC block</a:t>
            </a:r>
          </a:p>
          <a:p>
            <a:pPr lvl="1"/>
            <a:r>
              <a:rPr lang="en-US" sz="2000" dirty="0"/>
              <a:t>high speed serial I/O transceivers</a:t>
            </a:r>
          </a:p>
          <a:p>
            <a:pPr lvl="1"/>
            <a:r>
              <a:rPr lang="en-US" sz="2000" dirty="0" err="1"/>
              <a:t>PCIe</a:t>
            </a:r>
            <a:r>
              <a:rPr lang="en-US" sz="2000" dirty="0"/>
              <a:t> interface</a:t>
            </a:r>
          </a:p>
        </p:txBody>
      </p:sp>
      <p:pic>
        <p:nvPicPr>
          <p:cNvPr id="6" name="Picture 5">
            <a:extLst>
              <a:ext uri="{FF2B5EF4-FFF2-40B4-BE49-F238E27FC236}">
                <a16:creationId xmlns:a16="http://schemas.microsoft.com/office/drawing/2014/main" id="{7BB87118-8769-4E06-B9F9-3F5773A1F1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3129" y="2953435"/>
            <a:ext cx="2725942" cy="3792054"/>
          </a:xfrm>
          <a:prstGeom prst="rect">
            <a:avLst/>
          </a:prstGeom>
        </p:spPr>
      </p:pic>
    </p:spTree>
    <p:extLst>
      <p:ext uri="{BB962C8B-B14F-4D97-AF65-F5344CB8AC3E}">
        <p14:creationId xmlns:p14="http://schemas.microsoft.com/office/powerpoint/2010/main" val="421782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dirty="0"/>
              <a:t>FPGA Building Blocks</a:t>
            </a:r>
            <a:endParaRPr lang="en-US" sz="3600" dirty="0"/>
          </a:p>
        </p:txBody>
      </p:sp>
      <p:sp>
        <p:nvSpPr>
          <p:cNvPr id="5" name="8 Metin kutusu"/>
          <p:cNvSpPr txBox="1"/>
          <p:nvPr/>
        </p:nvSpPr>
        <p:spPr>
          <a:xfrm>
            <a:off x="457200" y="1172070"/>
            <a:ext cx="7364186" cy="461665"/>
          </a:xfrm>
          <a:prstGeom prst="rect">
            <a:avLst/>
          </a:prstGeom>
          <a:noFill/>
        </p:spPr>
        <p:txBody>
          <a:bodyPr wrap="square" rtlCol="0">
            <a:spAutoFit/>
          </a:bodyPr>
          <a:lstStyle/>
          <a:p>
            <a:r>
              <a:rPr lang="en-US" b="1" dirty="0" err="1"/>
              <a:t>Input/Output</a:t>
            </a:r>
            <a:r>
              <a:rPr lang="en-US" b="1" dirty="0"/>
              <a:t> Blocks</a:t>
            </a:r>
            <a:endParaRPr lang="en-US" sz="2200" b="1" dirty="0"/>
          </a:p>
        </p:txBody>
      </p:sp>
      <p:sp>
        <p:nvSpPr>
          <p:cNvPr id="11" name="Rectangle 3"/>
          <p:cNvSpPr txBox="1">
            <a:spLocks noChangeArrowheads="1"/>
          </p:cNvSpPr>
          <p:nvPr/>
        </p:nvSpPr>
        <p:spPr>
          <a:xfrm>
            <a:off x="457200" y="1733266"/>
            <a:ext cx="8154140" cy="4510669"/>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digital device interacts with the outside world through its input and output pins.</a:t>
            </a:r>
          </a:p>
          <a:p>
            <a:r>
              <a:rPr lang="en-US" dirty="0"/>
              <a:t>data from the outside world is acquired through input pins. </a:t>
            </a:r>
          </a:p>
          <a:p>
            <a:r>
              <a:rPr lang="en-US" dirty="0"/>
              <a:t>Output is fed to the outside world using output</a:t>
            </a:r>
          </a:p>
          <a:p>
            <a:r>
              <a:rPr lang="en-US" dirty="0"/>
              <a:t>I/O pins grouped into banks</a:t>
            </a:r>
          </a:p>
          <a:p>
            <a:pPr lvl="1"/>
            <a:r>
              <a:rPr lang="en-US" dirty="0"/>
              <a:t>Two pins in each bank are paired: positive and negative</a:t>
            </a:r>
          </a:p>
          <a:p>
            <a:pPr lvl="1"/>
            <a:r>
              <a:rPr lang="en-US" dirty="0"/>
              <a:t>Operate at the following modes</a:t>
            </a:r>
          </a:p>
          <a:p>
            <a:pPr lvl="2"/>
            <a:r>
              <a:rPr lang="en-US" dirty="0"/>
              <a:t>Single-ended Input </a:t>
            </a:r>
          </a:p>
          <a:p>
            <a:pPr lvl="2"/>
            <a:r>
              <a:rPr lang="en-US" dirty="0"/>
              <a:t>Single-ended Output</a:t>
            </a:r>
          </a:p>
          <a:p>
            <a:pPr lvl="2"/>
            <a:r>
              <a:rPr lang="en-US" dirty="0"/>
              <a:t>Reference </a:t>
            </a:r>
          </a:p>
          <a:p>
            <a:pPr lvl="2"/>
            <a:r>
              <a:rPr lang="en-US" dirty="0"/>
              <a:t>Differential</a:t>
            </a:r>
          </a:p>
          <a:p>
            <a:pPr lvl="2"/>
            <a:endParaRPr lang="en-US" dirty="0"/>
          </a:p>
        </p:txBody>
      </p:sp>
      <p:pic>
        <p:nvPicPr>
          <p:cNvPr id="4" name="Picture 3">
            <a:extLst>
              <a:ext uri="{FF2B5EF4-FFF2-40B4-BE49-F238E27FC236}">
                <a16:creationId xmlns:a16="http://schemas.microsoft.com/office/drawing/2014/main" id="{24BED103-F389-4170-AA46-CAAEDD4C094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817659" y="4874826"/>
            <a:ext cx="4175001" cy="1369109"/>
          </a:xfrm>
          <a:prstGeom prst="rect">
            <a:avLst/>
          </a:prstGeom>
        </p:spPr>
      </p:pic>
      <p:sp>
        <p:nvSpPr>
          <p:cNvPr id="6" name="TextBox 5">
            <a:extLst>
              <a:ext uri="{FF2B5EF4-FFF2-40B4-BE49-F238E27FC236}">
                <a16:creationId xmlns:a16="http://schemas.microsoft.com/office/drawing/2014/main" id="{5BBEAE3C-A3C4-4E33-A11E-63C3ED5DD66C}"/>
              </a:ext>
            </a:extLst>
          </p:cNvPr>
          <p:cNvSpPr txBox="1"/>
          <p:nvPr/>
        </p:nvSpPr>
        <p:spPr>
          <a:xfrm>
            <a:off x="5054210" y="6158800"/>
            <a:ext cx="3938450" cy="369332"/>
          </a:xfrm>
          <a:prstGeom prst="rect">
            <a:avLst/>
          </a:prstGeom>
          <a:noFill/>
        </p:spPr>
        <p:txBody>
          <a:bodyPr wrap="none" rtlCol="0">
            <a:spAutoFit/>
          </a:bodyPr>
          <a:lstStyle/>
          <a:p>
            <a:r>
              <a:rPr lang="en-US" sz="1800" dirty="0"/>
              <a:t>A sample </a:t>
            </a:r>
            <a:r>
              <a:rPr lang="en-US" sz="1800" dirty="0" err="1"/>
              <a:t>Pmod</a:t>
            </a:r>
            <a:r>
              <a:rPr lang="en-US" sz="1800" dirty="0"/>
              <a:t> connector on Basys3</a:t>
            </a:r>
          </a:p>
        </p:txBody>
      </p:sp>
    </p:spTree>
    <p:extLst>
      <p:ext uri="{BB962C8B-B14F-4D97-AF65-F5344CB8AC3E}">
        <p14:creationId xmlns:p14="http://schemas.microsoft.com/office/powerpoint/2010/main" val="254993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487A-CB9E-4953-BE2F-4D9CBFF9C982}"/>
              </a:ext>
            </a:extLst>
          </p:cNvPr>
          <p:cNvSpPr>
            <a:spLocks noGrp="1"/>
          </p:cNvSpPr>
          <p:nvPr>
            <p:ph type="title"/>
          </p:nvPr>
        </p:nvSpPr>
        <p:spPr>
          <a:xfrm>
            <a:off x="0" y="204537"/>
            <a:ext cx="8229600" cy="799790"/>
          </a:xfrm>
        </p:spPr>
        <p:txBody>
          <a:bodyPr/>
          <a:lstStyle/>
          <a:p>
            <a:r>
              <a:rPr lang="en-US" dirty="0"/>
              <a:t>FPGA Building Blocks</a:t>
            </a:r>
          </a:p>
        </p:txBody>
      </p:sp>
      <p:sp>
        <p:nvSpPr>
          <p:cNvPr id="4" name="8 Metin kutusu">
            <a:extLst>
              <a:ext uri="{FF2B5EF4-FFF2-40B4-BE49-F238E27FC236}">
                <a16:creationId xmlns:a16="http://schemas.microsoft.com/office/drawing/2014/main" id="{E7C0177F-E249-4E96-97B0-983F89B6426D}"/>
              </a:ext>
            </a:extLst>
          </p:cNvPr>
          <p:cNvSpPr txBox="1"/>
          <p:nvPr/>
        </p:nvSpPr>
        <p:spPr>
          <a:xfrm>
            <a:off x="432707" y="1000255"/>
            <a:ext cx="7364186" cy="461665"/>
          </a:xfrm>
          <a:prstGeom prst="rect">
            <a:avLst/>
          </a:prstGeom>
          <a:noFill/>
        </p:spPr>
        <p:txBody>
          <a:bodyPr wrap="square" rtlCol="0">
            <a:spAutoFit/>
          </a:bodyPr>
          <a:lstStyle/>
          <a:p>
            <a:r>
              <a:rPr lang="en-US" b="1" dirty="0"/>
              <a:t>Configurable Logic Blocks</a:t>
            </a:r>
            <a:endParaRPr lang="en-US" sz="2200" b="1" dirty="0"/>
          </a:p>
        </p:txBody>
      </p:sp>
      <p:sp>
        <p:nvSpPr>
          <p:cNvPr id="5" name="Rectangle 3">
            <a:extLst>
              <a:ext uri="{FF2B5EF4-FFF2-40B4-BE49-F238E27FC236}">
                <a16:creationId xmlns:a16="http://schemas.microsoft.com/office/drawing/2014/main" id="{28DD0962-C761-413C-B4F3-326393F30056}"/>
              </a:ext>
            </a:extLst>
          </p:cNvPr>
          <p:cNvSpPr txBox="1">
            <a:spLocks noChangeArrowheads="1"/>
          </p:cNvSpPr>
          <p:nvPr/>
        </p:nvSpPr>
        <p:spPr>
          <a:xfrm>
            <a:off x="328340" y="1615908"/>
            <a:ext cx="8154140" cy="100317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CLBs are the basic elements used to implement a digital system on FPGA. At the heart </a:t>
            </a:r>
            <a:r>
              <a:rPr lang="en-US"/>
              <a:t>of CLB </a:t>
            </a:r>
            <a:r>
              <a:rPr lang="en-US" dirty="0"/>
              <a:t>lies look-up tables (LUT), flip-flops, and multiplexers.</a:t>
            </a:r>
          </a:p>
        </p:txBody>
      </p:sp>
      <p:pic>
        <p:nvPicPr>
          <p:cNvPr id="2050" name="Picture 2" descr="configurable-logic-block-clb-fpga">
            <a:extLst>
              <a:ext uri="{FF2B5EF4-FFF2-40B4-BE49-F238E27FC236}">
                <a16:creationId xmlns:a16="http://schemas.microsoft.com/office/drawing/2014/main" id="{A56A8966-8FEB-4F6F-8C7F-0547A65750C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250" y="2619084"/>
            <a:ext cx="90487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10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A4CD29-30F6-4878-BE50-D3F226C8891B}"/>
              </a:ext>
            </a:extLst>
          </p:cNvPr>
          <p:cNvSpPr>
            <a:spLocks noGrp="1"/>
          </p:cNvSpPr>
          <p:nvPr>
            <p:ph type="title"/>
          </p:nvPr>
        </p:nvSpPr>
        <p:spPr/>
        <p:txBody>
          <a:bodyPr/>
          <a:lstStyle/>
          <a:p>
            <a:r>
              <a:rPr lang="en-US" dirty="0"/>
              <a:t>CLB Components</a:t>
            </a:r>
          </a:p>
        </p:txBody>
      </p:sp>
      <p:sp>
        <p:nvSpPr>
          <p:cNvPr id="4" name="8 Metin kutusu">
            <a:extLst>
              <a:ext uri="{FF2B5EF4-FFF2-40B4-BE49-F238E27FC236}">
                <a16:creationId xmlns:a16="http://schemas.microsoft.com/office/drawing/2014/main" id="{501B8592-1193-4C1E-87A2-79EAD792BBCF}"/>
              </a:ext>
            </a:extLst>
          </p:cNvPr>
          <p:cNvSpPr txBox="1"/>
          <p:nvPr/>
        </p:nvSpPr>
        <p:spPr>
          <a:xfrm>
            <a:off x="341591" y="4867937"/>
            <a:ext cx="7364186" cy="461665"/>
          </a:xfrm>
          <a:prstGeom prst="rect">
            <a:avLst/>
          </a:prstGeom>
          <a:noFill/>
        </p:spPr>
        <p:txBody>
          <a:bodyPr wrap="square" rtlCol="0">
            <a:spAutoFit/>
          </a:bodyPr>
          <a:lstStyle/>
          <a:p>
            <a:r>
              <a:rPr lang="en-US" b="1" dirty="0"/>
              <a:t>Slices</a:t>
            </a:r>
            <a:endParaRPr lang="en-US" sz="2200" b="1" dirty="0"/>
          </a:p>
        </p:txBody>
      </p:sp>
      <p:sp>
        <p:nvSpPr>
          <p:cNvPr id="5" name="Rectangle 3">
            <a:extLst>
              <a:ext uri="{FF2B5EF4-FFF2-40B4-BE49-F238E27FC236}">
                <a16:creationId xmlns:a16="http://schemas.microsoft.com/office/drawing/2014/main" id="{C67FC51A-F22B-424A-B4C8-D82DC33601BE}"/>
              </a:ext>
            </a:extLst>
          </p:cNvPr>
          <p:cNvSpPr txBox="1">
            <a:spLocks noChangeArrowheads="1"/>
          </p:cNvSpPr>
          <p:nvPr/>
        </p:nvSpPr>
        <p:spPr>
          <a:xfrm>
            <a:off x="328340" y="5430718"/>
            <a:ext cx="8154140" cy="100317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Groups of LUTs, flipflops and multiplexers</a:t>
            </a:r>
          </a:p>
          <a:p>
            <a:pPr lvl="1"/>
            <a:r>
              <a:rPr lang="en-US" sz="1800" dirty="0"/>
              <a:t>Each slice: four 6-input LUTs, 8 flipflops, </a:t>
            </a:r>
            <a:r>
              <a:rPr lang="en-US" sz="1800" dirty="0" err="1"/>
              <a:t>Muxs</a:t>
            </a:r>
            <a:r>
              <a:rPr lang="en-US" sz="1800" dirty="0"/>
              <a:t> &amp; other circuitry</a:t>
            </a:r>
          </a:p>
          <a:p>
            <a:pPr lvl="1"/>
            <a:r>
              <a:rPr lang="en-US" sz="1800" dirty="0"/>
              <a:t>SLICEM vs SLICEL</a:t>
            </a:r>
          </a:p>
          <a:p>
            <a:pPr marL="0" indent="0">
              <a:buNone/>
            </a:pPr>
            <a:endParaRPr lang="en-US" dirty="0"/>
          </a:p>
        </p:txBody>
      </p:sp>
      <p:pic>
        <p:nvPicPr>
          <p:cNvPr id="6" name="Picture 5">
            <a:extLst>
              <a:ext uri="{FF2B5EF4-FFF2-40B4-BE49-F238E27FC236}">
                <a16:creationId xmlns:a16="http://schemas.microsoft.com/office/drawing/2014/main" id="{A6C75E47-F83F-4B49-9514-080C08904719}"/>
              </a:ext>
            </a:extLst>
          </p:cNvPr>
          <p:cNvPicPr>
            <a:picLocks noChangeAspect="1"/>
          </p:cNvPicPr>
          <p:nvPr/>
        </p:nvPicPr>
        <p:blipFill>
          <a:blip r:embed="rId3">
            <a:clrChange>
              <a:clrFrom>
                <a:srgbClr val="FFFFFF"/>
              </a:clrFrom>
              <a:clrTo>
                <a:srgbClr val="FFFFFF">
                  <a:alpha val="0"/>
                </a:srgbClr>
              </a:clrTo>
            </a:clrChange>
            <a:duotone>
              <a:prstClr val="black"/>
              <a:schemeClr val="tx2">
                <a:tint val="45000"/>
                <a:satMod val="400000"/>
              </a:schemeClr>
            </a:duotone>
          </a:blip>
          <a:stretch>
            <a:fillRect/>
          </a:stretch>
        </p:blipFill>
        <p:spPr>
          <a:xfrm>
            <a:off x="328340" y="1319105"/>
            <a:ext cx="2614792" cy="1221122"/>
          </a:xfrm>
          <a:prstGeom prst="rect">
            <a:avLst/>
          </a:prstGeom>
        </p:spPr>
      </p:pic>
      <p:pic>
        <p:nvPicPr>
          <p:cNvPr id="7" name="Picture 6">
            <a:extLst>
              <a:ext uri="{FF2B5EF4-FFF2-40B4-BE49-F238E27FC236}">
                <a16:creationId xmlns:a16="http://schemas.microsoft.com/office/drawing/2014/main" id="{A3378616-D0A0-4857-AAF7-C8263626EB68}"/>
              </a:ext>
            </a:extLst>
          </p:cNvPr>
          <p:cNvPicPr>
            <a:picLocks noChangeAspect="1"/>
          </p:cNvPicPr>
          <p:nvPr/>
        </p:nvPicPr>
        <p:blipFill>
          <a:blip r:embed="rId4">
            <a:clrChange>
              <a:clrFrom>
                <a:srgbClr val="FFFFFF"/>
              </a:clrFrom>
              <a:clrTo>
                <a:srgbClr val="FFFFFF">
                  <a:alpha val="0"/>
                </a:srgbClr>
              </a:clrTo>
            </a:clrChange>
            <a:duotone>
              <a:prstClr val="black"/>
              <a:schemeClr val="tx2">
                <a:tint val="45000"/>
                <a:satMod val="400000"/>
              </a:schemeClr>
            </a:duotone>
          </a:blip>
          <a:stretch>
            <a:fillRect/>
          </a:stretch>
        </p:blipFill>
        <p:spPr>
          <a:xfrm>
            <a:off x="1792576" y="2664209"/>
            <a:ext cx="2779424" cy="2375220"/>
          </a:xfrm>
          <a:prstGeom prst="rect">
            <a:avLst/>
          </a:prstGeom>
        </p:spPr>
      </p:pic>
      <p:pic>
        <p:nvPicPr>
          <p:cNvPr id="8" name="Picture 7">
            <a:extLst>
              <a:ext uri="{FF2B5EF4-FFF2-40B4-BE49-F238E27FC236}">
                <a16:creationId xmlns:a16="http://schemas.microsoft.com/office/drawing/2014/main" id="{D3A41A05-85E5-4492-B7B1-F79EA8166BF1}"/>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06133" y="2058809"/>
            <a:ext cx="4189739" cy="1991321"/>
          </a:xfrm>
          <a:prstGeom prst="rect">
            <a:avLst/>
          </a:prstGeom>
        </p:spPr>
      </p:pic>
      <p:sp>
        <p:nvSpPr>
          <p:cNvPr id="9" name="TextBox 8">
            <a:extLst>
              <a:ext uri="{FF2B5EF4-FFF2-40B4-BE49-F238E27FC236}">
                <a16:creationId xmlns:a16="http://schemas.microsoft.com/office/drawing/2014/main" id="{03F6C720-BFFB-4D75-AAF0-BFBF10792498}"/>
              </a:ext>
            </a:extLst>
          </p:cNvPr>
          <p:cNvSpPr txBox="1"/>
          <p:nvPr/>
        </p:nvSpPr>
        <p:spPr>
          <a:xfrm>
            <a:off x="947506" y="2502858"/>
            <a:ext cx="558166" cy="338554"/>
          </a:xfrm>
          <a:prstGeom prst="rect">
            <a:avLst/>
          </a:prstGeom>
          <a:noFill/>
        </p:spPr>
        <p:txBody>
          <a:bodyPr wrap="none" rtlCol="0">
            <a:spAutoFit/>
          </a:bodyPr>
          <a:lstStyle/>
          <a:p>
            <a:r>
              <a:rPr lang="en-US" sz="1600" dirty="0"/>
              <a:t>Mux</a:t>
            </a:r>
          </a:p>
        </p:txBody>
      </p:sp>
      <p:sp>
        <p:nvSpPr>
          <p:cNvPr id="10" name="TextBox 9">
            <a:extLst>
              <a:ext uri="{FF2B5EF4-FFF2-40B4-BE49-F238E27FC236}">
                <a16:creationId xmlns:a16="http://schemas.microsoft.com/office/drawing/2014/main" id="{C4B07F13-DE9F-4A9D-9A69-FD05AADD1C18}"/>
              </a:ext>
            </a:extLst>
          </p:cNvPr>
          <p:cNvSpPr txBox="1"/>
          <p:nvPr/>
        </p:nvSpPr>
        <p:spPr>
          <a:xfrm>
            <a:off x="1583813" y="3479957"/>
            <a:ext cx="542136" cy="338554"/>
          </a:xfrm>
          <a:prstGeom prst="rect">
            <a:avLst/>
          </a:prstGeom>
          <a:noFill/>
        </p:spPr>
        <p:txBody>
          <a:bodyPr wrap="none" rtlCol="0">
            <a:spAutoFit/>
          </a:bodyPr>
          <a:lstStyle/>
          <a:p>
            <a:r>
              <a:rPr lang="en-US" sz="1600" dirty="0"/>
              <a:t>LUT</a:t>
            </a:r>
          </a:p>
        </p:txBody>
      </p:sp>
      <p:sp>
        <p:nvSpPr>
          <p:cNvPr id="11" name="TextBox 10">
            <a:extLst>
              <a:ext uri="{FF2B5EF4-FFF2-40B4-BE49-F238E27FC236}">
                <a16:creationId xmlns:a16="http://schemas.microsoft.com/office/drawing/2014/main" id="{757B450E-08A0-48C9-9C9B-729C456A70DC}"/>
              </a:ext>
            </a:extLst>
          </p:cNvPr>
          <p:cNvSpPr txBox="1"/>
          <p:nvPr/>
        </p:nvSpPr>
        <p:spPr>
          <a:xfrm>
            <a:off x="6577570" y="4232593"/>
            <a:ext cx="1277016" cy="338554"/>
          </a:xfrm>
          <a:prstGeom prst="rect">
            <a:avLst/>
          </a:prstGeom>
          <a:noFill/>
        </p:spPr>
        <p:txBody>
          <a:bodyPr wrap="none" rtlCol="0">
            <a:spAutoFit/>
          </a:bodyPr>
          <a:lstStyle/>
          <a:p>
            <a:r>
              <a:rPr lang="en-US" sz="1600" dirty="0"/>
              <a:t>Artix-7 LUTs</a:t>
            </a:r>
          </a:p>
        </p:txBody>
      </p:sp>
    </p:spTree>
    <p:extLst>
      <p:ext uri="{BB962C8B-B14F-4D97-AF65-F5344CB8AC3E}">
        <p14:creationId xmlns:p14="http://schemas.microsoft.com/office/powerpoint/2010/main" val="107571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FA78CE-641A-4195-8A25-3511FB5EAB70}"/>
              </a:ext>
            </a:extLst>
          </p:cNvPr>
          <p:cNvSpPr>
            <a:spLocks noGrp="1"/>
          </p:cNvSpPr>
          <p:nvPr>
            <p:ph type="title"/>
          </p:nvPr>
        </p:nvSpPr>
        <p:spPr>
          <a:xfrm>
            <a:off x="276726" y="350761"/>
            <a:ext cx="2887579" cy="1143000"/>
          </a:xfrm>
        </p:spPr>
        <p:txBody>
          <a:bodyPr>
            <a:normAutofit fontScale="90000"/>
          </a:bodyPr>
          <a:lstStyle/>
          <a:p>
            <a:pPr algn="l"/>
            <a:r>
              <a:rPr lang="en-US" dirty="0"/>
              <a:t>Artix-7 Slice</a:t>
            </a:r>
          </a:p>
        </p:txBody>
      </p:sp>
      <p:pic>
        <p:nvPicPr>
          <p:cNvPr id="1028" name="Picture 4">
            <a:extLst>
              <a:ext uri="{FF2B5EF4-FFF2-40B4-BE49-F238E27FC236}">
                <a16:creationId xmlns:a16="http://schemas.microsoft.com/office/drawing/2014/main" id="{AE06B1BA-0D42-41D6-B73F-C8CF3317F84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64304" y="108284"/>
            <a:ext cx="5907341" cy="62471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D3F3353-AAE1-4710-8935-032BD0F281A7}"/>
              </a:ext>
            </a:extLst>
          </p:cNvPr>
          <p:cNvPicPr>
            <a:picLocks noChangeAspect="1" noChangeArrowheads="1"/>
          </p:cNvPicPr>
          <p:nvPr/>
        </p:nvPicPr>
        <p:blipFill>
          <a:blip r:embed="rId4">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72354" y="2334127"/>
            <a:ext cx="2888518"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26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A1A562-A56F-43DF-ABA2-4219D334B466}"/>
              </a:ext>
            </a:extLst>
          </p:cNvPr>
          <p:cNvSpPr>
            <a:spLocks noGrp="1"/>
          </p:cNvSpPr>
          <p:nvPr>
            <p:ph idx="1"/>
          </p:nvPr>
        </p:nvSpPr>
        <p:spPr>
          <a:xfrm>
            <a:off x="0" y="1571805"/>
            <a:ext cx="3729789" cy="4626547"/>
          </a:xfrm>
        </p:spPr>
        <p:txBody>
          <a:bodyPr>
            <a:normAutofit fontScale="92500" lnSpcReduction="20000"/>
          </a:bodyPr>
          <a:lstStyle/>
          <a:p>
            <a:r>
              <a:rPr lang="en-US" dirty="0"/>
              <a:t>Interconnect resources are a collection of wires and programmable switches. These are responsible for connecting CLBs and other building blocks within the FPGA. Interconnect is also called as </a:t>
            </a:r>
            <a:r>
              <a:rPr lang="en-US" b="1" dirty="0"/>
              <a:t>routing channels</a:t>
            </a:r>
            <a:r>
              <a:rPr lang="en-US" dirty="0"/>
              <a:t>.</a:t>
            </a:r>
          </a:p>
          <a:p>
            <a:endParaRPr lang="en-US" dirty="0"/>
          </a:p>
        </p:txBody>
      </p:sp>
      <p:sp>
        <p:nvSpPr>
          <p:cNvPr id="3" name="Title 2">
            <a:extLst>
              <a:ext uri="{FF2B5EF4-FFF2-40B4-BE49-F238E27FC236}">
                <a16:creationId xmlns:a16="http://schemas.microsoft.com/office/drawing/2014/main" id="{9521A90A-F1C0-4B71-9A28-07AA092AB977}"/>
              </a:ext>
            </a:extLst>
          </p:cNvPr>
          <p:cNvSpPr>
            <a:spLocks noGrp="1"/>
          </p:cNvSpPr>
          <p:nvPr>
            <p:ph type="title"/>
          </p:nvPr>
        </p:nvSpPr>
        <p:spPr/>
        <p:txBody>
          <a:bodyPr>
            <a:normAutofit/>
          </a:bodyPr>
          <a:lstStyle/>
          <a:p>
            <a:r>
              <a:rPr lang="en-US" b="1" dirty="0"/>
              <a:t>Interconnect Resources</a:t>
            </a:r>
            <a:endParaRPr lang="en-US" dirty="0"/>
          </a:p>
        </p:txBody>
      </p:sp>
      <p:pic>
        <p:nvPicPr>
          <p:cNvPr id="2050" name="Picture 2">
            <a:extLst>
              <a:ext uri="{FF2B5EF4-FFF2-40B4-BE49-F238E27FC236}">
                <a16:creationId xmlns:a16="http://schemas.microsoft.com/office/drawing/2014/main" id="{9CB46482-6F53-4211-816D-912A661C5E7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24463" y="1318759"/>
            <a:ext cx="5919537" cy="422048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B0410F78-D880-47C2-9FC1-C12928D4800E}"/>
              </a:ext>
            </a:extLst>
          </p:cNvPr>
          <p:cNvSpPr txBox="1">
            <a:spLocks noChangeArrowheads="1"/>
          </p:cNvSpPr>
          <p:nvPr/>
        </p:nvSpPr>
        <p:spPr>
          <a:xfrm>
            <a:off x="211940" y="755004"/>
            <a:ext cx="8154140" cy="1003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441443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87EFF1-41ED-4AA0-AAFA-7B53FBE220CD}"/>
              </a:ext>
            </a:extLst>
          </p:cNvPr>
          <p:cNvSpPr>
            <a:spLocks noGrp="1"/>
          </p:cNvSpPr>
          <p:nvPr>
            <p:ph type="title"/>
          </p:nvPr>
        </p:nvSpPr>
        <p:spPr/>
        <p:txBody>
          <a:bodyPr/>
          <a:lstStyle/>
          <a:p>
            <a:r>
              <a:rPr lang="en-US" dirty="0"/>
              <a:t>Routing Mechanism Example</a:t>
            </a:r>
          </a:p>
        </p:txBody>
      </p:sp>
      <p:pic>
        <p:nvPicPr>
          <p:cNvPr id="3074" name="Picture 2" descr="Conventional two-dimensional FPGA architecture and a routing example |  Download Scientific Diagram">
            <a:extLst>
              <a:ext uri="{FF2B5EF4-FFF2-40B4-BE49-F238E27FC236}">
                <a16:creationId xmlns:a16="http://schemas.microsoft.com/office/drawing/2014/main" id="{AAE70FC2-5CF7-4BCF-8F4D-DB4D65E9DD0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2900" y="1295400"/>
            <a:ext cx="7318199" cy="451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70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dirty="0"/>
              <a:t>FPGA Building Blocks</a:t>
            </a:r>
            <a:endParaRPr lang="en-US" sz="3600" dirty="0"/>
          </a:p>
        </p:txBody>
      </p:sp>
      <p:sp>
        <p:nvSpPr>
          <p:cNvPr id="5" name="8 Metin kutusu"/>
          <p:cNvSpPr txBox="1"/>
          <p:nvPr/>
        </p:nvSpPr>
        <p:spPr>
          <a:xfrm>
            <a:off x="320720" y="1335840"/>
            <a:ext cx="7364186" cy="461665"/>
          </a:xfrm>
          <a:prstGeom prst="rect">
            <a:avLst/>
          </a:prstGeom>
          <a:noFill/>
        </p:spPr>
        <p:txBody>
          <a:bodyPr wrap="square" rtlCol="0">
            <a:spAutoFit/>
          </a:bodyPr>
          <a:lstStyle/>
          <a:p>
            <a:r>
              <a:rPr lang="en-US" b="1" dirty="0"/>
              <a:t>Block RAM</a:t>
            </a:r>
            <a:endParaRPr lang="en-US" sz="2200" b="1" dirty="0"/>
          </a:p>
        </p:txBody>
      </p:sp>
      <p:sp>
        <p:nvSpPr>
          <p:cNvPr id="11" name="Rectangle 3"/>
          <p:cNvSpPr txBox="1">
            <a:spLocks noChangeArrowheads="1"/>
          </p:cNvSpPr>
          <p:nvPr/>
        </p:nvSpPr>
        <p:spPr>
          <a:xfrm>
            <a:off x="320720" y="2001721"/>
            <a:ext cx="8154140" cy="1678934"/>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Block RAM modules can be used to store data. Moreover, they can form buffers, large LUTs or shift registers.</a:t>
            </a:r>
          </a:p>
          <a:p>
            <a:pPr marL="0" indent="0">
              <a:buNone/>
            </a:pPr>
            <a:r>
              <a:rPr lang="en-US" dirty="0"/>
              <a:t>Artix-7 has 50 BRAMs of 36-kbits each with 64bit data width.</a:t>
            </a:r>
          </a:p>
        </p:txBody>
      </p:sp>
      <p:sp>
        <p:nvSpPr>
          <p:cNvPr id="12" name="Rectangle 3">
            <a:extLst>
              <a:ext uri="{FF2B5EF4-FFF2-40B4-BE49-F238E27FC236}">
                <a16:creationId xmlns:a16="http://schemas.microsoft.com/office/drawing/2014/main" id="{B3B081F9-38B1-4838-89AC-0B65092052C5}"/>
              </a:ext>
            </a:extLst>
          </p:cNvPr>
          <p:cNvSpPr txBox="1">
            <a:spLocks noChangeArrowheads="1"/>
          </p:cNvSpPr>
          <p:nvPr/>
        </p:nvSpPr>
        <p:spPr>
          <a:xfrm>
            <a:off x="320720" y="4042611"/>
            <a:ext cx="8154140" cy="234137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Artix-7 FPGA does not have an internal clock generating circuitry. </a:t>
            </a:r>
          </a:p>
          <a:p>
            <a:pPr marL="0" indent="0">
              <a:buNone/>
            </a:pPr>
            <a:r>
              <a:rPr lang="en-US" dirty="0"/>
              <a:t>The user should feed a clock signal to the FPGA. </a:t>
            </a:r>
          </a:p>
          <a:p>
            <a:pPr marL="0" indent="0">
              <a:buNone/>
            </a:pPr>
            <a:r>
              <a:rPr lang="en-US" dirty="0"/>
              <a:t>Some input/output pins are capable of receiving such clock signals. </a:t>
            </a:r>
          </a:p>
          <a:p>
            <a:pPr marL="0" indent="0">
              <a:buNone/>
            </a:pPr>
            <a:r>
              <a:rPr lang="en-US" dirty="0"/>
              <a:t>As the clock signal is fed to the FPGA, it can be processed by the clock management tile (CMT) and distributed through FPGA.</a:t>
            </a:r>
          </a:p>
        </p:txBody>
      </p:sp>
      <p:sp>
        <p:nvSpPr>
          <p:cNvPr id="15" name="8 Metin kutusu">
            <a:extLst>
              <a:ext uri="{FF2B5EF4-FFF2-40B4-BE49-F238E27FC236}">
                <a16:creationId xmlns:a16="http://schemas.microsoft.com/office/drawing/2014/main" id="{54C68596-71DB-4510-8165-25C4099B098B}"/>
              </a:ext>
            </a:extLst>
          </p:cNvPr>
          <p:cNvSpPr txBox="1"/>
          <p:nvPr/>
        </p:nvSpPr>
        <p:spPr>
          <a:xfrm>
            <a:off x="320720" y="3308906"/>
            <a:ext cx="7364186" cy="461665"/>
          </a:xfrm>
          <a:prstGeom prst="rect">
            <a:avLst/>
          </a:prstGeom>
          <a:noFill/>
        </p:spPr>
        <p:txBody>
          <a:bodyPr wrap="square" rtlCol="0">
            <a:spAutoFit/>
          </a:bodyPr>
          <a:lstStyle/>
          <a:p>
            <a:r>
              <a:rPr lang="en-US" b="1" dirty="0"/>
              <a:t>Clock Management</a:t>
            </a:r>
            <a:endParaRPr lang="en-US" sz="2200" b="1" dirty="0"/>
          </a:p>
        </p:txBody>
      </p:sp>
    </p:spTree>
    <p:extLst>
      <p:ext uri="{BB962C8B-B14F-4D97-AF65-F5344CB8AC3E}">
        <p14:creationId xmlns:p14="http://schemas.microsoft.com/office/powerpoint/2010/main" val="46476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AE1A23-31C1-431B-809C-7190C53103D5}"/>
              </a:ext>
            </a:extLst>
          </p:cNvPr>
          <p:cNvSpPr>
            <a:spLocks noGrp="1"/>
          </p:cNvSpPr>
          <p:nvPr>
            <p:ph type="title"/>
          </p:nvPr>
        </p:nvSpPr>
        <p:spPr>
          <a:xfrm>
            <a:off x="457199" y="0"/>
            <a:ext cx="8229600" cy="1143000"/>
          </a:xfrm>
        </p:spPr>
        <p:txBody>
          <a:bodyPr/>
          <a:lstStyle/>
          <a:p>
            <a:r>
              <a:rPr lang="en-US" b="1" dirty="0"/>
              <a:t>DSP Slices</a:t>
            </a:r>
            <a:endParaRPr lang="en-US" sz="4400" b="1" dirty="0"/>
          </a:p>
        </p:txBody>
      </p:sp>
      <p:sp>
        <p:nvSpPr>
          <p:cNvPr id="5" name="Rectangle 3">
            <a:extLst>
              <a:ext uri="{FF2B5EF4-FFF2-40B4-BE49-F238E27FC236}">
                <a16:creationId xmlns:a16="http://schemas.microsoft.com/office/drawing/2014/main" id="{CD012ACC-80B1-4786-851A-C0351F774DB5}"/>
              </a:ext>
            </a:extLst>
          </p:cNvPr>
          <p:cNvSpPr txBox="1">
            <a:spLocks noChangeArrowheads="1"/>
          </p:cNvSpPr>
          <p:nvPr/>
        </p:nvSpPr>
        <p:spPr>
          <a:xfrm>
            <a:off x="212438" y="940542"/>
            <a:ext cx="8154140" cy="1876927"/>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Dedicated blocks for arithmetic and logic operations</a:t>
            </a:r>
          </a:p>
          <a:p>
            <a:pPr lvl="1"/>
            <a:r>
              <a:rPr lang="en-US" dirty="0"/>
              <a:t>90 DSP blocks in Artix-7</a:t>
            </a:r>
          </a:p>
          <a:p>
            <a:pPr algn="l"/>
            <a:r>
              <a:rPr lang="en-US" dirty="0"/>
              <a:t>Multiplying two binary numbers of length 25 and 18 bits; </a:t>
            </a:r>
          </a:p>
          <a:p>
            <a:pPr algn="l"/>
            <a:r>
              <a:rPr lang="en-US" dirty="0"/>
              <a:t>Adding, subtracting, and accumulating two 48-bit numbers; </a:t>
            </a:r>
          </a:p>
          <a:p>
            <a:pPr algn="l"/>
            <a:r>
              <a:rPr lang="en-US" dirty="0"/>
              <a:t>Applying logic operations on two 48-bit numbers.</a:t>
            </a:r>
          </a:p>
        </p:txBody>
      </p:sp>
      <p:pic>
        <p:nvPicPr>
          <p:cNvPr id="3074" name="Picture 2">
            <a:extLst>
              <a:ext uri="{FF2B5EF4-FFF2-40B4-BE49-F238E27FC236}">
                <a16:creationId xmlns:a16="http://schemas.microsoft.com/office/drawing/2014/main" id="{209AA8F4-F82E-4319-BF5F-7B14805C9FA0}"/>
              </a:ext>
            </a:extLst>
          </p:cNvPr>
          <p:cNvPicPr>
            <a:picLocks noChangeAspect="1" noChangeArrowheads="1"/>
          </p:cNvPicPr>
          <p:nvPr/>
        </p:nvPicPr>
        <p:blipFill>
          <a:blip r:embed="rId2">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584285" y="2615011"/>
            <a:ext cx="7475743" cy="4242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517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dirty="0"/>
              <a:t>FPGA Building Blocks</a:t>
            </a:r>
            <a:endParaRPr lang="en-US" sz="3600" dirty="0"/>
          </a:p>
        </p:txBody>
      </p:sp>
      <p:sp>
        <p:nvSpPr>
          <p:cNvPr id="5" name="8 Metin kutusu"/>
          <p:cNvSpPr txBox="1"/>
          <p:nvPr/>
        </p:nvSpPr>
        <p:spPr>
          <a:xfrm>
            <a:off x="457200" y="1495890"/>
            <a:ext cx="7364186" cy="461665"/>
          </a:xfrm>
          <a:prstGeom prst="rect">
            <a:avLst/>
          </a:prstGeom>
          <a:noFill/>
        </p:spPr>
        <p:txBody>
          <a:bodyPr wrap="square" rtlCol="0">
            <a:spAutoFit/>
          </a:bodyPr>
          <a:lstStyle/>
          <a:p>
            <a:r>
              <a:rPr lang="en-US" b="1" dirty="0"/>
              <a:t>The ADC Block</a:t>
            </a:r>
            <a:endParaRPr lang="en-US" sz="2200" b="1" dirty="0"/>
          </a:p>
        </p:txBody>
      </p:sp>
      <p:sp>
        <p:nvSpPr>
          <p:cNvPr id="11" name="Rectangle 3"/>
          <p:cNvSpPr txBox="1">
            <a:spLocks noChangeArrowheads="1"/>
          </p:cNvSpPr>
          <p:nvPr/>
        </p:nvSpPr>
        <p:spPr>
          <a:xfrm>
            <a:off x="457200" y="1957555"/>
            <a:ext cx="8154140" cy="163119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en-US" dirty="0"/>
              <a:t>An analog signal can be processed by a digital system after being sampled and quantized by an ADC. The Artix-7 FPGA has 2 ADCs (XADC) which generate 12 bit samples.</a:t>
            </a:r>
          </a:p>
        </p:txBody>
      </p:sp>
      <p:sp>
        <p:nvSpPr>
          <p:cNvPr id="7" name="8 Metin kutusu">
            <a:extLst>
              <a:ext uri="{FF2B5EF4-FFF2-40B4-BE49-F238E27FC236}">
                <a16:creationId xmlns:a16="http://schemas.microsoft.com/office/drawing/2014/main" id="{370AD338-058D-4339-B2D9-88357820429E}"/>
              </a:ext>
            </a:extLst>
          </p:cNvPr>
          <p:cNvSpPr txBox="1"/>
          <p:nvPr/>
        </p:nvSpPr>
        <p:spPr>
          <a:xfrm>
            <a:off x="457200" y="3588745"/>
            <a:ext cx="7364186" cy="461665"/>
          </a:xfrm>
          <a:prstGeom prst="rect">
            <a:avLst/>
          </a:prstGeom>
          <a:noFill/>
        </p:spPr>
        <p:txBody>
          <a:bodyPr wrap="square" rtlCol="0">
            <a:spAutoFit/>
          </a:bodyPr>
          <a:lstStyle/>
          <a:p>
            <a:r>
              <a:rPr lang="en-US" b="1" dirty="0"/>
              <a:t>High Speed Serial I/O Transceivers</a:t>
            </a:r>
            <a:endParaRPr lang="en-US" sz="2200" b="1" dirty="0"/>
          </a:p>
        </p:txBody>
      </p:sp>
      <p:sp>
        <p:nvSpPr>
          <p:cNvPr id="9" name="Rectangle 3">
            <a:extLst>
              <a:ext uri="{FF2B5EF4-FFF2-40B4-BE49-F238E27FC236}">
                <a16:creationId xmlns:a16="http://schemas.microsoft.com/office/drawing/2014/main" id="{97593FAB-70D6-4637-BB94-39BD469E3D8E}"/>
              </a:ext>
            </a:extLst>
          </p:cNvPr>
          <p:cNvSpPr txBox="1">
            <a:spLocks noChangeArrowheads="1"/>
          </p:cNvSpPr>
          <p:nvPr/>
        </p:nvSpPr>
        <p:spPr>
          <a:xfrm>
            <a:off x="457200" y="4144130"/>
            <a:ext cx="8154140" cy="1075805"/>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High speed serial I/O transceivers (HSSIO) are specialized circuitry to communicate serial data @Gb/s speeds.</a:t>
            </a:r>
          </a:p>
        </p:txBody>
      </p:sp>
      <p:sp>
        <p:nvSpPr>
          <p:cNvPr id="10" name="8 Metin kutusu">
            <a:extLst>
              <a:ext uri="{FF2B5EF4-FFF2-40B4-BE49-F238E27FC236}">
                <a16:creationId xmlns:a16="http://schemas.microsoft.com/office/drawing/2014/main" id="{684CFB0E-2775-4971-B80F-ADFA9E0AC846}"/>
              </a:ext>
            </a:extLst>
          </p:cNvPr>
          <p:cNvSpPr txBox="1"/>
          <p:nvPr/>
        </p:nvSpPr>
        <p:spPr>
          <a:xfrm>
            <a:off x="457200" y="5030555"/>
            <a:ext cx="8154140" cy="430887"/>
          </a:xfrm>
          <a:prstGeom prst="rect">
            <a:avLst/>
          </a:prstGeom>
          <a:noFill/>
        </p:spPr>
        <p:txBody>
          <a:bodyPr wrap="square" rtlCol="0">
            <a:spAutoFit/>
          </a:bodyPr>
          <a:lstStyle/>
          <a:p>
            <a:r>
              <a:rPr lang="en-US" sz="2200" b="1" dirty="0"/>
              <a:t>PCI Express Interface</a:t>
            </a:r>
          </a:p>
        </p:txBody>
      </p:sp>
      <p:sp>
        <p:nvSpPr>
          <p:cNvPr id="12" name="Rectangle 3">
            <a:extLst>
              <a:ext uri="{FF2B5EF4-FFF2-40B4-BE49-F238E27FC236}">
                <a16:creationId xmlns:a16="http://schemas.microsoft.com/office/drawing/2014/main" id="{B3B081F9-38B1-4838-89AC-0B65092052C5}"/>
              </a:ext>
            </a:extLst>
          </p:cNvPr>
          <p:cNvSpPr txBox="1">
            <a:spLocks noChangeArrowheads="1"/>
          </p:cNvSpPr>
          <p:nvPr/>
        </p:nvSpPr>
        <p:spPr>
          <a:xfrm>
            <a:off x="457200" y="5567933"/>
            <a:ext cx="8154140" cy="43088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PCIe is a high speed serial connection bus standard.</a:t>
            </a:r>
          </a:p>
        </p:txBody>
      </p:sp>
    </p:spTree>
    <p:extLst>
      <p:ext uri="{BB962C8B-B14F-4D97-AF65-F5344CB8AC3E}">
        <p14:creationId xmlns:p14="http://schemas.microsoft.com/office/powerpoint/2010/main" val="132551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idx="1"/>
          </p:nvPr>
        </p:nvSpPr>
        <p:spPr>
          <a:xfrm>
            <a:off x="457200" y="1499616"/>
            <a:ext cx="8229600" cy="5037662"/>
          </a:xfrm>
        </p:spPr>
        <p:txBody>
          <a:bodyPr>
            <a:normAutofit fontScale="55000" lnSpcReduction="20000"/>
          </a:bodyPr>
          <a:lstStyle/>
          <a:p>
            <a:r>
              <a:rPr lang="en-US" dirty="0"/>
              <a:t>Introduction</a:t>
            </a:r>
          </a:p>
          <a:p>
            <a:r>
              <a:rPr lang="en-US" dirty="0"/>
              <a:t>A Brief Introduction to Digital Electronics</a:t>
            </a:r>
          </a:p>
          <a:p>
            <a:pPr lvl="1"/>
            <a:r>
              <a:rPr lang="en-US" dirty="0"/>
              <a:t>Bit Values as Voltage Levels</a:t>
            </a:r>
          </a:p>
          <a:p>
            <a:pPr lvl="1"/>
            <a:r>
              <a:rPr lang="en-US" dirty="0"/>
              <a:t>Transistor as a Switch</a:t>
            </a:r>
          </a:p>
          <a:p>
            <a:pPr lvl="1"/>
            <a:r>
              <a:rPr lang="en-US" dirty="0"/>
              <a:t>Logic Gates from Switches</a:t>
            </a:r>
          </a:p>
          <a:p>
            <a:r>
              <a:rPr lang="en-US" dirty="0"/>
              <a:t>FPGA Building Blocks</a:t>
            </a:r>
          </a:p>
          <a:p>
            <a:pPr lvl="1"/>
            <a:r>
              <a:rPr lang="en-US" dirty="0"/>
              <a:t>Layout of the Xilinx Artix7 XC7A35T FPGA</a:t>
            </a:r>
          </a:p>
          <a:p>
            <a:pPr lvl="1"/>
            <a:r>
              <a:rPr lang="en-US" dirty="0" err="1"/>
              <a:t>Input/Output</a:t>
            </a:r>
            <a:r>
              <a:rPr lang="en-US" dirty="0"/>
              <a:t> Blocks</a:t>
            </a:r>
          </a:p>
          <a:p>
            <a:pPr lvl="1"/>
            <a:r>
              <a:rPr lang="en-US" dirty="0"/>
              <a:t>Configurable Logic Blocks</a:t>
            </a:r>
          </a:p>
          <a:p>
            <a:pPr lvl="1"/>
            <a:r>
              <a:rPr lang="en-US" dirty="0"/>
              <a:t>Interconnect Resources</a:t>
            </a:r>
          </a:p>
          <a:p>
            <a:pPr lvl="1"/>
            <a:r>
              <a:rPr lang="en-US" dirty="0"/>
              <a:t>Block RAM</a:t>
            </a:r>
          </a:p>
          <a:p>
            <a:pPr lvl="1"/>
            <a:r>
              <a:rPr lang="en-US" dirty="0"/>
              <a:t>DSP Slices</a:t>
            </a:r>
          </a:p>
          <a:p>
            <a:pPr lvl="1"/>
            <a:r>
              <a:rPr lang="en-US" dirty="0"/>
              <a:t>Clock Management</a:t>
            </a:r>
          </a:p>
          <a:p>
            <a:pPr lvl="1"/>
            <a:r>
              <a:rPr lang="en-US" dirty="0"/>
              <a:t>The XADC Block</a:t>
            </a:r>
          </a:p>
          <a:p>
            <a:pPr lvl="1"/>
            <a:r>
              <a:rPr lang="en-US" dirty="0"/>
              <a:t>High Speed Serial I/O Transceivers</a:t>
            </a:r>
          </a:p>
          <a:p>
            <a:pPr lvl="1"/>
            <a:r>
              <a:rPr lang="en-US" dirty="0"/>
              <a:t>Peripheral Component Interconnect Express Interface</a:t>
            </a:r>
          </a:p>
          <a:p>
            <a:r>
              <a:rPr lang="en-US" dirty="0"/>
              <a:t>FPGA based Digital System Design Philosophy</a:t>
            </a:r>
          </a:p>
          <a:p>
            <a:pPr lvl="1"/>
            <a:r>
              <a:rPr lang="en-US" dirty="0"/>
              <a:t>How to Think While using FPGAs?</a:t>
            </a:r>
          </a:p>
          <a:p>
            <a:pPr lvl="1"/>
            <a:r>
              <a:rPr lang="en-US" dirty="0"/>
              <a:t>Advantages and Disadvantages of FPGAs</a:t>
            </a:r>
          </a:p>
          <a:p>
            <a:r>
              <a:rPr lang="en-US" dirty="0"/>
              <a:t>Usage Areas of FPGAs</a:t>
            </a:r>
          </a:p>
          <a:p>
            <a:endParaRPr lang="en-US" dirty="0"/>
          </a:p>
          <a:p>
            <a:endParaRPr lang="en-US" dirty="0"/>
          </a:p>
        </p:txBody>
      </p:sp>
      <p:sp>
        <p:nvSpPr>
          <p:cNvPr id="31749" name="Rectangle 2"/>
          <p:cNvSpPr>
            <a:spLocks noGrp="1" noChangeArrowheads="1"/>
          </p:cNvSpPr>
          <p:nvPr>
            <p:ph type="title"/>
          </p:nvPr>
        </p:nvSpPr>
        <p:spPr/>
        <p:txBody>
          <a:bodyPr/>
          <a:lstStyle/>
          <a:p>
            <a:r>
              <a:rPr lang="en-US" dirty="0"/>
              <a:t>Outline</a:t>
            </a:r>
          </a:p>
        </p:txBody>
      </p:sp>
    </p:spTree>
    <p:extLst>
      <p:ext uri="{BB962C8B-B14F-4D97-AF65-F5344CB8AC3E}">
        <p14:creationId xmlns:p14="http://schemas.microsoft.com/office/powerpoint/2010/main" val="353294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200" dirty="0"/>
              <a:t>FPGA based Digital System Design Philosophy</a:t>
            </a:r>
          </a:p>
        </p:txBody>
      </p:sp>
      <p:sp>
        <p:nvSpPr>
          <p:cNvPr id="5" name="8 Metin kutusu"/>
          <p:cNvSpPr txBox="1"/>
          <p:nvPr/>
        </p:nvSpPr>
        <p:spPr>
          <a:xfrm>
            <a:off x="457200" y="1330401"/>
            <a:ext cx="7364186" cy="461665"/>
          </a:xfrm>
          <a:prstGeom prst="rect">
            <a:avLst/>
          </a:prstGeom>
          <a:noFill/>
        </p:spPr>
        <p:txBody>
          <a:bodyPr wrap="square" rtlCol="0">
            <a:spAutoFit/>
          </a:bodyPr>
          <a:lstStyle/>
          <a:p>
            <a:r>
              <a:rPr lang="en-US" b="1" dirty="0"/>
              <a:t>How to Think While using FPGAs?</a:t>
            </a:r>
            <a:endParaRPr lang="en-US" sz="2200" b="1" dirty="0"/>
          </a:p>
        </p:txBody>
      </p:sp>
      <p:sp>
        <p:nvSpPr>
          <p:cNvPr id="11" name="Rectangle 3"/>
          <p:cNvSpPr txBox="1">
            <a:spLocks noChangeArrowheads="1"/>
          </p:cNvSpPr>
          <p:nvPr/>
        </p:nvSpPr>
        <p:spPr>
          <a:xfrm>
            <a:off x="457200" y="2132841"/>
            <a:ext cx="8470232" cy="413733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While using an FPGA for digital system design, the user is free to choose the design methodology.</a:t>
            </a:r>
          </a:p>
          <a:p>
            <a:r>
              <a:rPr lang="en-US" dirty="0"/>
              <a:t>In the beginning there is no predefined block to do the job.</a:t>
            </a:r>
          </a:p>
          <a:p>
            <a:r>
              <a:rPr lang="en-US" dirty="0"/>
              <a:t>There are hardware description languages (HDL)</a:t>
            </a:r>
          </a:p>
          <a:p>
            <a:r>
              <a:rPr lang="en-US" dirty="0"/>
              <a:t>HDL-based FPGA modules can be shared as IP blocks, </a:t>
            </a:r>
          </a:p>
          <a:p>
            <a:r>
              <a:rPr lang="en-US" dirty="0"/>
              <a:t>FPGA is </a:t>
            </a:r>
            <a:r>
              <a:rPr lang="en-US" b="1" dirty="0"/>
              <a:t>reconfigurable</a:t>
            </a:r>
            <a:r>
              <a:rPr lang="en-US" dirty="0"/>
              <a:t> after initial design has been done.</a:t>
            </a:r>
          </a:p>
          <a:p>
            <a:endParaRPr lang="en-US" dirty="0"/>
          </a:p>
        </p:txBody>
      </p:sp>
    </p:spTree>
    <p:extLst>
      <p:ext uri="{BB962C8B-B14F-4D97-AF65-F5344CB8AC3E}">
        <p14:creationId xmlns:p14="http://schemas.microsoft.com/office/powerpoint/2010/main" val="2896872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605589"/>
          </a:xfrm>
        </p:spPr>
        <p:txBody>
          <a:bodyPr>
            <a:noAutofit/>
          </a:bodyPr>
          <a:lstStyle/>
          <a:p>
            <a:r>
              <a:rPr lang="en-US" sz="3200" dirty="0"/>
              <a:t>Advantages and Disadvantages of FPGAs</a:t>
            </a:r>
          </a:p>
        </p:txBody>
      </p:sp>
      <p:graphicFrame>
        <p:nvGraphicFramePr>
          <p:cNvPr id="2" name="Table 3">
            <a:extLst>
              <a:ext uri="{FF2B5EF4-FFF2-40B4-BE49-F238E27FC236}">
                <a16:creationId xmlns:a16="http://schemas.microsoft.com/office/drawing/2014/main" id="{31A64F1E-FF0B-417C-8350-BD3658EF4586}"/>
              </a:ext>
            </a:extLst>
          </p:cNvPr>
          <p:cNvGraphicFramePr>
            <a:graphicFrameLocks noGrp="1"/>
          </p:cNvGraphicFramePr>
          <p:nvPr>
            <p:extLst>
              <p:ext uri="{D42A27DB-BD31-4B8C-83A1-F6EECF244321}">
                <p14:modId xmlns:p14="http://schemas.microsoft.com/office/powerpoint/2010/main" val="2080434952"/>
              </p:ext>
            </p:extLst>
          </p:nvPr>
        </p:nvGraphicFramePr>
        <p:xfrm>
          <a:off x="529389" y="757989"/>
          <a:ext cx="8205537" cy="5408589"/>
        </p:xfrm>
        <a:graphic>
          <a:graphicData uri="http://schemas.openxmlformats.org/drawingml/2006/table">
            <a:tbl>
              <a:tblPr firstRow="1" bandRow="1">
                <a:tableStyleId>{5C22544A-7EE6-4342-B048-85BDC9FD1C3A}</a:tableStyleId>
              </a:tblPr>
              <a:tblGrid>
                <a:gridCol w="1864895">
                  <a:extLst>
                    <a:ext uri="{9D8B030D-6E8A-4147-A177-3AD203B41FA5}">
                      <a16:colId xmlns:a16="http://schemas.microsoft.com/office/drawing/2014/main" val="681528997"/>
                    </a:ext>
                  </a:extLst>
                </a:gridCol>
                <a:gridCol w="1624263">
                  <a:extLst>
                    <a:ext uri="{9D8B030D-6E8A-4147-A177-3AD203B41FA5}">
                      <a16:colId xmlns:a16="http://schemas.microsoft.com/office/drawing/2014/main" val="2163028410"/>
                    </a:ext>
                  </a:extLst>
                </a:gridCol>
                <a:gridCol w="1335506">
                  <a:extLst>
                    <a:ext uri="{9D8B030D-6E8A-4147-A177-3AD203B41FA5}">
                      <a16:colId xmlns:a16="http://schemas.microsoft.com/office/drawing/2014/main" val="4270236641"/>
                    </a:ext>
                  </a:extLst>
                </a:gridCol>
                <a:gridCol w="1612231">
                  <a:extLst>
                    <a:ext uri="{9D8B030D-6E8A-4147-A177-3AD203B41FA5}">
                      <a16:colId xmlns:a16="http://schemas.microsoft.com/office/drawing/2014/main" val="456722849"/>
                    </a:ext>
                  </a:extLst>
                </a:gridCol>
                <a:gridCol w="1768642">
                  <a:extLst>
                    <a:ext uri="{9D8B030D-6E8A-4147-A177-3AD203B41FA5}">
                      <a16:colId xmlns:a16="http://schemas.microsoft.com/office/drawing/2014/main" val="2262554139"/>
                    </a:ext>
                  </a:extLst>
                </a:gridCol>
              </a:tblGrid>
              <a:tr h="436660">
                <a:tc>
                  <a:txBody>
                    <a:bodyPr/>
                    <a:lstStyle/>
                    <a:p>
                      <a:endParaRPr lang="en-US"/>
                    </a:p>
                  </a:txBody>
                  <a:tcPr/>
                </a:tc>
                <a:tc>
                  <a:txBody>
                    <a:bodyPr/>
                    <a:lstStyle/>
                    <a:p>
                      <a:r>
                        <a:rPr lang="en-US" dirty="0"/>
                        <a:t>FPGA</a:t>
                      </a:r>
                    </a:p>
                  </a:txBody>
                  <a:tcPr/>
                </a:tc>
                <a:tc>
                  <a:txBody>
                    <a:bodyPr/>
                    <a:lstStyle/>
                    <a:p>
                      <a:r>
                        <a:rPr lang="en-US" dirty="0"/>
                        <a:t>ASIC</a:t>
                      </a:r>
                    </a:p>
                  </a:txBody>
                  <a:tcPr/>
                </a:tc>
                <a:tc>
                  <a:txBody>
                    <a:bodyPr/>
                    <a:lstStyle/>
                    <a:p>
                      <a:r>
                        <a:rPr lang="en-US" dirty="0"/>
                        <a:t>µController</a:t>
                      </a:r>
                    </a:p>
                  </a:txBody>
                  <a:tcPr/>
                </a:tc>
                <a:tc>
                  <a:txBody>
                    <a:bodyPr/>
                    <a:lstStyle/>
                    <a:p>
                      <a:r>
                        <a:rPr lang="en-US" dirty="0"/>
                        <a:t>Discrete</a:t>
                      </a:r>
                    </a:p>
                  </a:txBody>
                  <a:tcPr/>
                </a:tc>
                <a:extLst>
                  <a:ext uri="{0D108BD9-81ED-4DB2-BD59-A6C34878D82A}">
                    <a16:rowId xmlns:a16="http://schemas.microsoft.com/office/drawing/2014/main" val="3646196685"/>
                  </a:ext>
                </a:extLst>
              </a:tr>
              <a:tr h="436660">
                <a:tc>
                  <a:txBody>
                    <a:bodyPr/>
                    <a:lstStyle/>
                    <a:p>
                      <a:r>
                        <a:rPr lang="en-US"/>
                        <a:t>Feasibility range</a:t>
                      </a:r>
                      <a:endParaRPr lang="en-US" dirty="0"/>
                    </a:p>
                  </a:txBody>
                  <a:tcPr/>
                </a:tc>
                <a:tc>
                  <a:txBody>
                    <a:bodyPr/>
                    <a:lstStyle/>
                    <a:p>
                      <a:r>
                        <a:rPr lang="en-US" dirty="0">
                          <a:solidFill>
                            <a:srgbClr val="00B050"/>
                          </a:solidFill>
                        </a:rPr>
                        <a:t>High</a:t>
                      </a:r>
                    </a:p>
                  </a:txBody>
                  <a:tcPr/>
                </a:tc>
                <a:tc>
                  <a:txBody>
                    <a:bodyPr/>
                    <a:lstStyle/>
                    <a:p>
                      <a:r>
                        <a:rPr lang="en-US" dirty="0">
                          <a:solidFill>
                            <a:srgbClr val="00B050"/>
                          </a:solidFill>
                        </a:rPr>
                        <a:t>High</a:t>
                      </a:r>
                    </a:p>
                  </a:txBody>
                  <a:tcPr/>
                </a:tc>
                <a:tc>
                  <a:txBody>
                    <a:bodyPr/>
                    <a:lstStyle/>
                    <a:p>
                      <a:r>
                        <a:rPr lang="en-US" dirty="0">
                          <a:solidFill>
                            <a:srgbClr val="00B050"/>
                          </a:solidFill>
                        </a:rPr>
                        <a:t>High</a:t>
                      </a:r>
                    </a:p>
                  </a:txBody>
                  <a:tcPr/>
                </a:tc>
                <a:tc>
                  <a:txBody>
                    <a:bodyPr/>
                    <a:lstStyle/>
                    <a:p>
                      <a:r>
                        <a:rPr lang="en-US" dirty="0">
                          <a:solidFill>
                            <a:srgbClr val="FF0000"/>
                          </a:solidFill>
                        </a:rPr>
                        <a:t>Low</a:t>
                      </a:r>
                    </a:p>
                  </a:txBody>
                  <a:tcPr/>
                </a:tc>
                <a:extLst>
                  <a:ext uri="{0D108BD9-81ED-4DB2-BD59-A6C34878D82A}">
                    <a16:rowId xmlns:a16="http://schemas.microsoft.com/office/drawing/2014/main" val="1233188388"/>
                  </a:ext>
                </a:extLst>
              </a:tr>
              <a:tr h="436660">
                <a:tc>
                  <a:txBody>
                    <a:bodyPr/>
                    <a:lstStyle/>
                    <a:p>
                      <a:r>
                        <a:rPr lang="en-US" dirty="0"/>
                        <a:t>Speed</a:t>
                      </a:r>
                    </a:p>
                  </a:txBody>
                  <a:tcPr/>
                </a:tc>
                <a:tc>
                  <a:txBody>
                    <a:bodyPr/>
                    <a:lstStyle/>
                    <a:p>
                      <a:r>
                        <a:rPr lang="en-US" dirty="0">
                          <a:solidFill>
                            <a:srgbClr val="00B0F0"/>
                          </a:solidFill>
                        </a:rPr>
                        <a:t>Moderate+</a:t>
                      </a:r>
                    </a:p>
                  </a:txBody>
                  <a:tcPr/>
                </a:tc>
                <a:tc>
                  <a:txBody>
                    <a:bodyPr/>
                    <a:lstStyle/>
                    <a:p>
                      <a:r>
                        <a:rPr lang="en-US" dirty="0">
                          <a:solidFill>
                            <a:srgbClr val="00B050"/>
                          </a:solidFill>
                        </a:rPr>
                        <a:t>High</a:t>
                      </a:r>
                    </a:p>
                  </a:txBody>
                  <a:tcPr/>
                </a:tc>
                <a:tc>
                  <a:txBody>
                    <a:bodyPr/>
                    <a:lstStyle/>
                    <a:p>
                      <a:r>
                        <a:rPr lang="en-US" dirty="0">
                          <a:solidFill>
                            <a:srgbClr val="00B0F0"/>
                          </a:solidFill>
                        </a:rPr>
                        <a:t>Moderate-</a:t>
                      </a:r>
                    </a:p>
                  </a:txBody>
                  <a:tcPr/>
                </a:tc>
                <a:tc>
                  <a:txBody>
                    <a:bodyPr/>
                    <a:lstStyle/>
                    <a:p>
                      <a:r>
                        <a:rPr lang="en-US" dirty="0">
                          <a:solidFill>
                            <a:srgbClr val="FF0000"/>
                          </a:solidFill>
                        </a:rPr>
                        <a:t>Low</a:t>
                      </a:r>
                    </a:p>
                  </a:txBody>
                  <a:tcPr/>
                </a:tc>
                <a:extLst>
                  <a:ext uri="{0D108BD9-81ED-4DB2-BD59-A6C34878D82A}">
                    <a16:rowId xmlns:a16="http://schemas.microsoft.com/office/drawing/2014/main" val="2922012402"/>
                  </a:ext>
                </a:extLst>
              </a:tr>
              <a:tr h="436660">
                <a:tc>
                  <a:txBody>
                    <a:bodyPr/>
                    <a:lstStyle/>
                    <a:p>
                      <a:r>
                        <a:rPr lang="en-US" dirty="0"/>
                        <a:t>Space</a:t>
                      </a:r>
                    </a:p>
                  </a:txBody>
                  <a:tcPr/>
                </a:tc>
                <a:tc>
                  <a:txBody>
                    <a:bodyPr/>
                    <a:lstStyle/>
                    <a:p>
                      <a:r>
                        <a:rPr lang="en-US" dirty="0">
                          <a:solidFill>
                            <a:srgbClr val="00B0F0"/>
                          </a:solidFill>
                        </a:rPr>
                        <a:t>Moderate</a:t>
                      </a:r>
                    </a:p>
                  </a:txBody>
                  <a:tcPr/>
                </a:tc>
                <a:tc>
                  <a:txBody>
                    <a:bodyPr/>
                    <a:lstStyle/>
                    <a:p>
                      <a:r>
                        <a:rPr lang="en-US" dirty="0">
                          <a:solidFill>
                            <a:srgbClr val="00B050"/>
                          </a:solidFill>
                        </a:rPr>
                        <a:t>Low</a:t>
                      </a:r>
                    </a:p>
                  </a:txBody>
                  <a:tcPr/>
                </a:tc>
                <a:tc>
                  <a:txBody>
                    <a:bodyPr/>
                    <a:lstStyle/>
                    <a:p>
                      <a:r>
                        <a:rPr lang="en-US" dirty="0">
                          <a:solidFill>
                            <a:srgbClr val="00B0F0"/>
                          </a:solidFill>
                        </a:rPr>
                        <a:t>Moderate-</a:t>
                      </a:r>
                    </a:p>
                  </a:txBody>
                  <a:tcPr/>
                </a:tc>
                <a:tc>
                  <a:txBody>
                    <a:bodyPr/>
                    <a:lstStyle/>
                    <a:p>
                      <a:r>
                        <a:rPr lang="en-US" dirty="0">
                          <a:solidFill>
                            <a:srgbClr val="FF0000"/>
                          </a:solidFill>
                        </a:rPr>
                        <a:t>High</a:t>
                      </a:r>
                    </a:p>
                  </a:txBody>
                  <a:tcPr/>
                </a:tc>
                <a:extLst>
                  <a:ext uri="{0D108BD9-81ED-4DB2-BD59-A6C34878D82A}">
                    <a16:rowId xmlns:a16="http://schemas.microsoft.com/office/drawing/2014/main" val="2138535259"/>
                  </a:ext>
                </a:extLst>
              </a:tr>
              <a:tr h="724961">
                <a:tc>
                  <a:txBody>
                    <a:bodyPr/>
                    <a:lstStyle/>
                    <a:p>
                      <a:r>
                        <a:rPr lang="en-US" dirty="0"/>
                        <a:t>Cost Low/</a:t>
                      </a:r>
                    </a:p>
                    <a:p>
                      <a:r>
                        <a:rPr lang="en-US" dirty="0"/>
                        <a:t>High Qty.</a:t>
                      </a:r>
                    </a:p>
                  </a:txBody>
                  <a:tcPr/>
                </a:tc>
                <a:tc>
                  <a:txBody>
                    <a:bodyPr/>
                    <a:lstStyle/>
                    <a:p>
                      <a:r>
                        <a:rPr lang="en-US" dirty="0">
                          <a:solidFill>
                            <a:srgbClr val="00B0F0"/>
                          </a:solidFill>
                        </a:rPr>
                        <a:t>Moderate/ Moderate</a:t>
                      </a:r>
                    </a:p>
                  </a:txBody>
                  <a:tcPr/>
                </a:tc>
                <a:tc>
                  <a:txBody>
                    <a:bodyPr/>
                    <a:lstStyle/>
                    <a:p>
                      <a:r>
                        <a:rPr lang="en-US" dirty="0">
                          <a:solidFill>
                            <a:srgbClr val="FF0000"/>
                          </a:solidFill>
                        </a:rPr>
                        <a:t>High</a:t>
                      </a:r>
                      <a:r>
                        <a:rPr lang="en-US" dirty="0"/>
                        <a:t>/</a:t>
                      </a:r>
                    </a:p>
                    <a:p>
                      <a:r>
                        <a:rPr lang="en-US" dirty="0">
                          <a:solidFill>
                            <a:srgbClr val="00B050"/>
                          </a:solidFill>
                        </a:rPr>
                        <a:t>Low</a:t>
                      </a:r>
                    </a:p>
                  </a:txBody>
                  <a:tcPr/>
                </a:tc>
                <a:tc>
                  <a:txBody>
                    <a:bodyPr/>
                    <a:lstStyle/>
                    <a:p>
                      <a:r>
                        <a:rPr lang="en-US" dirty="0">
                          <a:solidFill>
                            <a:srgbClr val="00B050"/>
                          </a:solidFill>
                        </a:rPr>
                        <a:t>Low/</a:t>
                      </a:r>
                    </a:p>
                    <a:p>
                      <a:r>
                        <a:rPr lang="en-US" dirty="0">
                          <a:solidFill>
                            <a:srgbClr val="00B050"/>
                          </a:solidFill>
                        </a:rPr>
                        <a:t>Low</a:t>
                      </a:r>
                    </a:p>
                  </a:txBody>
                  <a:tcPr/>
                </a:tc>
                <a:tc>
                  <a:txBody>
                    <a:bodyPr/>
                    <a:lstStyle/>
                    <a:p>
                      <a:r>
                        <a:rPr lang="en-US" dirty="0">
                          <a:solidFill>
                            <a:srgbClr val="FF0000"/>
                          </a:solidFill>
                        </a:rPr>
                        <a:t>High/</a:t>
                      </a:r>
                    </a:p>
                    <a:p>
                      <a:r>
                        <a:rPr lang="en-US" dirty="0">
                          <a:solidFill>
                            <a:srgbClr val="FF0000"/>
                          </a:solidFill>
                        </a:rPr>
                        <a:t>High</a:t>
                      </a:r>
                    </a:p>
                  </a:txBody>
                  <a:tcPr/>
                </a:tc>
                <a:extLst>
                  <a:ext uri="{0D108BD9-81ED-4DB2-BD59-A6C34878D82A}">
                    <a16:rowId xmlns:a16="http://schemas.microsoft.com/office/drawing/2014/main" val="1667497847"/>
                  </a:ext>
                </a:extLst>
              </a:tr>
              <a:tr h="436660">
                <a:tc>
                  <a:txBody>
                    <a:bodyPr/>
                    <a:lstStyle/>
                    <a:p>
                      <a:r>
                        <a:rPr lang="en-US" dirty="0"/>
                        <a:t>Wiring</a:t>
                      </a:r>
                    </a:p>
                  </a:txBody>
                  <a:tcPr/>
                </a:tc>
                <a:tc>
                  <a:txBody>
                    <a:bodyPr/>
                    <a:lstStyle/>
                    <a:p>
                      <a:r>
                        <a:rPr lang="en-US" dirty="0">
                          <a:solidFill>
                            <a:srgbClr val="00B050"/>
                          </a:solidFill>
                        </a:rPr>
                        <a:t>Low</a:t>
                      </a:r>
                    </a:p>
                  </a:txBody>
                  <a:tcPr/>
                </a:tc>
                <a:tc>
                  <a:txBody>
                    <a:bodyPr/>
                    <a:lstStyle/>
                    <a:p>
                      <a:r>
                        <a:rPr lang="en-US" dirty="0">
                          <a:solidFill>
                            <a:srgbClr val="00B050"/>
                          </a:solidFill>
                        </a:rPr>
                        <a:t>Low</a:t>
                      </a:r>
                    </a:p>
                  </a:txBody>
                  <a:tcPr/>
                </a:tc>
                <a:tc>
                  <a:txBody>
                    <a:bodyPr/>
                    <a:lstStyle/>
                    <a:p>
                      <a:r>
                        <a:rPr lang="en-US" dirty="0">
                          <a:solidFill>
                            <a:srgbClr val="00B050"/>
                          </a:solidFill>
                        </a:rPr>
                        <a:t>Low</a:t>
                      </a:r>
                    </a:p>
                  </a:txBody>
                  <a:tcPr/>
                </a:tc>
                <a:tc>
                  <a:txBody>
                    <a:bodyPr/>
                    <a:lstStyle/>
                    <a:p>
                      <a:r>
                        <a:rPr lang="en-US" dirty="0">
                          <a:solidFill>
                            <a:srgbClr val="FF0000"/>
                          </a:solidFill>
                        </a:rPr>
                        <a:t>High</a:t>
                      </a:r>
                    </a:p>
                  </a:txBody>
                  <a:tcPr/>
                </a:tc>
                <a:extLst>
                  <a:ext uri="{0D108BD9-81ED-4DB2-BD59-A6C34878D82A}">
                    <a16:rowId xmlns:a16="http://schemas.microsoft.com/office/drawing/2014/main" val="105054753"/>
                  </a:ext>
                </a:extLst>
              </a:tr>
              <a:tr h="753688">
                <a:tc>
                  <a:txBody>
                    <a:bodyPr/>
                    <a:lstStyle/>
                    <a:p>
                      <a:r>
                        <a:rPr lang="en-US" dirty="0"/>
                        <a:t>Required Expertise</a:t>
                      </a:r>
                    </a:p>
                  </a:txBody>
                  <a:tcPr/>
                </a:tc>
                <a:tc>
                  <a:txBody>
                    <a:bodyPr/>
                    <a:lstStyle/>
                    <a:p>
                      <a:r>
                        <a:rPr lang="en-US" dirty="0">
                          <a:solidFill>
                            <a:srgbClr val="00B0F0"/>
                          </a:solidFill>
                        </a:rPr>
                        <a:t>Moderate</a:t>
                      </a:r>
                    </a:p>
                  </a:txBody>
                  <a:tcPr/>
                </a:tc>
                <a:tc>
                  <a:txBody>
                    <a:bodyPr/>
                    <a:lstStyle/>
                    <a:p>
                      <a:r>
                        <a:rPr lang="en-US" dirty="0">
                          <a:solidFill>
                            <a:srgbClr val="FF0000"/>
                          </a:solidFill>
                        </a:rPr>
                        <a:t>High</a:t>
                      </a:r>
                    </a:p>
                  </a:txBody>
                  <a:tcPr/>
                </a:tc>
                <a:tc>
                  <a:txBody>
                    <a:bodyPr/>
                    <a:lstStyle/>
                    <a:p>
                      <a:r>
                        <a:rPr lang="en-US" dirty="0">
                          <a:solidFill>
                            <a:srgbClr val="00B050"/>
                          </a:solidFill>
                        </a:rPr>
                        <a:t>Low</a:t>
                      </a:r>
                    </a:p>
                  </a:txBody>
                  <a:tcPr/>
                </a:tc>
                <a:tc>
                  <a:txBody>
                    <a:bodyPr/>
                    <a:lstStyle/>
                    <a:p>
                      <a:r>
                        <a:rPr lang="en-US" dirty="0">
                          <a:solidFill>
                            <a:srgbClr val="00B050"/>
                          </a:solidFill>
                        </a:rPr>
                        <a:t>Low</a:t>
                      </a:r>
                    </a:p>
                  </a:txBody>
                  <a:tcPr/>
                </a:tc>
                <a:extLst>
                  <a:ext uri="{0D108BD9-81ED-4DB2-BD59-A6C34878D82A}">
                    <a16:rowId xmlns:a16="http://schemas.microsoft.com/office/drawing/2014/main" val="2452235923"/>
                  </a:ext>
                </a:extLst>
              </a:tr>
              <a:tr h="436660">
                <a:tc>
                  <a:txBody>
                    <a:bodyPr/>
                    <a:lstStyle/>
                    <a:p>
                      <a:r>
                        <a:rPr lang="en-US" dirty="0"/>
                        <a:t>Reconfigurability</a:t>
                      </a:r>
                    </a:p>
                  </a:txBody>
                  <a:tcPr/>
                </a:tc>
                <a:tc>
                  <a:txBody>
                    <a:bodyPr/>
                    <a:lstStyle/>
                    <a:p>
                      <a:r>
                        <a:rPr lang="en-US" dirty="0">
                          <a:solidFill>
                            <a:srgbClr val="00B050"/>
                          </a:solidFill>
                        </a:rPr>
                        <a:t>High</a:t>
                      </a:r>
                    </a:p>
                  </a:txBody>
                  <a:tcPr/>
                </a:tc>
                <a:tc>
                  <a:txBody>
                    <a:bodyPr/>
                    <a:lstStyle/>
                    <a:p>
                      <a:r>
                        <a:rPr lang="en-US" dirty="0">
                          <a:solidFill>
                            <a:srgbClr val="FF0000"/>
                          </a:solidFill>
                        </a:rPr>
                        <a:t>Low</a:t>
                      </a:r>
                    </a:p>
                  </a:txBody>
                  <a:tcPr/>
                </a:tc>
                <a:tc>
                  <a:txBody>
                    <a:bodyPr/>
                    <a:lstStyle/>
                    <a:p>
                      <a:r>
                        <a:rPr lang="en-US" dirty="0">
                          <a:solidFill>
                            <a:srgbClr val="00B050"/>
                          </a:solidFill>
                        </a:rPr>
                        <a:t>High</a:t>
                      </a:r>
                    </a:p>
                  </a:txBody>
                  <a:tcPr/>
                </a:tc>
                <a:tc>
                  <a:txBody>
                    <a:bodyPr/>
                    <a:lstStyle/>
                    <a:p>
                      <a:r>
                        <a:rPr lang="en-US" dirty="0">
                          <a:solidFill>
                            <a:srgbClr val="FF0000"/>
                          </a:solidFill>
                        </a:rPr>
                        <a:t>Low</a:t>
                      </a:r>
                    </a:p>
                  </a:txBody>
                  <a:tcPr/>
                </a:tc>
                <a:extLst>
                  <a:ext uri="{0D108BD9-81ED-4DB2-BD59-A6C34878D82A}">
                    <a16:rowId xmlns:a16="http://schemas.microsoft.com/office/drawing/2014/main" val="1177493582"/>
                  </a:ext>
                </a:extLst>
              </a:tr>
              <a:tr h="436660">
                <a:tc>
                  <a:txBody>
                    <a:bodyPr/>
                    <a:lstStyle/>
                    <a:p>
                      <a:r>
                        <a:rPr lang="en-US" dirty="0"/>
                        <a:t>TTM</a:t>
                      </a:r>
                    </a:p>
                  </a:txBody>
                  <a:tcPr/>
                </a:tc>
                <a:tc>
                  <a:txBody>
                    <a:bodyPr/>
                    <a:lstStyle/>
                    <a:p>
                      <a:r>
                        <a:rPr lang="en-US" dirty="0">
                          <a:solidFill>
                            <a:srgbClr val="00B050"/>
                          </a:solidFill>
                        </a:rPr>
                        <a:t>Short</a:t>
                      </a:r>
                    </a:p>
                  </a:txBody>
                  <a:tcPr/>
                </a:tc>
                <a:tc>
                  <a:txBody>
                    <a:bodyPr/>
                    <a:lstStyle/>
                    <a:p>
                      <a:r>
                        <a:rPr lang="en-US" dirty="0">
                          <a:solidFill>
                            <a:srgbClr val="FF0000"/>
                          </a:solidFill>
                        </a:rPr>
                        <a:t>Long</a:t>
                      </a:r>
                    </a:p>
                  </a:txBody>
                  <a:tcPr/>
                </a:tc>
                <a:tc>
                  <a:txBody>
                    <a:bodyPr/>
                    <a:lstStyle/>
                    <a:p>
                      <a:r>
                        <a:rPr lang="en-US" dirty="0">
                          <a:solidFill>
                            <a:srgbClr val="00B050"/>
                          </a:solidFill>
                        </a:rPr>
                        <a:t>Short</a:t>
                      </a:r>
                    </a:p>
                  </a:txBody>
                  <a:tcPr/>
                </a:tc>
                <a:tc>
                  <a:txBody>
                    <a:bodyPr/>
                    <a:lstStyle/>
                    <a:p>
                      <a:r>
                        <a:rPr lang="en-US" dirty="0">
                          <a:solidFill>
                            <a:srgbClr val="00B0F0"/>
                          </a:solidFill>
                        </a:rPr>
                        <a:t>Moderate</a:t>
                      </a:r>
                    </a:p>
                  </a:txBody>
                  <a:tcPr/>
                </a:tc>
                <a:extLst>
                  <a:ext uri="{0D108BD9-81ED-4DB2-BD59-A6C34878D82A}">
                    <a16:rowId xmlns:a16="http://schemas.microsoft.com/office/drawing/2014/main" val="2520789261"/>
                  </a:ext>
                </a:extLst>
              </a:tr>
              <a:tr h="436660">
                <a:tc>
                  <a:txBody>
                    <a:bodyPr/>
                    <a:lstStyle/>
                    <a:p>
                      <a:r>
                        <a:rPr lang="en-US" dirty="0"/>
                        <a:t>Design simplicity</a:t>
                      </a:r>
                    </a:p>
                  </a:txBody>
                  <a:tcPr/>
                </a:tc>
                <a:tc>
                  <a:txBody>
                    <a:bodyPr/>
                    <a:lstStyle/>
                    <a:p>
                      <a:r>
                        <a:rPr lang="en-US" dirty="0">
                          <a:solidFill>
                            <a:srgbClr val="00B0F0"/>
                          </a:solidFill>
                        </a:rPr>
                        <a:t>Moderate</a:t>
                      </a:r>
                    </a:p>
                  </a:txBody>
                  <a:tcPr/>
                </a:tc>
                <a:tc>
                  <a:txBody>
                    <a:bodyPr/>
                    <a:lstStyle/>
                    <a:p>
                      <a:r>
                        <a:rPr lang="en-US" dirty="0">
                          <a:solidFill>
                            <a:srgbClr val="FF0000"/>
                          </a:solidFill>
                        </a:rPr>
                        <a:t>Complex</a:t>
                      </a:r>
                    </a:p>
                  </a:txBody>
                  <a:tcPr/>
                </a:tc>
                <a:tc>
                  <a:txBody>
                    <a:bodyPr/>
                    <a:lstStyle/>
                    <a:p>
                      <a:r>
                        <a:rPr lang="en-US" dirty="0">
                          <a:solidFill>
                            <a:srgbClr val="00B050"/>
                          </a:solidFill>
                        </a:rPr>
                        <a:t>Simple</a:t>
                      </a:r>
                    </a:p>
                  </a:txBody>
                  <a:tcPr/>
                </a:tc>
                <a:tc>
                  <a:txBody>
                    <a:bodyPr/>
                    <a:lstStyle/>
                    <a:p>
                      <a:r>
                        <a:rPr lang="en-US" dirty="0">
                          <a:solidFill>
                            <a:srgbClr val="FF0000"/>
                          </a:solidFill>
                        </a:rPr>
                        <a:t>Complex</a:t>
                      </a:r>
                    </a:p>
                  </a:txBody>
                  <a:tcPr/>
                </a:tc>
                <a:extLst>
                  <a:ext uri="{0D108BD9-81ED-4DB2-BD59-A6C34878D82A}">
                    <a16:rowId xmlns:a16="http://schemas.microsoft.com/office/drawing/2014/main" val="3904347211"/>
                  </a:ext>
                </a:extLst>
              </a:tr>
              <a:tr h="436660">
                <a:tc>
                  <a:txBody>
                    <a:bodyPr/>
                    <a:lstStyle/>
                    <a:p>
                      <a:r>
                        <a:rPr lang="en-US" dirty="0"/>
                        <a:t>Parallelism</a:t>
                      </a:r>
                    </a:p>
                  </a:txBody>
                  <a:tcPr/>
                </a:tc>
                <a:tc>
                  <a:txBody>
                    <a:bodyPr/>
                    <a:lstStyle/>
                    <a:p>
                      <a:r>
                        <a:rPr lang="en-US" dirty="0">
                          <a:solidFill>
                            <a:srgbClr val="00B050"/>
                          </a:solidFill>
                        </a:rPr>
                        <a:t>High</a:t>
                      </a:r>
                    </a:p>
                  </a:txBody>
                  <a:tcPr/>
                </a:tc>
                <a:tc>
                  <a:txBody>
                    <a:bodyPr/>
                    <a:lstStyle/>
                    <a:p>
                      <a:r>
                        <a:rPr lang="en-US" dirty="0">
                          <a:solidFill>
                            <a:srgbClr val="00B050"/>
                          </a:solidFill>
                        </a:rPr>
                        <a:t>High</a:t>
                      </a:r>
                    </a:p>
                  </a:txBody>
                  <a:tcPr/>
                </a:tc>
                <a:tc>
                  <a:txBody>
                    <a:bodyPr/>
                    <a:lstStyle/>
                    <a:p>
                      <a:r>
                        <a:rPr lang="en-US" dirty="0">
                          <a:solidFill>
                            <a:srgbClr val="00B0F0"/>
                          </a:solidFill>
                        </a:rPr>
                        <a:t>Moderate</a:t>
                      </a:r>
                    </a:p>
                  </a:txBody>
                  <a:tcPr/>
                </a:tc>
                <a:tc>
                  <a:txBody>
                    <a:bodyPr/>
                    <a:lstStyle/>
                    <a:p>
                      <a:r>
                        <a:rPr lang="en-US" dirty="0">
                          <a:solidFill>
                            <a:srgbClr val="FF0000"/>
                          </a:solidFill>
                        </a:rPr>
                        <a:t>Low</a:t>
                      </a:r>
                    </a:p>
                  </a:txBody>
                  <a:tcPr/>
                </a:tc>
                <a:extLst>
                  <a:ext uri="{0D108BD9-81ED-4DB2-BD59-A6C34878D82A}">
                    <a16:rowId xmlns:a16="http://schemas.microsoft.com/office/drawing/2014/main" val="1592878194"/>
                  </a:ext>
                </a:extLst>
              </a:tr>
            </a:tbl>
          </a:graphicData>
        </a:graphic>
      </p:graphicFrame>
    </p:spTree>
    <p:extLst>
      <p:ext uri="{BB962C8B-B14F-4D97-AF65-F5344CB8AC3E}">
        <p14:creationId xmlns:p14="http://schemas.microsoft.com/office/powerpoint/2010/main" val="164706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C6EB4-4972-44A4-817D-DA12B6C56EBB}"/>
              </a:ext>
            </a:extLst>
          </p:cNvPr>
          <p:cNvSpPr>
            <a:spLocks noGrp="1"/>
          </p:cNvSpPr>
          <p:nvPr>
            <p:ph type="title"/>
          </p:nvPr>
        </p:nvSpPr>
        <p:spPr/>
        <p:txBody>
          <a:bodyPr/>
          <a:lstStyle/>
          <a:p>
            <a:r>
              <a:rPr lang="en-US" dirty="0"/>
              <a:t>FPGA Design Process</a:t>
            </a:r>
          </a:p>
        </p:txBody>
      </p:sp>
      <p:pic>
        <p:nvPicPr>
          <p:cNvPr id="5" name="Picture 4">
            <a:extLst>
              <a:ext uri="{FF2B5EF4-FFF2-40B4-BE49-F238E27FC236}">
                <a16:creationId xmlns:a16="http://schemas.microsoft.com/office/drawing/2014/main" id="{AED4ADC7-880B-47B5-AA24-A6A9488EA7E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57988" y="1305426"/>
            <a:ext cx="8100261" cy="5400174"/>
          </a:xfrm>
          <a:prstGeom prst="rect">
            <a:avLst/>
          </a:prstGeom>
        </p:spPr>
      </p:pic>
    </p:spTree>
    <p:extLst>
      <p:ext uri="{BB962C8B-B14F-4D97-AF65-F5344CB8AC3E}">
        <p14:creationId xmlns:p14="http://schemas.microsoft.com/office/powerpoint/2010/main" val="330550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83D769-CFBD-46C9-98EC-6BA52E4FFB2A}"/>
              </a:ext>
            </a:extLst>
          </p:cNvPr>
          <p:cNvSpPr>
            <a:spLocks noGrp="1"/>
          </p:cNvSpPr>
          <p:nvPr>
            <p:ph type="title"/>
          </p:nvPr>
        </p:nvSpPr>
        <p:spPr/>
        <p:txBody>
          <a:bodyPr/>
          <a:lstStyle/>
          <a:p>
            <a:r>
              <a:rPr lang="en-US" dirty="0"/>
              <a:t>Synthesis Process</a:t>
            </a:r>
          </a:p>
        </p:txBody>
      </p:sp>
      <p:pic>
        <p:nvPicPr>
          <p:cNvPr id="5" name="Picture 4">
            <a:extLst>
              <a:ext uri="{FF2B5EF4-FFF2-40B4-BE49-F238E27FC236}">
                <a16:creationId xmlns:a16="http://schemas.microsoft.com/office/drawing/2014/main" id="{3E99CB37-3619-422C-B16C-D0D599F8B568}"/>
              </a:ext>
            </a:extLst>
          </p:cNvPr>
          <p:cNvPicPr>
            <a:picLocks noChangeAspect="1"/>
          </p:cNvPicPr>
          <p:nvPr/>
        </p:nvPicPr>
        <p:blipFill>
          <a:blip r:embed="rId3"/>
          <a:stretch>
            <a:fillRect/>
          </a:stretch>
        </p:blipFill>
        <p:spPr>
          <a:xfrm>
            <a:off x="547687" y="690562"/>
            <a:ext cx="8048625" cy="5476875"/>
          </a:xfrm>
          <a:prstGeom prst="rect">
            <a:avLst/>
          </a:prstGeom>
        </p:spPr>
      </p:pic>
    </p:spTree>
    <p:extLst>
      <p:ext uri="{BB962C8B-B14F-4D97-AF65-F5344CB8AC3E}">
        <p14:creationId xmlns:p14="http://schemas.microsoft.com/office/powerpoint/2010/main" val="3802374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AA6D33-2864-4370-8A8C-3EA13FBFB03A}"/>
              </a:ext>
            </a:extLst>
          </p:cNvPr>
          <p:cNvSpPr>
            <a:spLocks noGrp="1"/>
          </p:cNvSpPr>
          <p:nvPr>
            <p:ph type="title"/>
          </p:nvPr>
        </p:nvSpPr>
        <p:spPr>
          <a:xfrm>
            <a:off x="2502568" y="152400"/>
            <a:ext cx="6184232" cy="1143000"/>
          </a:xfrm>
        </p:spPr>
        <p:txBody>
          <a:bodyPr>
            <a:normAutofit fontScale="90000"/>
          </a:bodyPr>
          <a:lstStyle/>
          <a:p>
            <a:r>
              <a:rPr lang="en-US" dirty="0"/>
              <a:t>Implementation Process</a:t>
            </a:r>
          </a:p>
        </p:txBody>
      </p:sp>
      <p:pic>
        <p:nvPicPr>
          <p:cNvPr id="5" name="Picture 4">
            <a:extLst>
              <a:ext uri="{FF2B5EF4-FFF2-40B4-BE49-F238E27FC236}">
                <a16:creationId xmlns:a16="http://schemas.microsoft.com/office/drawing/2014/main" id="{D8CD7812-7B8E-4005-BFCF-C5CF226308A3}"/>
              </a:ext>
            </a:extLst>
          </p:cNvPr>
          <p:cNvPicPr>
            <a:picLocks noChangeAspect="1"/>
          </p:cNvPicPr>
          <p:nvPr/>
        </p:nvPicPr>
        <p:blipFill>
          <a:blip r:embed="rId3"/>
          <a:stretch>
            <a:fillRect/>
          </a:stretch>
        </p:blipFill>
        <p:spPr>
          <a:xfrm>
            <a:off x="0" y="419100"/>
            <a:ext cx="4762500" cy="6286500"/>
          </a:xfrm>
          <a:prstGeom prst="rect">
            <a:avLst/>
          </a:prstGeom>
        </p:spPr>
      </p:pic>
      <p:sp>
        <p:nvSpPr>
          <p:cNvPr id="6" name="TextBox 5">
            <a:extLst>
              <a:ext uri="{FF2B5EF4-FFF2-40B4-BE49-F238E27FC236}">
                <a16:creationId xmlns:a16="http://schemas.microsoft.com/office/drawing/2014/main" id="{FC0CF378-05D1-4E47-AFF8-3E72B193E33D}"/>
              </a:ext>
            </a:extLst>
          </p:cNvPr>
          <p:cNvSpPr txBox="1"/>
          <p:nvPr/>
        </p:nvSpPr>
        <p:spPr>
          <a:xfrm>
            <a:off x="2248800" y="1191126"/>
            <a:ext cx="2323200" cy="461665"/>
          </a:xfrm>
          <a:prstGeom prst="rect">
            <a:avLst/>
          </a:prstGeom>
          <a:noFill/>
        </p:spPr>
        <p:txBody>
          <a:bodyPr wrap="none" rtlCol="0">
            <a:spAutoFit/>
          </a:bodyPr>
          <a:lstStyle/>
          <a:p>
            <a:r>
              <a:rPr lang="en-US" dirty="0"/>
              <a:t>gates and wires</a:t>
            </a:r>
          </a:p>
        </p:txBody>
      </p:sp>
      <p:sp>
        <p:nvSpPr>
          <p:cNvPr id="7" name="TextBox 6">
            <a:extLst>
              <a:ext uri="{FF2B5EF4-FFF2-40B4-BE49-F238E27FC236}">
                <a16:creationId xmlns:a16="http://schemas.microsoft.com/office/drawing/2014/main" id="{60836CDF-9DAE-4211-B57B-B17DCFA4EE6B}"/>
              </a:ext>
            </a:extLst>
          </p:cNvPr>
          <p:cNvSpPr txBox="1"/>
          <p:nvPr/>
        </p:nvSpPr>
        <p:spPr>
          <a:xfrm>
            <a:off x="2248800" y="2534653"/>
            <a:ext cx="4515980" cy="461665"/>
          </a:xfrm>
          <a:prstGeom prst="rect">
            <a:avLst/>
          </a:prstGeom>
          <a:noFill/>
        </p:spPr>
        <p:txBody>
          <a:bodyPr wrap="none" rtlCol="0">
            <a:spAutoFit/>
          </a:bodyPr>
          <a:lstStyle/>
          <a:p>
            <a:r>
              <a:rPr lang="en-US" dirty="0"/>
              <a:t>FPGA CLBs &amp; other components</a:t>
            </a:r>
          </a:p>
        </p:txBody>
      </p:sp>
      <p:sp>
        <p:nvSpPr>
          <p:cNvPr id="8" name="TextBox 7">
            <a:extLst>
              <a:ext uri="{FF2B5EF4-FFF2-40B4-BE49-F238E27FC236}">
                <a16:creationId xmlns:a16="http://schemas.microsoft.com/office/drawing/2014/main" id="{3A2B28D8-27EB-4018-8E0B-5A55B67ABBD4}"/>
              </a:ext>
            </a:extLst>
          </p:cNvPr>
          <p:cNvSpPr txBox="1"/>
          <p:nvPr/>
        </p:nvSpPr>
        <p:spPr>
          <a:xfrm>
            <a:off x="1871811" y="3346783"/>
            <a:ext cx="2406428" cy="461665"/>
          </a:xfrm>
          <a:prstGeom prst="rect">
            <a:avLst/>
          </a:prstGeom>
          <a:noFill/>
        </p:spPr>
        <p:txBody>
          <a:bodyPr wrap="none" rtlCol="0">
            <a:spAutoFit/>
          </a:bodyPr>
          <a:lstStyle/>
          <a:p>
            <a:r>
              <a:rPr lang="en-US" dirty="0"/>
              <a:t>CLB connections</a:t>
            </a:r>
          </a:p>
        </p:txBody>
      </p:sp>
      <p:sp>
        <p:nvSpPr>
          <p:cNvPr id="9" name="TextBox 8">
            <a:extLst>
              <a:ext uri="{FF2B5EF4-FFF2-40B4-BE49-F238E27FC236}">
                <a16:creationId xmlns:a16="http://schemas.microsoft.com/office/drawing/2014/main" id="{4BA427F6-DBA7-44D4-A27E-B6FB334B774A}"/>
              </a:ext>
            </a:extLst>
          </p:cNvPr>
          <p:cNvSpPr txBox="1"/>
          <p:nvPr/>
        </p:nvSpPr>
        <p:spPr>
          <a:xfrm>
            <a:off x="4560426" y="4122366"/>
            <a:ext cx="2787943" cy="461665"/>
          </a:xfrm>
          <a:prstGeom prst="rect">
            <a:avLst/>
          </a:prstGeom>
          <a:noFill/>
        </p:spPr>
        <p:txBody>
          <a:bodyPr wrap="none" rtlCol="0">
            <a:spAutoFit/>
          </a:bodyPr>
          <a:lstStyle/>
          <a:p>
            <a:r>
              <a:rPr lang="en-US" dirty="0"/>
              <a:t>Static time analysis</a:t>
            </a:r>
          </a:p>
        </p:txBody>
      </p:sp>
      <p:sp>
        <p:nvSpPr>
          <p:cNvPr id="10" name="TextBox 9">
            <a:extLst>
              <a:ext uri="{FF2B5EF4-FFF2-40B4-BE49-F238E27FC236}">
                <a16:creationId xmlns:a16="http://schemas.microsoft.com/office/drawing/2014/main" id="{1D004C19-4E57-48BD-9019-C321FADD34B6}"/>
              </a:ext>
            </a:extLst>
          </p:cNvPr>
          <p:cNvSpPr txBox="1"/>
          <p:nvPr/>
        </p:nvSpPr>
        <p:spPr>
          <a:xfrm>
            <a:off x="2248800" y="5666874"/>
            <a:ext cx="2190728" cy="461665"/>
          </a:xfrm>
          <a:prstGeom prst="rect">
            <a:avLst/>
          </a:prstGeom>
          <a:noFill/>
        </p:spPr>
        <p:txBody>
          <a:bodyPr wrap="none" rtlCol="0">
            <a:spAutoFit/>
          </a:bodyPr>
          <a:lstStyle/>
          <a:p>
            <a:r>
              <a:rPr lang="en-US" dirty="0"/>
              <a:t>Final bitstream</a:t>
            </a:r>
          </a:p>
        </p:txBody>
      </p:sp>
    </p:spTree>
    <p:extLst>
      <p:ext uri="{BB962C8B-B14F-4D97-AF65-F5344CB8AC3E}">
        <p14:creationId xmlns:p14="http://schemas.microsoft.com/office/powerpoint/2010/main" val="3764018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EBDA7B-993A-470C-931A-03F94FA64994}"/>
              </a:ext>
            </a:extLst>
          </p:cNvPr>
          <p:cNvSpPr>
            <a:spLocks noGrp="1"/>
          </p:cNvSpPr>
          <p:nvPr>
            <p:ph idx="1"/>
          </p:nvPr>
        </p:nvSpPr>
        <p:spPr>
          <a:xfrm>
            <a:off x="457200" y="1499616"/>
            <a:ext cx="8229600" cy="5205983"/>
          </a:xfrm>
        </p:spPr>
        <p:txBody>
          <a:bodyPr>
            <a:normAutofit/>
          </a:bodyPr>
          <a:lstStyle/>
          <a:p>
            <a:pPr marL="0" indent="0">
              <a:buNone/>
            </a:pPr>
            <a:r>
              <a:rPr lang="en-US" sz="2400" dirty="0"/>
              <a:t>FPGAs can be used in almost all areas where digital systems are needed, including the following: </a:t>
            </a:r>
          </a:p>
          <a:p>
            <a:r>
              <a:rPr lang="en-US" sz="2400" dirty="0"/>
              <a:t>Multimedia applications (DSP):</a:t>
            </a:r>
          </a:p>
          <a:p>
            <a:pPr lvl="1"/>
            <a:r>
              <a:rPr lang="en-US" sz="2000" dirty="0"/>
              <a:t>Audio/Image/Video processing</a:t>
            </a:r>
          </a:p>
          <a:p>
            <a:r>
              <a:rPr lang="en-US" sz="2400" dirty="0"/>
              <a:t>AI and Machine Learning</a:t>
            </a:r>
          </a:p>
          <a:p>
            <a:pPr lvl="1"/>
            <a:r>
              <a:rPr lang="en-US" sz="2000" dirty="0"/>
              <a:t>Deep learning accelerators</a:t>
            </a:r>
          </a:p>
          <a:p>
            <a:pPr lvl="1"/>
            <a:r>
              <a:rPr lang="en-US" sz="2000" dirty="0"/>
              <a:t>Edge AI</a:t>
            </a:r>
          </a:p>
          <a:p>
            <a:pPr lvl="1"/>
            <a:r>
              <a:rPr lang="en-US" sz="2000" dirty="0"/>
              <a:t>Custom AI hardware</a:t>
            </a:r>
          </a:p>
          <a:p>
            <a:r>
              <a:rPr lang="en-US" sz="2400" dirty="0"/>
              <a:t>Networking</a:t>
            </a:r>
          </a:p>
          <a:p>
            <a:pPr lvl="1"/>
            <a:r>
              <a:rPr lang="en-US" sz="2000" dirty="0"/>
              <a:t>Switches and routers</a:t>
            </a:r>
          </a:p>
          <a:p>
            <a:pPr lvl="1"/>
            <a:r>
              <a:rPr lang="en-US" sz="2000" dirty="0"/>
              <a:t>Optical comm. (DWDM)</a:t>
            </a:r>
          </a:p>
          <a:p>
            <a:pPr lvl="1"/>
            <a:r>
              <a:rPr lang="en-US" sz="2000" dirty="0"/>
              <a:t>Wireless comm. </a:t>
            </a:r>
          </a:p>
        </p:txBody>
      </p:sp>
      <p:sp>
        <p:nvSpPr>
          <p:cNvPr id="3" name="Title 2">
            <a:extLst>
              <a:ext uri="{FF2B5EF4-FFF2-40B4-BE49-F238E27FC236}">
                <a16:creationId xmlns:a16="http://schemas.microsoft.com/office/drawing/2014/main" id="{F2F7F464-C47B-4180-88F0-164B856185D5}"/>
              </a:ext>
            </a:extLst>
          </p:cNvPr>
          <p:cNvSpPr>
            <a:spLocks noGrp="1"/>
          </p:cNvSpPr>
          <p:nvPr>
            <p:ph type="title"/>
          </p:nvPr>
        </p:nvSpPr>
        <p:spPr/>
        <p:txBody>
          <a:bodyPr>
            <a:normAutofit/>
          </a:bodyPr>
          <a:lstStyle/>
          <a:p>
            <a:r>
              <a:rPr lang="en-US" b="1" dirty="0"/>
              <a:t>Usage Areas of FPGAs</a:t>
            </a:r>
            <a:endParaRPr lang="en-US" dirty="0"/>
          </a:p>
        </p:txBody>
      </p:sp>
      <p:pic>
        <p:nvPicPr>
          <p:cNvPr id="7170" name="Picture 2">
            <a:extLst>
              <a:ext uri="{FF2B5EF4-FFF2-40B4-BE49-F238E27FC236}">
                <a16:creationId xmlns:a16="http://schemas.microsoft.com/office/drawing/2014/main" id="{2D775E44-A262-49F7-9220-4C1A13D20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919" y="3202305"/>
            <a:ext cx="45243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idx="1"/>
          </p:nvPr>
        </p:nvSpPr>
        <p:spPr>
          <a:xfrm>
            <a:off x="443552" y="1253956"/>
            <a:ext cx="8229600" cy="5037662"/>
          </a:xfrm>
        </p:spPr>
        <p:txBody>
          <a:bodyPr>
            <a:normAutofit fontScale="77500" lnSpcReduction="20000"/>
          </a:bodyPr>
          <a:lstStyle/>
          <a:p>
            <a:pPr>
              <a:buNone/>
            </a:pPr>
            <a:r>
              <a:rPr lang="en-US" dirty="0"/>
              <a:t>An FPGA is itself a digital system composed of basic building blocks. </a:t>
            </a:r>
          </a:p>
          <a:p>
            <a:pPr>
              <a:buNone/>
            </a:pPr>
            <a:endParaRPr lang="en-US" dirty="0"/>
          </a:p>
          <a:p>
            <a:pPr>
              <a:buNone/>
            </a:pPr>
            <a:r>
              <a:rPr lang="en-US" dirty="0"/>
              <a:t>Therefore, some digital logic background is necessary to understand the FPGA architecture. </a:t>
            </a:r>
          </a:p>
          <a:p>
            <a:pPr>
              <a:buNone/>
            </a:pPr>
            <a:endParaRPr lang="en-US" dirty="0"/>
          </a:p>
          <a:p>
            <a:pPr>
              <a:buNone/>
            </a:pPr>
            <a:r>
              <a:rPr lang="en-US" dirty="0"/>
              <a:t>To do so, we start with the basics of digital electronics in this</a:t>
            </a:r>
          </a:p>
          <a:p>
            <a:pPr>
              <a:buNone/>
            </a:pPr>
            <a:r>
              <a:rPr lang="en-US" dirty="0"/>
              <a:t>chapter. Then, we explain the architecture of FPGA using abstract building blocks. </a:t>
            </a:r>
          </a:p>
          <a:p>
            <a:pPr>
              <a:buNone/>
            </a:pPr>
            <a:endParaRPr lang="en-US" dirty="0"/>
          </a:p>
          <a:p>
            <a:pPr>
              <a:buNone/>
            </a:pPr>
            <a:r>
              <a:rPr lang="en-US" dirty="0"/>
              <a:t>As we overview the FPGA architecture in this chapter, we focus on digital system design and implementation philosophy using FPGA.</a:t>
            </a:r>
          </a:p>
          <a:p>
            <a:pPr>
              <a:buNone/>
            </a:pPr>
            <a:endParaRPr lang="en-US" dirty="0"/>
          </a:p>
          <a:p>
            <a:endParaRPr lang="en-US" dirty="0"/>
          </a:p>
          <a:p>
            <a:endParaRPr lang="en-US" dirty="0"/>
          </a:p>
        </p:txBody>
      </p:sp>
      <p:sp>
        <p:nvSpPr>
          <p:cNvPr id="31749" name="Rectangle 2"/>
          <p:cNvSpPr>
            <a:spLocks noGrp="1" noChangeArrowheads="1"/>
          </p:cNvSpPr>
          <p:nvPr>
            <p:ph type="title"/>
          </p:nvPr>
        </p:nvSpPr>
        <p:spPr/>
        <p:txBody>
          <a:bodyPr/>
          <a:lstStyle/>
          <a:p>
            <a:r>
              <a:rPr lang="en-US" dirty="0"/>
              <a:t>Introduction</a:t>
            </a:r>
          </a:p>
        </p:txBody>
      </p:sp>
    </p:spTree>
    <p:extLst>
      <p:ext uri="{BB962C8B-B14F-4D97-AF65-F5344CB8AC3E}">
        <p14:creationId xmlns:p14="http://schemas.microsoft.com/office/powerpoint/2010/main" val="72168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A Brief Introduction to Digital Electronics</a:t>
            </a:r>
          </a:p>
        </p:txBody>
      </p:sp>
      <p:sp>
        <p:nvSpPr>
          <p:cNvPr id="8" name="Rectangle 3"/>
          <p:cNvSpPr>
            <a:spLocks noGrp="1" noChangeArrowheads="1"/>
          </p:cNvSpPr>
          <p:nvPr>
            <p:ph idx="1"/>
          </p:nvPr>
        </p:nvSpPr>
        <p:spPr>
          <a:xfrm>
            <a:off x="457200" y="1499616"/>
            <a:ext cx="8229600" cy="5037662"/>
          </a:xfrm>
        </p:spPr>
        <p:txBody>
          <a:bodyPr>
            <a:normAutofit fontScale="70000" lnSpcReduction="20000"/>
          </a:bodyPr>
          <a:lstStyle/>
          <a:p>
            <a:pPr marL="0" indent="0">
              <a:buNone/>
            </a:pPr>
            <a:endParaRPr lang="en-US" dirty="0"/>
          </a:p>
          <a:p>
            <a:pPr marL="0" indent="0">
              <a:buNone/>
            </a:pPr>
            <a:endParaRPr lang="en-US" dirty="0"/>
          </a:p>
          <a:p>
            <a:pPr marL="0" indent="0">
              <a:buNone/>
            </a:pPr>
            <a:r>
              <a:rPr lang="en-US" dirty="0"/>
              <a:t>All digital devices are based on binary representation. In other saying, everything in a digital device is represented in terms of two logic levels as zero and one. </a:t>
            </a:r>
          </a:p>
          <a:p>
            <a:pPr marL="0" indent="0">
              <a:buNone/>
            </a:pPr>
            <a:endParaRPr lang="en-US" dirty="0"/>
          </a:p>
          <a:p>
            <a:pPr marL="0" indent="0">
              <a:buNone/>
            </a:pPr>
            <a:r>
              <a:rPr lang="en-US" dirty="0"/>
              <a:t>In its basic sense, we have two voltage levels to represent a binary digit (either as zero or one). </a:t>
            </a:r>
          </a:p>
          <a:p>
            <a:pPr marL="0" indent="0">
              <a:buNone/>
            </a:pPr>
            <a:endParaRPr lang="en-US" dirty="0"/>
          </a:p>
          <a:p>
            <a:pPr marL="0" indent="0">
              <a:buNone/>
            </a:pPr>
            <a:r>
              <a:rPr lang="en-US" dirty="0"/>
              <a:t>Let’s call these as ground (zero) and supply voltage (VCC). </a:t>
            </a:r>
          </a:p>
          <a:p>
            <a:pPr marL="0" indent="0">
              <a:buNone/>
            </a:pPr>
            <a:endParaRPr lang="en-US" dirty="0"/>
          </a:p>
          <a:p>
            <a:pPr marL="0" indent="0">
              <a:buNone/>
            </a:pPr>
            <a:r>
              <a:rPr lang="en-US" dirty="0"/>
              <a:t>These correspond to binary logic levels zero and one respectively. </a:t>
            </a:r>
          </a:p>
          <a:p>
            <a:pPr marL="0" indent="0">
              <a:buNone/>
            </a:pPr>
            <a:endParaRPr lang="en-US" dirty="0"/>
          </a:p>
          <a:p>
            <a:pPr marL="0" indent="0">
              <a:buNone/>
            </a:pPr>
            <a:r>
              <a:rPr lang="en-US" dirty="0"/>
              <a:t>Therefore, whenever we talk about a bit value as zero or one, we actually mean a voltage level as either ground or supply voltage.</a:t>
            </a:r>
          </a:p>
        </p:txBody>
      </p:sp>
      <p:sp>
        <p:nvSpPr>
          <p:cNvPr id="9" name="8 Metin kutusu"/>
          <p:cNvSpPr txBox="1"/>
          <p:nvPr/>
        </p:nvSpPr>
        <p:spPr>
          <a:xfrm>
            <a:off x="457200" y="1499616"/>
            <a:ext cx="4142481" cy="430887"/>
          </a:xfrm>
          <a:prstGeom prst="rect">
            <a:avLst/>
          </a:prstGeom>
          <a:noFill/>
        </p:spPr>
        <p:txBody>
          <a:bodyPr wrap="none" rtlCol="0">
            <a:spAutoFit/>
          </a:bodyPr>
          <a:lstStyle/>
          <a:p>
            <a:r>
              <a:rPr lang="en-US" sz="2200" b="1" dirty="0"/>
              <a:t>Bit Values as Voltage Levels</a:t>
            </a:r>
          </a:p>
        </p:txBody>
      </p:sp>
    </p:spTree>
    <p:extLst>
      <p:ext uri="{BB962C8B-B14F-4D97-AF65-F5344CB8AC3E}">
        <p14:creationId xmlns:p14="http://schemas.microsoft.com/office/powerpoint/2010/main" val="35884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A Brief Introduction to Digital Electronics</a:t>
            </a:r>
          </a:p>
        </p:txBody>
      </p:sp>
      <p:sp>
        <p:nvSpPr>
          <p:cNvPr id="8" name="Rectangle 3"/>
          <p:cNvSpPr>
            <a:spLocks noGrp="1" noChangeArrowheads="1"/>
          </p:cNvSpPr>
          <p:nvPr>
            <p:ph idx="1"/>
          </p:nvPr>
        </p:nvSpPr>
        <p:spPr>
          <a:xfrm>
            <a:off x="457200" y="1739743"/>
            <a:ext cx="8229600" cy="2617755"/>
          </a:xfrm>
        </p:spPr>
        <p:txBody>
          <a:bodyPr>
            <a:normAutofit lnSpcReduction="10000"/>
          </a:bodyPr>
          <a:lstStyle/>
          <a:p>
            <a:r>
              <a:rPr lang="en-US" sz="2400" dirty="0"/>
              <a:t>A digital circuit can be constructed by transistors.  A transistor is an active circuit element used either as an amplifier or a digital switch. </a:t>
            </a:r>
          </a:p>
          <a:p>
            <a:r>
              <a:rPr lang="en-US" sz="2400" dirty="0"/>
              <a:t>The latter property is extremely important since all binary logic operations can be performed this way. </a:t>
            </a:r>
          </a:p>
          <a:p>
            <a:r>
              <a:rPr lang="en-US" sz="2400" dirty="0"/>
              <a:t>Instead of dealing with physical properties of a transistor, we can simplify its characteristics as follows.</a:t>
            </a:r>
          </a:p>
        </p:txBody>
      </p:sp>
      <p:sp>
        <p:nvSpPr>
          <p:cNvPr id="5" name="8 Metin kutusu"/>
          <p:cNvSpPr txBox="1"/>
          <p:nvPr/>
        </p:nvSpPr>
        <p:spPr>
          <a:xfrm>
            <a:off x="457200" y="1270646"/>
            <a:ext cx="3313728" cy="430887"/>
          </a:xfrm>
          <a:prstGeom prst="rect">
            <a:avLst/>
          </a:prstGeom>
          <a:noFill/>
        </p:spPr>
        <p:txBody>
          <a:bodyPr wrap="none" rtlCol="0">
            <a:spAutoFit/>
          </a:bodyPr>
          <a:lstStyle/>
          <a:p>
            <a:r>
              <a:rPr lang="en-US" sz="2200" b="1" dirty="0"/>
              <a:t>Transistor as a Switch</a:t>
            </a:r>
          </a:p>
        </p:txBody>
      </p:sp>
      <p:pic>
        <p:nvPicPr>
          <p:cNvPr id="2" name="Picture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91684" y="4486436"/>
            <a:ext cx="1661604" cy="1505829"/>
          </a:xfrm>
          <a:prstGeom prst="rect">
            <a:avLst/>
          </a:prstGeom>
        </p:spPr>
      </p:pic>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99248" y="4483505"/>
            <a:ext cx="1673080" cy="1508760"/>
          </a:xfrm>
          <a:prstGeom prst="rect">
            <a:avLst/>
          </a:prstGeom>
        </p:spPr>
      </p:pic>
      <p:sp>
        <p:nvSpPr>
          <p:cNvPr id="9" name="Rectangle 3"/>
          <p:cNvSpPr txBox="1">
            <a:spLocks noChangeArrowheads="1"/>
          </p:cNvSpPr>
          <p:nvPr/>
        </p:nvSpPr>
        <p:spPr>
          <a:xfrm>
            <a:off x="1891684" y="6118272"/>
            <a:ext cx="1661604" cy="3680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Wingdings 2" pitchFamily="18" charset="2"/>
              <a:buNone/>
            </a:pPr>
            <a:r>
              <a:rPr lang="en-US" sz="1800" dirty="0"/>
              <a:t>Open circuit</a:t>
            </a:r>
          </a:p>
        </p:txBody>
      </p:sp>
      <p:sp>
        <p:nvSpPr>
          <p:cNvPr id="10" name="Rectangle 3"/>
          <p:cNvSpPr txBox="1">
            <a:spLocks noChangeArrowheads="1"/>
          </p:cNvSpPr>
          <p:nvPr/>
        </p:nvSpPr>
        <p:spPr>
          <a:xfrm>
            <a:off x="4999248" y="6118272"/>
            <a:ext cx="1661604" cy="368015"/>
          </a:xfrm>
          <a:prstGeom prst="rect">
            <a:avLst/>
          </a:prstGeom>
        </p:spPr>
        <p:txBody>
          <a:bodyPr vert="horz" lIns="91440" tIns="45720" rIns="91440" bIns="45720" rtlCol="0">
            <a:normAutofit/>
          </a:bodyPr>
          <a:lstStyle>
            <a:defPPr>
              <a:defRPr lang="en-US"/>
            </a:defPPr>
            <a:lvl1pPr marL="0" indent="0" algn="ctr" defTabSz="914400" eaLnBrk="1" fontAlgn="auto" latinLnBrk="0" hangingPunct="1">
              <a:spcBef>
                <a:spcPct val="20000"/>
              </a:spcBef>
              <a:spcAft>
                <a:spcPts val="0"/>
              </a:spcAft>
              <a:buClrTx/>
              <a:buSzPct val="70000"/>
              <a:buFont typeface="Wingdings 2" pitchFamily="18" charset="2"/>
              <a:buNone/>
              <a:defRPr sz="1800" baseline="0">
                <a:latin typeface="+mn-lt"/>
              </a:defRPr>
            </a:lvl1pPr>
            <a:lvl2pPr marL="742950" indent="-285750" defTabSz="914400" eaLnBrk="1" latinLnBrk="0" hangingPunct="1">
              <a:spcBef>
                <a:spcPct val="20000"/>
              </a:spcBef>
              <a:buClrTx/>
              <a:buSzPct val="60000"/>
              <a:buFont typeface="Wingdings 2" pitchFamily="18" charset="2"/>
              <a:buChar char="¥"/>
              <a:defRPr sz="2800" baseline="0">
                <a:latin typeface="+mn-lt"/>
              </a:defRPr>
            </a:lvl2pPr>
            <a:lvl3pPr marL="1143000" indent="-228600" defTabSz="914400" eaLnBrk="1" latinLnBrk="0" hangingPunct="1">
              <a:spcBef>
                <a:spcPct val="20000"/>
              </a:spcBef>
              <a:buClrTx/>
              <a:buSzPct val="57000"/>
              <a:buFont typeface="Wingdings 2" pitchFamily="18" charset="2"/>
              <a:buChar char="¥"/>
              <a:defRPr baseline="0">
                <a:latin typeface="+mn-lt"/>
              </a:defRPr>
            </a:lvl3pPr>
            <a:lvl4pPr marL="1600200" indent="-228600" defTabSz="914400" eaLnBrk="1" latinLnBrk="0" hangingPunct="1">
              <a:spcBef>
                <a:spcPct val="20000"/>
              </a:spcBef>
              <a:buClrTx/>
              <a:buSzPct val="55000"/>
              <a:buFont typeface="Wingdings 2" pitchFamily="18" charset="2"/>
              <a:buChar char="¥"/>
              <a:defRPr sz="2000" baseline="0">
                <a:latin typeface="+mn-lt"/>
              </a:defRPr>
            </a:lvl4pPr>
            <a:lvl5pPr marL="2057400" indent="-228600" defTabSz="914400" eaLnBrk="1" latinLnBrk="0" hangingPunct="1">
              <a:spcBef>
                <a:spcPct val="20000"/>
              </a:spcBef>
              <a:buClrTx/>
              <a:buSzPct val="50000"/>
              <a:buFont typeface="Wingdings 2" pitchFamily="18" charset="2"/>
              <a:buChar char="¥"/>
              <a:defRPr sz="2000" baseline="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Closed circuit</a:t>
            </a:r>
          </a:p>
        </p:txBody>
      </p:sp>
    </p:spTree>
    <p:extLst>
      <p:ext uri="{BB962C8B-B14F-4D97-AF65-F5344CB8AC3E}">
        <p14:creationId xmlns:p14="http://schemas.microsoft.com/office/powerpoint/2010/main" val="337995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A Brief Introduction to Digital Electronics</a:t>
            </a:r>
          </a:p>
        </p:txBody>
      </p:sp>
      <p:sp>
        <p:nvSpPr>
          <p:cNvPr id="8" name="Rectangle 3"/>
          <p:cNvSpPr>
            <a:spLocks noGrp="1" noChangeArrowheads="1"/>
          </p:cNvSpPr>
          <p:nvPr>
            <p:ph idx="1"/>
          </p:nvPr>
        </p:nvSpPr>
        <p:spPr>
          <a:xfrm>
            <a:off x="457199" y="2134718"/>
            <a:ext cx="5799221" cy="954739"/>
          </a:xfrm>
        </p:spPr>
        <p:txBody>
          <a:bodyPr>
            <a:normAutofit/>
          </a:bodyPr>
          <a:lstStyle/>
          <a:p>
            <a:pPr marL="0" indent="0">
              <a:buNone/>
            </a:pPr>
            <a:r>
              <a:rPr lang="en-US" sz="1800" b="1" dirty="0"/>
              <a:t>Buffer</a:t>
            </a:r>
            <a:r>
              <a:rPr lang="en-US" sz="1800" dirty="0"/>
              <a:t> can be taken as a logic gate which feeds its input to output without changing it. It acts as a protective shield.</a:t>
            </a:r>
          </a:p>
        </p:txBody>
      </p:sp>
      <p:sp>
        <p:nvSpPr>
          <p:cNvPr id="5" name="8 Metin kutusu"/>
          <p:cNvSpPr txBox="1"/>
          <p:nvPr/>
        </p:nvSpPr>
        <p:spPr>
          <a:xfrm>
            <a:off x="457200" y="1499616"/>
            <a:ext cx="3942105" cy="430887"/>
          </a:xfrm>
          <a:prstGeom prst="rect">
            <a:avLst/>
          </a:prstGeom>
          <a:noFill/>
        </p:spPr>
        <p:txBody>
          <a:bodyPr wrap="none" rtlCol="0">
            <a:spAutoFit/>
          </a:bodyPr>
          <a:lstStyle/>
          <a:p>
            <a:r>
              <a:rPr lang="en-US" sz="2200" b="1" dirty="0"/>
              <a:t>Logic Gates from Switches</a:t>
            </a:r>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81392" y="2184596"/>
            <a:ext cx="2041171" cy="487372"/>
          </a:xfrm>
          <a:prstGeom prst="rect">
            <a:avLst/>
          </a:prstGeom>
        </p:spPr>
      </p:pic>
      <p:sp>
        <p:nvSpPr>
          <p:cNvPr id="11" name="Rectangle 3"/>
          <p:cNvSpPr txBox="1">
            <a:spLocks noChangeArrowheads="1"/>
          </p:cNvSpPr>
          <p:nvPr/>
        </p:nvSpPr>
        <p:spPr>
          <a:xfrm>
            <a:off x="494929" y="3089458"/>
            <a:ext cx="8396407" cy="13524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sz="1800" b="1" dirty="0"/>
              <a:t>NOT</a:t>
            </a:r>
            <a:r>
              <a:rPr lang="en-US" sz="1800" dirty="0"/>
              <a:t> gate can be constructed by a switch with two input pins as in Figure. In this setup, when input is equal to supply voltage the switch connects ground to output. Hence, output voltage will be zero. When input voltage equals to ground, the switch connects supply voltage to output. </a:t>
            </a:r>
          </a:p>
        </p:txBody>
      </p:sp>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2304" y="4655147"/>
            <a:ext cx="2412738" cy="1514439"/>
          </a:xfrm>
          <a:prstGeom prst="rect">
            <a:avLst/>
          </a:prstGeom>
        </p:spPr>
      </p:pic>
      <p:pic>
        <p:nvPicPr>
          <p:cNvPr id="6" name="Picture 5">
            <a:extLst>
              <a:ext uri="{FF2B5EF4-FFF2-40B4-BE49-F238E27FC236}">
                <a16:creationId xmlns:a16="http://schemas.microsoft.com/office/drawing/2014/main" id="{0F8BD567-B437-4C7D-A98F-F9C071B8E667}"/>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64862" y="4953446"/>
            <a:ext cx="2041171" cy="458921"/>
          </a:xfrm>
          <a:prstGeom prst="rect">
            <a:avLst/>
          </a:prstGeom>
        </p:spPr>
      </p:pic>
    </p:spTree>
    <p:extLst>
      <p:ext uri="{BB962C8B-B14F-4D97-AF65-F5344CB8AC3E}">
        <p14:creationId xmlns:p14="http://schemas.microsoft.com/office/powerpoint/2010/main" val="311333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A Brief Introduction to Digital Electronics</a:t>
            </a:r>
          </a:p>
        </p:txBody>
      </p:sp>
      <p:sp>
        <p:nvSpPr>
          <p:cNvPr id="5" name="8 Metin kutusu"/>
          <p:cNvSpPr txBox="1"/>
          <p:nvPr/>
        </p:nvSpPr>
        <p:spPr>
          <a:xfrm>
            <a:off x="457200" y="1499616"/>
            <a:ext cx="3942105" cy="430887"/>
          </a:xfrm>
          <a:prstGeom prst="rect">
            <a:avLst/>
          </a:prstGeom>
          <a:noFill/>
        </p:spPr>
        <p:txBody>
          <a:bodyPr wrap="none" rtlCol="0">
            <a:spAutoFit/>
          </a:bodyPr>
          <a:lstStyle/>
          <a:p>
            <a:r>
              <a:rPr lang="en-US" sz="2200" b="1" dirty="0"/>
              <a:t>Logic Gates from Switches</a:t>
            </a:r>
          </a:p>
        </p:txBody>
      </p:sp>
      <p:sp>
        <p:nvSpPr>
          <p:cNvPr id="11" name="Rectangle 3"/>
          <p:cNvSpPr txBox="1">
            <a:spLocks noChangeArrowheads="1"/>
          </p:cNvSpPr>
          <p:nvPr/>
        </p:nvSpPr>
        <p:spPr>
          <a:xfrm>
            <a:off x="457200" y="2444371"/>
            <a:ext cx="8154140" cy="10031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spcAft>
                <a:spcPts val="0"/>
              </a:spcAft>
              <a:buNone/>
            </a:pPr>
            <a:r>
              <a:rPr lang="en-US" b="1" dirty="0"/>
              <a:t>OR </a:t>
            </a:r>
            <a:r>
              <a:rPr lang="en-US" dirty="0"/>
              <a:t>gate can be constructed by two switches connected in parallel as in Figure. In this setup, when either the first or the second input is equal to supply voltage, output equals to supply voltage as well. For all other cases, output voltage equals to ground.</a:t>
            </a:r>
          </a:p>
        </p:txBody>
      </p:sp>
      <p:pic>
        <p:nvPicPr>
          <p:cNvPr id="13" name="Picture 12">
            <a:extLst>
              <a:ext uri="{FF2B5EF4-FFF2-40B4-BE49-F238E27FC236}">
                <a16:creationId xmlns:a16="http://schemas.microsoft.com/office/drawing/2014/main" id="{B96B537C-8104-4D9A-8070-6ABAEF356F2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 y="3775409"/>
            <a:ext cx="3004457" cy="1973341"/>
          </a:xfrm>
          <a:prstGeom prst="rect">
            <a:avLst/>
          </a:prstGeom>
        </p:spPr>
      </p:pic>
      <p:pic>
        <p:nvPicPr>
          <p:cNvPr id="15" name="Picture 14">
            <a:extLst>
              <a:ext uri="{FF2B5EF4-FFF2-40B4-BE49-F238E27FC236}">
                <a16:creationId xmlns:a16="http://schemas.microsoft.com/office/drawing/2014/main" id="{84C8F07B-BB59-4530-B2F5-9D38CB09C2B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36671" y="4325172"/>
            <a:ext cx="2100943" cy="742833"/>
          </a:xfrm>
          <a:prstGeom prst="rect">
            <a:avLst/>
          </a:prstGeom>
        </p:spPr>
      </p:pic>
    </p:spTree>
    <p:extLst>
      <p:ext uri="{BB962C8B-B14F-4D97-AF65-F5344CB8AC3E}">
        <p14:creationId xmlns:p14="http://schemas.microsoft.com/office/powerpoint/2010/main" val="13254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A Brief Introduction to Digital Electronics</a:t>
            </a:r>
          </a:p>
        </p:txBody>
      </p:sp>
      <p:sp>
        <p:nvSpPr>
          <p:cNvPr id="5" name="8 Metin kutusu"/>
          <p:cNvSpPr txBox="1"/>
          <p:nvPr/>
        </p:nvSpPr>
        <p:spPr>
          <a:xfrm>
            <a:off x="457200" y="1499616"/>
            <a:ext cx="3942105" cy="430887"/>
          </a:xfrm>
          <a:prstGeom prst="rect">
            <a:avLst/>
          </a:prstGeom>
          <a:noFill/>
        </p:spPr>
        <p:txBody>
          <a:bodyPr wrap="none" rtlCol="0">
            <a:spAutoFit/>
          </a:bodyPr>
          <a:lstStyle/>
          <a:p>
            <a:r>
              <a:rPr lang="en-US" sz="2200" b="1" dirty="0"/>
              <a:t>Logic Gates from Switches</a:t>
            </a:r>
          </a:p>
        </p:txBody>
      </p:sp>
      <p:sp>
        <p:nvSpPr>
          <p:cNvPr id="11" name="Rectangle 3"/>
          <p:cNvSpPr txBox="1">
            <a:spLocks noChangeArrowheads="1"/>
          </p:cNvSpPr>
          <p:nvPr/>
        </p:nvSpPr>
        <p:spPr>
          <a:xfrm>
            <a:off x="457200" y="2444371"/>
            <a:ext cx="8154140" cy="10031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AND </a:t>
            </a:r>
            <a:r>
              <a:rPr lang="en-US" dirty="0"/>
              <a:t>gate can be constructed by two switches connected in series as in Figure. In this setup, when both inputs are equal to supply voltage, then output equals to supply voltage as well. For all other cases, output voltage will be equal to ground</a:t>
            </a:r>
          </a:p>
        </p:txBody>
      </p:sp>
      <p:pic>
        <p:nvPicPr>
          <p:cNvPr id="4" name="Picture 3">
            <a:extLst>
              <a:ext uri="{FF2B5EF4-FFF2-40B4-BE49-F238E27FC236}">
                <a16:creationId xmlns:a16="http://schemas.microsoft.com/office/drawing/2014/main" id="{A2FA04E0-0588-47B1-8694-C704DBAE96D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 y="3930976"/>
            <a:ext cx="3714750" cy="1847850"/>
          </a:xfrm>
          <a:prstGeom prst="rect">
            <a:avLst/>
          </a:prstGeom>
        </p:spPr>
      </p:pic>
      <p:pic>
        <p:nvPicPr>
          <p:cNvPr id="7" name="Picture 6">
            <a:extLst>
              <a:ext uri="{FF2B5EF4-FFF2-40B4-BE49-F238E27FC236}">
                <a16:creationId xmlns:a16="http://schemas.microsoft.com/office/drawing/2014/main" id="{B9AE5598-B286-46BB-BCC8-50046035A88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40829" y="4583555"/>
            <a:ext cx="2100942" cy="742833"/>
          </a:xfrm>
          <a:prstGeom prst="rect">
            <a:avLst/>
          </a:prstGeom>
        </p:spPr>
      </p:pic>
    </p:spTree>
    <p:extLst>
      <p:ext uri="{BB962C8B-B14F-4D97-AF65-F5344CB8AC3E}">
        <p14:creationId xmlns:p14="http://schemas.microsoft.com/office/powerpoint/2010/main" val="44775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084CA4-B49F-4FC7-9C0C-BF9FB3D3382E}"/>
              </a:ext>
            </a:extLst>
          </p:cNvPr>
          <p:cNvSpPr>
            <a:spLocks noGrp="1"/>
          </p:cNvSpPr>
          <p:nvPr>
            <p:ph type="title"/>
          </p:nvPr>
        </p:nvSpPr>
        <p:spPr/>
        <p:txBody>
          <a:bodyPr/>
          <a:lstStyle/>
          <a:p>
            <a:r>
              <a:rPr lang="en-US" dirty="0"/>
              <a:t>FPGA Building Blocks</a:t>
            </a:r>
          </a:p>
        </p:txBody>
      </p:sp>
      <p:pic>
        <p:nvPicPr>
          <p:cNvPr id="1026" name="Picture 2">
            <a:extLst>
              <a:ext uri="{FF2B5EF4-FFF2-40B4-BE49-F238E27FC236}">
                <a16:creationId xmlns:a16="http://schemas.microsoft.com/office/drawing/2014/main" id="{75BD86A9-BFBF-4201-8981-7AC7D353A38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625" y="1157288"/>
            <a:ext cx="904875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34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untain">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Mountain">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untain">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Mountain</Template>
  <TotalTime>6267</TotalTime>
  <Words>1846</Words>
  <Application>Microsoft Office PowerPoint</Application>
  <PresentationFormat>On-screen Show (4:3)</PresentationFormat>
  <Paragraphs>244</Paragraphs>
  <Slides>25</Slides>
  <Notes>8</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Gill Sans MT</vt:lpstr>
      <vt:lpstr>Helvetica Neue</vt:lpstr>
      <vt:lpstr>Tahoma</vt:lpstr>
      <vt:lpstr>Times New Roman</vt:lpstr>
      <vt:lpstr>TimesNewRomanPSMT</vt:lpstr>
      <vt:lpstr>ubuntu</vt:lpstr>
      <vt:lpstr>Wingdings 2</vt:lpstr>
      <vt:lpstr>Mountain</vt:lpstr>
      <vt:lpstr>Chapter 2 Field Programmable Gate Arrays </vt:lpstr>
      <vt:lpstr>Outline</vt:lpstr>
      <vt:lpstr>Introduction</vt:lpstr>
      <vt:lpstr>A Brief Introduction to Digital Electronics</vt:lpstr>
      <vt:lpstr>A Brief Introduction to Digital Electronics</vt:lpstr>
      <vt:lpstr>A Brief Introduction to Digital Electronics</vt:lpstr>
      <vt:lpstr>A Brief Introduction to Digital Electronics</vt:lpstr>
      <vt:lpstr>A Brief Introduction to Digital Electronics</vt:lpstr>
      <vt:lpstr>FPGA Building Blocks</vt:lpstr>
      <vt:lpstr>FPGA Building Blocks</vt:lpstr>
      <vt:lpstr>FPGA Building Blocks</vt:lpstr>
      <vt:lpstr>FPGA Building Blocks</vt:lpstr>
      <vt:lpstr>CLB Components</vt:lpstr>
      <vt:lpstr>Artix-7 Slice</vt:lpstr>
      <vt:lpstr>Interconnect Resources</vt:lpstr>
      <vt:lpstr>Routing Mechanism Example</vt:lpstr>
      <vt:lpstr>FPGA Building Blocks</vt:lpstr>
      <vt:lpstr>DSP Slices</vt:lpstr>
      <vt:lpstr>FPGA Building Blocks</vt:lpstr>
      <vt:lpstr>FPGA based Digital System Design Philosophy</vt:lpstr>
      <vt:lpstr>Advantages and Disadvantages of FPGAs</vt:lpstr>
      <vt:lpstr>FPGA Design Process</vt:lpstr>
      <vt:lpstr>Synthesis Process</vt:lpstr>
      <vt:lpstr>Implementation Process</vt:lpstr>
      <vt:lpstr>Usage Areas of FPGAs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Cem Ünsalan</dc:creator>
  <cp:lastModifiedBy>MJ R</cp:lastModifiedBy>
  <cp:revision>28</cp:revision>
  <cp:lastPrinted>2000-08-31T19:14:43Z</cp:lastPrinted>
  <dcterms:created xsi:type="dcterms:W3CDTF">2000-08-22T23:43:45Z</dcterms:created>
  <dcterms:modified xsi:type="dcterms:W3CDTF">2024-02-04T05:20:31Z</dcterms:modified>
</cp:coreProperties>
</file>