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aveSubsetFonts="1">
  <p:sldMasterIdLst>
    <p:sldMasterId id="2147484409" r:id="rId1"/>
    <p:sldMasterId id="2147484491" r:id="rId2"/>
    <p:sldMasterId id="2147484505" r:id="rId3"/>
  </p:sldMasterIdLst>
  <p:notesMasterIdLst>
    <p:notesMasterId r:id="rId49"/>
  </p:notesMasterIdLst>
  <p:sldIdLst>
    <p:sldId id="314" r:id="rId4"/>
    <p:sldId id="315" r:id="rId5"/>
    <p:sldId id="259" r:id="rId6"/>
    <p:sldId id="283" r:id="rId7"/>
    <p:sldId id="354" r:id="rId8"/>
    <p:sldId id="353" r:id="rId9"/>
    <p:sldId id="352" r:id="rId10"/>
    <p:sldId id="357" r:id="rId11"/>
    <p:sldId id="285" r:id="rId12"/>
    <p:sldId id="261" r:id="rId13"/>
    <p:sldId id="282" r:id="rId14"/>
    <p:sldId id="336" r:id="rId15"/>
    <p:sldId id="324" r:id="rId16"/>
    <p:sldId id="258" r:id="rId17"/>
    <p:sldId id="325" r:id="rId18"/>
    <p:sldId id="358" r:id="rId19"/>
    <p:sldId id="359" r:id="rId20"/>
    <p:sldId id="361" r:id="rId21"/>
    <p:sldId id="360" r:id="rId22"/>
    <p:sldId id="362" r:id="rId23"/>
    <p:sldId id="363" r:id="rId24"/>
    <p:sldId id="364" r:id="rId25"/>
    <p:sldId id="284" r:id="rId26"/>
    <p:sldId id="365" r:id="rId27"/>
    <p:sldId id="264" r:id="rId28"/>
    <p:sldId id="326" r:id="rId29"/>
    <p:sldId id="266" r:id="rId30"/>
    <p:sldId id="277" r:id="rId31"/>
    <p:sldId id="347" r:id="rId32"/>
    <p:sldId id="278" r:id="rId33"/>
    <p:sldId id="348" r:id="rId34"/>
    <p:sldId id="280" r:id="rId35"/>
    <p:sldId id="366" r:id="rId36"/>
    <p:sldId id="281" r:id="rId37"/>
    <p:sldId id="349" r:id="rId38"/>
    <p:sldId id="350" r:id="rId39"/>
    <p:sldId id="265" r:id="rId40"/>
    <p:sldId id="268" r:id="rId41"/>
    <p:sldId id="267" r:id="rId42"/>
    <p:sldId id="269" r:id="rId43"/>
    <p:sldId id="270" r:id="rId44"/>
    <p:sldId id="271" r:id="rId45"/>
    <p:sldId id="272" r:id="rId46"/>
    <p:sldId id="273" r:id="rId47"/>
    <p:sldId id="286" r:id="rId4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9" autoAdjust="0"/>
    <p:restoredTop sz="94624" autoAdjust="0"/>
  </p:normalViewPr>
  <p:slideViewPr>
    <p:cSldViewPr>
      <p:cViewPr varScale="1">
        <p:scale>
          <a:sx n="136" d="100"/>
          <a:sy n="136" d="100"/>
        </p:scale>
        <p:origin x="930"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3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4730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30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730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4730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panose="020B0604020202020204" pitchFamily="34" charset="0"/>
              </a:defRPr>
            </a:lvl1pPr>
          </a:lstStyle>
          <a:p>
            <a:pPr>
              <a:defRPr/>
            </a:pPr>
            <a:fld id="{52EF2D67-059C-43AE-A669-8004EAD245C5}" type="slidenum">
              <a:rPr lang="en-US" altLang="en-US"/>
              <a:pPr>
                <a:defRPr/>
              </a:pPr>
              <a:t>‹#›</a:t>
            </a:fld>
            <a:endParaRPr lang="en-US" altLang="en-US"/>
          </a:p>
        </p:txBody>
      </p:sp>
    </p:spTree>
    <p:extLst>
      <p:ext uri="{BB962C8B-B14F-4D97-AF65-F5344CB8AC3E}">
        <p14:creationId xmlns:p14="http://schemas.microsoft.com/office/powerpoint/2010/main" val="8967137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altLang="en-US"/>
          </a:p>
        </p:txBody>
      </p:sp>
      <p:sp>
        <p:nvSpPr>
          <p:cNvPr id="13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4494F90A-2E8F-4CF1-BB4E-8550563442E0}" type="slidenum">
              <a:rPr lang="en-US" altLang="en-US"/>
              <a:pPr>
                <a:spcBef>
                  <a:spcPct val="0"/>
                </a:spcBef>
              </a:pPr>
              <a:t>4</a:t>
            </a:fld>
            <a:endParaRPr lang="en-US" altLang="en-US"/>
          </a:p>
        </p:txBody>
      </p:sp>
    </p:spTree>
    <p:extLst>
      <p:ext uri="{BB962C8B-B14F-4D97-AF65-F5344CB8AC3E}">
        <p14:creationId xmlns:p14="http://schemas.microsoft.com/office/powerpoint/2010/main" val="119806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1"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C2C4E79-7C36-436F-BABD-B66C23971FB9}" type="slidenum">
              <a:rPr lang="en-US" smtClean="0"/>
              <a:pPr/>
              <a:t>12</a:t>
            </a:fld>
            <a:endParaRPr lang="en-US" dirty="0"/>
          </a:p>
        </p:txBody>
      </p:sp>
    </p:spTree>
    <p:extLst>
      <p:ext uri="{BB962C8B-B14F-4D97-AF65-F5344CB8AC3E}">
        <p14:creationId xmlns:p14="http://schemas.microsoft.com/office/powerpoint/2010/main" val="803768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r>
              <a:rPr lang="en-US"/>
              <a:t>Developed by Widrow and Hoff, the </a:t>
            </a:r>
            <a:r>
              <a:rPr lang="en-US" i="1"/>
              <a:t>delta rule</a:t>
            </a:r>
            <a:r>
              <a:rPr lang="en-US"/>
              <a:t>, also is called the Least Mean Square (LMS) method</a:t>
            </a:r>
            <a:r>
              <a:rPr lang="fa-IR"/>
              <a:t>.</a:t>
            </a:r>
            <a:r>
              <a:rPr lang="en-US"/>
              <a:t> </a:t>
            </a:r>
            <a:endParaRPr lang="fa-IR"/>
          </a:p>
          <a:p>
            <a:pPr algn="l" rtl="0" eaLnBrk="1" hangingPunct="1"/>
            <a:r>
              <a:rPr lang="en-US"/>
              <a:t>“delta”: difference between desired and actual output.</a:t>
            </a:r>
          </a:p>
          <a:p>
            <a:pPr algn="l" rtl="0" eaLnBrk="1" hangingPunct="1"/>
            <a:endParaRPr lang="fa-IR"/>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4969F31-D83B-462E-A0AD-70CEE23F2108}" type="slidenum">
              <a:rPr kumimoji="0" lang="en-US" sz="1200" b="0" i="0" u="none" strike="noStrike" kern="1200" cap="none" spc="0" normalizeH="0" baseline="0" noProof="0">
                <a:ln>
                  <a:noFill/>
                </a:ln>
                <a:solidFill>
                  <a:srgbClr val="000000"/>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sz="1200" b="0" i="0" u="none" strike="noStrike" kern="1200" cap="none" spc="0" normalizeH="0" baseline="0" noProof="0">
              <a:ln>
                <a:noFill/>
              </a:ln>
              <a:solidFill>
                <a:srgbClr val="000000"/>
              </a:solidFill>
              <a:effectLst/>
              <a:uLnTx/>
              <a:uFillTx/>
              <a:latin typeface="Arial" charset="0"/>
              <a:ea typeface="+mn-ea"/>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lvl1pPr>
          </a:lstStyle>
          <a:p>
            <a:pPr>
              <a:defRPr/>
            </a:pPr>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smtClean="0">
                <a:solidFill>
                  <a:srgbClr val="D1EAEE"/>
                </a:solidFill>
              </a:defRPr>
            </a:lvl1pPr>
          </a:lstStyle>
          <a:p>
            <a:pPr>
              <a:defRPr/>
            </a:pPr>
            <a:fld id="{B87EF92B-C8D3-43F4-B8BE-E4A8D6FA14C6}" type="slidenum">
              <a:rPr lang="en-US" altLang="en-US"/>
              <a:pPr>
                <a:defRPr/>
              </a:pPr>
              <a:t>‹#›</a:t>
            </a:fld>
            <a:endParaRPr lang="en-US" altLang="en-US"/>
          </a:p>
        </p:txBody>
      </p:sp>
    </p:spTree>
    <p:extLst>
      <p:ext uri="{BB962C8B-B14F-4D97-AF65-F5344CB8AC3E}">
        <p14:creationId xmlns:p14="http://schemas.microsoft.com/office/powerpoint/2010/main" val="87045560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1EA1E440-81FD-41A4-959F-0882FDA4C139}" type="slidenum">
              <a:rPr lang="en-US" altLang="en-US"/>
              <a:pPr>
                <a:defRPr/>
              </a:pPr>
              <a:t>‹#›</a:t>
            </a:fld>
            <a:endParaRPr lang="en-US" altLang="en-US"/>
          </a:p>
        </p:txBody>
      </p:sp>
    </p:spTree>
    <p:extLst>
      <p:ext uri="{BB962C8B-B14F-4D97-AF65-F5344CB8AC3E}">
        <p14:creationId xmlns:p14="http://schemas.microsoft.com/office/powerpoint/2010/main" val="3162781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93984F21-A822-4477-928E-3CCE09CFA660}" type="slidenum">
              <a:rPr lang="en-US" altLang="en-US"/>
              <a:pPr>
                <a:defRPr/>
              </a:pPr>
              <a:t>‹#›</a:t>
            </a:fld>
            <a:endParaRPr lang="en-US" altLang="en-US"/>
          </a:p>
        </p:txBody>
      </p:sp>
    </p:spTree>
    <p:extLst>
      <p:ext uri="{BB962C8B-B14F-4D97-AF65-F5344CB8AC3E}">
        <p14:creationId xmlns:p14="http://schemas.microsoft.com/office/powerpoint/2010/main" val="801126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498475" y="1311275"/>
            <a:ext cx="10429875" cy="5908675"/>
            <a:chOff x="-313" y="824"/>
            <a:chExt cx="6570" cy="3722"/>
          </a:xfrm>
        </p:grpSpPr>
        <p:sp>
          <p:nvSpPr>
            <p:cNvPr id="5" name="Rectangle 3"/>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rtl="0">
                <a:lnSpc>
                  <a:spcPct val="100000"/>
                </a:lnSpc>
                <a:spcBef>
                  <a:spcPct val="0"/>
                </a:spcBef>
                <a:buClrTx/>
                <a:buFontTx/>
                <a:buNone/>
                <a:defRPr/>
              </a:pPr>
              <a:endParaRPr lang="en-US" sz="1800" b="0">
                <a:latin typeface="Arial" charset="0"/>
                <a:cs typeface="Arial" charset="0"/>
              </a:endParaRPr>
            </a:p>
          </p:txBody>
        </p:sp>
        <p:sp>
          <p:nvSpPr>
            <p:cNvPr id="6" name="Rectangle 4"/>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rtl="0">
                <a:lnSpc>
                  <a:spcPct val="100000"/>
                </a:lnSpc>
                <a:spcBef>
                  <a:spcPct val="0"/>
                </a:spcBef>
                <a:buClrTx/>
                <a:buFontTx/>
                <a:buNone/>
                <a:defRPr/>
              </a:pPr>
              <a:endParaRPr lang="en-US" sz="1800" b="0">
                <a:latin typeface="Arial" charset="0"/>
                <a:cs typeface="Arial" charset="0"/>
              </a:endParaRPr>
            </a:p>
          </p:txBody>
        </p:sp>
        <p:sp>
          <p:nvSpPr>
            <p:cNvPr id="7" name="Rectangle 5"/>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rtl="0">
                <a:lnSpc>
                  <a:spcPct val="100000"/>
                </a:lnSpc>
                <a:spcBef>
                  <a:spcPct val="0"/>
                </a:spcBef>
                <a:buClrTx/>
                <a:buFontTx/>
                <a:buNone/>
                <a:defRPr/>
              </a:pPr>
              <a:endParaRPr lang="en-US" sz="1800" b="0">
                <a:latin typeface="Arial" charset="0"/>
                <a:cs typeface="Arial" charset="0"/>
              </a:endParaRPr>
            </a:p>
          </p:txBody>
        </p:sp>
        <p:sp>
          <p:nvSpPr>
            <p:cNvPr id="8" name="Rectangle 6"/>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rtl="0">
                <a:lnSpc>
                  <a:spcPct val="100000"/>
                </a:lnSpc>
                <a:spcBef>
                  <a:spcPct val="0"/>
                </a:spcBef>
                <a:buClrTx/>
                <a:buFontTx/>
                <a:buNone/>
                <a:defRPr/>
              </a:pPr>
              <a:endParaRPr lang="en-US" sz="1800" b="0">
                <a:latin typeface="Arial" charset="0"/>
                <a:cs typeface="Arial" charset="0"/>
              </a:endParaRPr>
            </a:p>
          </p:txBody>
        </p:sp>
        <p:sp>
          <p:nvSpPr>
            <p:cNvPr id="9" name="Rectangle 7"/>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rtl="0">
                <a:lnSpc>
                  <a:spcPct val="100000"/>
                </a:lnSpc>
                <a:spcBef>
                  <a:spcPct val="0"/>
                </a:spcBef>
                <a:buClrTx/>
                <a:buFontTx/>
                <a:buNone/>
                <a:defRPr/>
              </a:pPr>
              <a:endParaRPr lang="en-US" sz="1800" b="0">
                <a:latin typeface="Arial" charset="0"/>
                <a:cs typeface="Arial" charset="0"/>
              </a:endParaRPr>
            </a:p>
          </p:txBody>
        </p:sp>
        <p:sp>
          <p:nvSpPr>
            <p:cNvPr id="10" name="Rectangle 8"/>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rtl="0">
                <a:lnSpc>
                  <a:spcPct val="100000"/>
                </a:lnSpc>
                <a:spcBef>
                  <a:spcPct val="0"/>
                </a:spcBef>
                <a:buClrTx/>
                <a:buFontTx/>
                <a:buNone/>
                <a:defRPr/>
              </a:pPr>
              <a:endParaRPr lang="en-US" sz="1800" b="0">
                <a:latin typeface="Arial" charset="0"/>
                <a:cs typeface="Arial" charset="0"/>
              </a:endParaRPr>
            </a:p>
          </p:txBody>
        </p:sp>
        <p:sp>
          <p:nvSpPr>
            <p:cNvPr id="11" name="Rectangle 9"/>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rtl="0">
                <a:lnSpc>
                  <a:spcPct val="100000"/>
                </a:lnSpc>
                <a:spcBef>
                  <a:spcPct val="0"/>
                </a:spcBef>
                <a:buClrTx/>
                <a:buFontTx/>
                <a:buNone/>
                <a:defRPr/>
              </a:pPr>
              <a:endParaRPr lang="en-US" sz="1800" b="0">
                <a:latin typeface="Arial" charset="0"/>
                <a:cs typeface="Arial" charset="0"/>
              </a:endParaRPr>
            </a:p>
          </p:txBody>
        </p:sp>
        <p:sp>
          <p:nvSpPr>
            <p:cNvPr id="12" name="Rectangle 10"/>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w="9525">
              <a:noFill/>
              <a:miter lim="800000"/>
              <a:headEnd/>
              <a:tailEnd/>
            </a:ln>
            <a:effectLst/>
          </p:spPr>
          <p:txBody>
            <a:bodyPr rot="10800000"/>
            <a:lstStyle/>
            <a:p>
              <a:pPr algn="ctr" rtl="0">
                <a:lnSpc>
                  <a:spcPct val="100000"/>
                </a:lnSpc>
                <a:spcBef>
                  <a:spcPct val="0"/>
                </a:spcBef>
                <a:buClrTx/>
                <a:buFontTx/>
                <a:buNone/>
                <a:defRPr/>
              </a:pPr>
              <a:endParaRPr lang="en-US" sz="1800" b="0">
                <a:latin typeface="Arial" charset="0"/>
                <a:cs typeface="Arial" charset="0"/>
              </a:endParaRPr>
            </a:p>
          </p:txBody>
        </p:sp>
        <p:sp>
          <p:nvSpPr>
            <p:cNvPr id="13" name="Rectangle 11"/>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w="9525">
              <a:noFill/>
              <a:miter lim="800000"/>
              <a:headEnd/>
              <a:tailEnd/>
            </a:ln>
            <a:effectLst/>
          </p:spPr>
          <p:txBody>
            <a:bodyPr rot="10800000"/>
            <a:lstStyle/>
            <a:p>
              <a:pPr algn="ctr" rtl="0">
                <a:lnSpc>
                  <a:spcPct val="100000"/>
                </a:lnSpc>
                <a:spcBef>
                  <a:spcPct val="0"/>
                </a:spcBef>
                <a:buClrTx/>
                <a:buFontTx/>
                <a:buNone/>
                <a:defRPr/>
              </a:pPr>
              <a:endParaRPr lang="en-US" sz="1800" b="0">
                <a:latin typeface="Arial" charset="0"/>
                <a:cs typeface="Arial" charset="0"/>
              </a:endParaRPr>
            </a:p>
          </p:txBody>
        </p:sp>
        <p:sp>
          <p:nvSpPr>
            <p:cNvPr id="14" name="Rectangle 12"/>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rot="10800000"/>
            <a:lstStyle/>
            <a:p>
              <a:pPr algn="ctr" rtl="0">
                <a:lnSpc>
                  <a:spcPct val="100000"/>
                </a:lnSpc>
                <a:spcBef>
                  <a:spcPct val="0"/>
                </a:spcBef>
                <a:buClrTx/>
                <a:buFontTx/>
                <a:buNone/>
                <a:defRPr/>
              </a:pPr>
              <a:endParaRPr lang="en-US" sz="1800" b="0">
                <a:latin typeface="Arial" charset="0"/>
                <a:cs typeface="Arial" charset="0"/>
              </a:endParaRPr>
            </a:p>
          </p:txBody>
        </p:sp>
        <p:sp>
          <p:nvSpPr>
            <p:cNvPr id="15" name="Rectangle 13"/>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rtl="0">
                <a:lnSpc>
                  <a:spcPct val="100000"/>
                </a:lnSpc>
                <a:spcBef>
                  <a:spcPct val="0"/>
                </a:spcBef>
                <a:buClrTx/>
                <a:buFontTx/>
                <a:buNone/>
                <a:defRPr/>
              </a:pPr>
              <a:endParaRPr lang="en-US" sz="1800" b="0">
                <a:latin typeface="Arial" charset="0"/>
                <a:cs typeface="Arial" charset="0"/>
              </a:endParaRPr>
            </a:p>
          </p:txBody>
        </p:sp>
        <p:sp>
          <p:nvSpPr>
            <p:cNvPr id="16" name="Rectangle 14"/>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w="9525">
              <a:noFill/>
              <a:miter lim="800000"/>
              <a:headEnd/>
              <a:tailEnd/>
            </a:ln>
            <a:effectLst/>
          </p:spPr>
          <p:txBody>
            <a:bodyPr rot="10800000"/>
            <a:lstStyle/>
            <a:p>
              <a:pPr algn="ctr" rtl="0">
                <a:lnSpc>
                  <a:spcPct val="100000"/>
                </a:lnSpc>
                <a:spcBef>
                  <a:spcPct val="0"/>
                </a:spcBef>
                <a:buClrTx/>
                <a:buFontTx/>
                <a:buNone/>
                <a:defRPr/>
              </a:pPr>
              <a:endParaRPr lang="en-US" sz="1800" b="0">
                <a:latin typeface="Arial" charset="0"/>
                <a:cs typeface="Arial" charset="0"/>
              </a:endParaRPr>
            </a:p>
          </p:txBody>
        </p:sp>
        <p:sp>
          <p:nvSpPr>
            <p:cNvPr id="17" name="Rectangle 15"/>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w="9525">
              <a:noFill/>
              <a:miter lim="800000"/>
              <a:headEnd/>
              <a:tailEnd/>
            </a:ln>
            <a:effectLst/>
          </p:spPr>
          <p:txBody>
            <a:bodyPr rot="10800000"/>
            <a:lstStyle/>
            <a:p>
              <a:pPr algn="ctr" rtl="0">
                <a:lnSpc>
                  <a:spcPct val="100000"/>
                </a:lnSpc>
                <a:spcBef>
                  <a:spcPct val="0"/>
                </a:spcBef>
                <a:buClrTx/>
                <a:buFontTx/>
                <a:buNone/>
                <a:defRPr/>
              </a:pPr>
              <a:endParaRPr lang="en-US" sz="1800" b="0">
                <a:latin typeface="Arial" charset="0"/>
                <a:cs typeface="Arial" charset="0"/>
              </a:endParaRPr>
            </a:p>
          </p:txBody>
        </p:sp>
        <p:sp>
          <p:nvSpPr>
            <p:cNvPr id="18" name="Rectangle 16"/>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w="9525">
              <a:noFill/>
              <a:miter lim="800000"/>
              <a:headEnd/>
              <a:tailEnd/>
            </a:ln>
            <a:effectLst/>
          </p:spPr>
          <p:txBody>
            <a:bodyPr rot="10800000"/>
            <a:lstStyle/>
            <a:p>
              <a:pPr algn="ctr" rtl="0">
                <a:lnSpc>
                  <a:spcPct val="100000"/>
                </a:lnSpc>
                <a:spcBef>
                  <a:spcPct val="0"/>
                </a:spcBef>
                <a:buClrTx/>
                <a:buFontTx/>
                <a:buNone/>
                <a:defRPr/>
              </a:pPr>
              <a:endParaRPr lang="en-US" sz="1800" b="0">
                <a:latin typeface="Arial" charset="0"/>
                <a:cs typeface="Arial" charset="0"/>
              </a:endParaRPr>
            </a:p>
          </p:txBody>
        </p:sp>
        <p:sp>
          <p:nvSpPr>
            <p:cNvPr id="19" name="Rectangle 17"/>
            <p:cNvSpPr>
              <a:spLocks noChangeArrowheads="1"/>
            </p:cNvSpPr>
            <p:nvPr userDrawn="1"/>
          </p:nvSpPr>
          <p:spPr bwMode="hidden">
            <a:xfrm rot="18603245" flipV="1">
              <a:off x="4054" y="3503"/>
              <a:ext cx="2079"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rtl="0">
                <a:lnSpc>
                  <a:spcPct val="100000"/>
                </a:lnSpc>
                <a:spcBef>
                  <a:spcPct val="0"/>
                </a:spcBef>
                <a:buClrTx/>
                <a:buFontTx/>
                <a:buNone/>
                <a:defRPr/>
              </a:pPr>
              <a:endParaRPr lang="en-US" sz="1800" b="0">
                <a:latin typeface="Arial" charset="0"/>
                <a:cs typeface="Arial" charset="0"/>
              </a:endParaRPr>
            </a:p>
          </p:txBody>
        </p:sp>
        <p:sp>
          <p:nvSpPr>
            <p:cNvPr id="20" name="Rectangle 18"/>
            <p:cNvSpPr>
              <a:spLocks noChangeArrowheads="1"/>
            </p:cNvSpPr>
            <p:nvPr userDrawn="1"/>
          </p:nvSpPr>
          <p:spPr bwMode="hidden">
            <a:xfrm rot="39991575" flipH="1" flipV="1">
              <a:off x="5388" y="4167"/>
              <a:ext cx="501"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rtl="0">
                <a:lnSpc>
                  <a:spcPct val="100000"/>
                </a:lnSpc>
                <a:spcBef>
                  <a:spcPct val="0"/>
                </a:spcBef>
                <a:buClrTx/>
                <a:buFontTx/>
                <a:buNone/>
                <a:defRPr/>
              </a:pPr>
              <a:endParaRPr lang="en-US" sz="1800" b="0">
                <a:latin typeface="Arial" charset="0"/>
                <a:cs typeface="Arial" charset="0"/>
              </a:endParaRPr>
            </a:p>
          </p:txBody>
        </p:sp>
        <p:sp>
          <p:nvSpPr>
            <p:cNvPr id="21" name="Rectangle 19"/>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a:lstStyle/>
            <a:p>
              <a:pPr algn="ctr" rtl="0">
                <a:lnSpc>
                  <a:spcPct val="100000"/>
                </a:lnSpc>
                <a:spcBef>
                  <a:spcPct val="0"/>
                </a:spcBef>
                <a:buClrTx/>
                <a:buFontTx/>
                <a:buNone/>
                <a:defRPr/>
              </a:pPr>
              <a:endParaRPr lang="en-US" sz="1800" b="0">
                <a:latin typeface="Arial" charset="0"/>
                <a:cs typeface="Arial" charset="0"/>
              </a:endParaRPr>
            </a:p>
          </p:txBody>
        </p:sp>
        <p:sp>
          <p:nvSpPr>
            <p:cNvPr id="22" name="Rectangle 20"/>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rtl="0">
                <a:lnSpc>
                  <a:spcPct val="100000"/>
                </a:lnSpc>
                <a:spcBef>
                  <a:spcPct val="0"/>
                </a:spcBef>
                <a:buClrTx/>
                <a:buFontTx/>
                <a:buNone/>
                <a:defRPr/>
              </a:pPr>
              <a:endParaRPr lang="en-US" sz="1800" b="0">
                <a:latin typeface="Arial" charset="0"/>
                <a:cs typeface="Arial" charset="0"/>
              </a:endParaRPr>
            </a:p>
          </p:txBody>
        </p:sp>
        <p:sp>
          <p:nvSpPr>
            <p:cNvPr id="23" name="Rectangle 21"/>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rtl="0">
                <a:lnSpc>
                  <a:spcPct val="100000"/>
                </a:lnSpc>
                <a:spcBef>
                  <a:spcPct val="0"/>
                </a:spcBef>
                <a:buClrTx/>
                <a:buFontTx/>
                <a:buNone/>
                <a:defRPr/>
              </a:pPr>
              <a:endParaRPr lang="en-US" sz="1800" b="0">
                <a:latin typeface="Arial" charset="0"/>
                <a:cs typeface="Arial" charset="0"/>
              </a:endParaRPr>
            </a:p>
          </p:txBody>
        </p:sp>
        <p:sp>
          <p:nvSpPr>
            <p:cNvPr id="24" name="Rectangle 22"/>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a:lstStyle/>
            <a:p>
              <a:pPr algn="ctr" rtl="0">
                <a:lnSpc>
                  <a:spcPct val="100000"/>
                </a:lnSpc>
                <a:spcBef>
                  <a:spcPct val="0"/>
                </a:spcBef>
                <a:buClrTx/>
                <a:buFontTx/>
                <a:buNone/>
                <a:defRPr/>
              </a:pPr>
              <a:endParaRPr lang="en-US" sz="1800" b="0">
                <a:latin typeface="Arial" charset="0"/>
                <a:cs typeface="Arial" charset="0"/>
              </a:endParaRPr>
            </a:p>
          </p:txBody>
        </p:sp>
        <p:sp>
          <p:nvSpPr>
            <p:cNvPr id="25" name="Rectangle 23"/>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w="9525">
              <a:noFill/>
              <a:miter lim="800000"/>
              <a:headEnd/>
              <a:tailEnd/>
            </a:ln>
            <a:effectLst/>
          </p:spPr>
          <p:txBody>
            <a:bodyPr/>
            <a:lstStyle/>
            <a:p>
              <a:pPr algn="ctr" rtl="0">
                <a:lnSpc>
                  <a:spcPct val="100000"/>
                </a:lnSpc>
                <a:spcBef>
                  <a:spcPct val="0"/>
                </a:spcBef>
                <a:buClrTx/>
                <a:buFontTx/>
                <a:buNone/>
                <a:defRPr/>
              </a:pPr>
              <a:endParaRPr lang="en-US" sz="1800" b="0">
                <a:latin typeface="Arial" charset="0"/>
                <a:cs typeface="Arial" charset="0"/>
              </a:endParaRPr>
            </a:p>
          </p:txBody>
        </p:sp>
        <p:sp>
          <p:nvSpPr>
            <p:cNvPr id="26" name="Rectangle 24"/>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w="9525">
              <a:noFill/>
              <a:miter lim="800000"/>
              <a:headEnd/>
              <a:tailEnd/>
            </a:ln>
            <a:effectLst/>
          </p:spPr>
          <p:txBody>
            <a:bodyPr/>
            <a:lstStyle/>
            <a:p>
              <a:pPr algn="ctr" rtl="0">
                <a:lnSpc>
                  <a:spcPct val="100000"/>
                </a:lnSpc>
                <a:spcBef>
                  <a:spcPct val="0"/>
                </a:spcBef>
                <a:buClrTx/>
                <a:buFontTx/>
                <a:buNone/>
                <a:defRPr/>
              </a:pPr>
              <a:endParaRPr lang="en-US" sz="1800" b="0">
                <a:latin typeface="Arial" charset="0"/>
                <a:cs typeface="Arial" charset="0"/>
              </a:endParaRPr>
            </a:p>
          </p:txBody>
        </p:sp>
        <p:sp>
          <p:nvSpPr>
            <p:cNvPr id="27" name="Rectangle 25"/>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rtl="0">
                <a:lnSpc>
                  <a:spcPct val="100000"/>
                </a:lnSpc>
                <a:spcBef>
                  <a:spcPct val="0"/>
                </a:spcBef>
                <a:buClrTx/>
                <a:buFontTx/>
                <a:buNone/>
                <a:defRPr/>
              </a:pPr>
              <a:endParaRPr lang="en-US" sz="1800" b="0">
                <a:latin typeface="Arial" charset="0"/>
                <a:cs typeface="Arial" charset="0"/>
              </a:endParaRPr>
            </a:p>
          </p:txBody>
        </p:sp>
        <p:sp>
          <p:nvSpPr>
            <p:cNvPr id="28" name="Rectangle 26"/>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rtl="0">
                <a:lnSpc>
                  <a:spcPct val="100000"/>
                </a:lnSpc>
                <a:spcBef>
                  <a:spcPct val="0"/>
                </a:spcBef>
                <a:buClrTx/>
                <a:buFontTx/>
                <a:buNone/>
                <a:defRPr/>
              </a:pPr>
              <a:endParaRPr lang="en-US" sz="1800" b="0">
                <a:latin typeface="Arial" charset="0"/>
                <a:cs typeface="Arial" charset="0"/>
              </a:endParaRPr>
            </a:p>
          </p:txBody>
        </p:sp>
        <p:sp>
          <p:nvSpPr>
            <p:cNvPr id="29" name="Rectangle 27"/>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rtl="0">
                <a:lnSpc>
                  <a:spcPct val="100000"/>
                </a:lnSpc>
                <a:spcBef>
                  <a:spcPct val="0"/>
                </a:spcBef>
                <a:buClrTx/>
                <a:buFontTx/>
                <a:buNone/>
                <a:defRPr/>
              </a:pPr>
              <a:endParaRPr lang="en-US" sz="1800" b="0">
                <a:latin typeface="Arial" charset="0"/>
                <a:cs typeface="Arial" charset="0"/>
              </a:endParaRPr>
            </a:p>
          </p:txBody>
        </p:sp>
        <p:sp>
          <p:nvSpPr>
            <p:cNvPr id="30" name="Rectangle 28"/>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rtl="0">
                <a:lnSpc>
                  <a:spcPct val="100000"/>
                </a:lnSpc>
                <a:spcBef>
                  <a:spcPct val="0"/>
                </a:spcBef>
                <a:buClrTx/>
                <a:buFontTx/>
                <a:buNone/>
                <a:defRPr/>
              </a:pPr>
              <a:endParaRPr lang="en-US" sz="1800" b="0">
                <a:latin typeface="Arial" charset="0"/>
                <a:cs typeface="Arial" charset="0"/>
              </a:endParaRPr>
            </a:p>
          </p:txBody>
        </p:sp>
        <p:sp>
          <p:nvSpPr>
            <p:cNvPr id="31" name="Rectangle 29"/>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a:lstStyle/>
            <a:p>
              <a:pPr algn="ctr" rtl="0">
                <a:lnSpc>
                  <a:spcPct val="100000"/>
                </a:lnSpc>
                <a:spcBef>
                  <a:spcPct val="0"/>
                </a:spcBef>
                <a:buClrTx/>
                <a:buFontTx/>
                <a:buNone/>
                <a:defRPr/>
              </a:pPr>
              <a:endParaRPr lang="en-US" sz="1800" b="0">
                <a:latin typeface="Arial" charset="0"/>
                <a:cs typeface="Arial" charset="0"/>
              </a:endParaRPr>
            </a:p>
          </p:txBody>
        </p:sp>
        <p:sp>
          <p:nvSpPr>
            <p:cNvPr id="32" name="Rectangle 30"/>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rtl="0">
                <a:lnSpc>
                  <a:spcPct val="100000"/>
                </a:lnSpc>
                <a:spcBef>
                  <a:spcPct val="0"/>
                </a:spcBef>
                <a:buClrTx/>
                <a:buFontTx/>
                <a:buNone/>
                <a:defRPr/>
              </a:pPr>
              <a:endParaRPr lang="en-US" sz="1800" b="0">
                <a:latin typeface="Arial" charset="0"/>
                <a:cs typeface="Arial" charset="0"/>
              </a:endParaRPr>
            </a:p>
          </p:txBody>
        </p:sp>
        <p:sp>
          <p:nvSpPr>
            <p:cNvPr id="33" name="Rectangle 31"/>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rtl="0">
                <a:lnSpc>
                  <a:spcPct val="100000"/>
                </a:lnSpc>
                <a:spcBef>
                  <a:spcPct val="0"/>
                </a:spcBef>
                <a:buClrTx/>
                <a:buFontTx/>
                <a:buNone/>
                <a:defRPr/>
              </a:pPr>
              <a:endParaRPr lang="en-US" sz="1800" b="0">
                <a:latin typeface="Arial" charset="0"/>
                <a:cs typeface="Arial" charset="0"/>
              </a:endParaRPr>
            </a:p>
          </p:txBody>
        </p:sp>
        <p:sp>
          <p:nvSpPr>
            <p:cNvPr id="34" name="Rectangle 32"/>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rtl="0">
                <a:lnSpc>
                  <a:spcPct val="100000"/>
                </a:lnSpc>
                <a:spcBef>
                  <a:spcPct val="0"/>
                </a:spcBef>
                <a:buClrTx/>
                <a:buFontTx/>
                <a:buNone/>
                <a:defRPr/>
              </a:pPr>
              <a:endParaRPr lang="en-US" sz="1800" b="0">
                <a:latin typeface="Arial" charset="0"/>
                <a:cs typeface="Arial" charset="0"/>
              </a:endParaRPr>
            </a:p>
          </p:txBody>
        </p:sp>
        <p:sp>
          <p:nvSpPr>
            <p:cNvPr id="35" name="Rectangle 33"/>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rot="10800000"/>
            <a:lstStyle/>
            <a:p>
              <a:pPr algn="ctr" rtl="0">
                <a:lnSpc>
                  <a:spcPct val="100000"/>
                </a:lnSpc>
                <a:spcBef>
                  <a:spcPct val="0"/>
                </a:spcBef>
                <a:buClrTx/>
                <a:buFontTx/>
                <a:buNone/>
                <a:defRPr/>
              </a:pPr>
              <a:endParaRPr lang="en-US" sz="1800" b="0">
                <a:latin typeface="Arial" charset="0"/>
                <a:cs typeface="Arial" charset="0"/>
              </a:endParaRPr>
            </a:p>
          </p:txBody>
        </p:sp>
        <p:sp>
          <p:nvSpPr>
            <p:cNvPr id="36" name="Rectangle 34"/>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w="9525">
              <a:noFill/>
              <a:miter lim="800000"/>
              <a:headEnd/>
              <a:tailEnd/>
            </a:ln>
            <a:effectLst/>
          </p:spPr>
          <p:txBody>
            <a:bodyPr rot="10800000"/>
            <a:lstStyle/>
            <a:p>
              <a:pPr algn="ctr" rtl="0">
                <a:lnSpc>
                  <a:spcPct val="100000"/>
                </a:lnSpc>
                <a:spcBef>
                  <a:spcPct val="0"/>
                </a:spcBef>
                <a:buClrTx/>
                <a:buFontTx/>
                <a:buNone/>
                <a:defRPr/>
              </a:pPr>
              <a:endParaRPr lang="en-US" sz="1800" b="0">
                <a:latin typeface="Arial" charset="0"/>
                <a:cs typeface="Arial" charset="0"/>
              </a:endParaRPr>
            </a:p>
          </p:txBody>
        </p:sp>
        <p:sp>
          <p:nvSpPr>
            <p:cNvPr id="37" name="Oval 35"/>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38" name="Oval 36"/>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39" name="Oval 37"/>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40" name="Oval 38"/>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41" name="Oval 39"/>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42" name="Oval 40"/>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43" name="Oval 41"/>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44" name="Oval 42"/>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45" name="Oval 43"/>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46" name="Oval 44"/>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47" name="Oval 45"/>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48" name="Oval 46"/>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49" name="Oval 47"/>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50" name="Oval 48"/>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51" name="Oval 49"/>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52" name="Oval 50"/>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53" name="Oval 51"/>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54" name="Oval 52"/>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55" name="Oval 53"/>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56" name="Oval 54"/>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57" name="Oval 55"/>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58" name="Oval 56"/>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59" name="Oval 57"/>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60" name="Oval 58"/>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61" name="Oval 59"/>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62" name="Oval 60"/>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63" name="Oval 61"/>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64" name="Oval 62"/>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65" name="Oval 63"/>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66" name="Oval 64"/>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67" name="Oval 65"/>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68" name="Oval 66"/>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69" name="Oval 67"/>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70" name="Oval 68"/>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71" name="Oval 69"/>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72" name="Oval 70"/>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73" name="Oval 71"/>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74" name="Oval 72"/>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75" name="Oval 73"/>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76" name="Oval 74"/>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77" name="Oval 75"/>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78" name="Oval 76"/>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79" name="Oval 77"/>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80" name="Oval 78"/>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81" name="Oval 79"/>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82" name="Oval 80"/>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83" name="Oval 81"/>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84" name="Oval 82"/>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85" name="Oval 83"/>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86" name="Oval 84"/>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87" name="Oval 85"/>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88" name="Oval 86"/>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89" name="Oval 87"/>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90" name="Oval 88"/>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91" name="Oval 89"/>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92" name="Oval 90"/>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93" name="Oval 91"/>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94" name="Oval 92"/>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95" name="Oval 93"/>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96" name="Oval 94"/>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97" name="Oval 95"/>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98" name="Oval 96"/>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99" name="Oval 97"/>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00" name="Oval 98"/>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01" name="Oval 99"/>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02" name="Oval 100"/>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03" name="Oval 101"/>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04" name="Oval 102"/>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05" name="Oval 103"/>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06" name="Oval 104"/>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07" name="Oval 105"/>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08" name="Oval 106"/>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09" name="Oval 107"/>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10" name="Oval 108"/>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11" name="Oval 109"/>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12" name="Oval 110"/>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13" name="Oval 111"/>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14" name="Oval 112"/>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15" name="Oval 113"/>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16" name="Oval 114"/>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17" name="Oval 115"/>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18" name="Oval 116"/>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19" name="Oval 117"/>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20" name="Oval 118"/>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21" name="Oval 119"/>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22" name="Oval 120"/>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23" name="Oval 121"/>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24" name="Oval 122"/>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25" name="Oval 123"/>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26" name="Oval 124"/>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27" name="Oval 125"/>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28" name="Oval 126"/>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29" name="Oval 127"/>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30" name="Oval 128"/>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31" name="Oval 129"/>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32" name="Oval 130"/>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33" name="Oval 131"/>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34" name="Oval 132"/>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35" name="Oval 133"/>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36" name="Oval 134"/>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37" name="Oval 135"/>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38" name="Oval 136"/>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39" name="Oval 137"/>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40" name="Oval 138"/>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41" name="Oval 139"/>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42" name="Oval 140"/>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43" name="Oval 141"/>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44" name="Oval 142"/>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45" name="Oval 143"/>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46" name="Oval 144"/>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47" name="Oval 145"/>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48" name="Oval 146"/>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49" name="Oval 147"/>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0" name="Oval 148"/>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 name="Oval 149"/>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2" name="Oval 150"/>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3" name="Oval 151"/>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4" name="Oval 152"/>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5" name="Oval 153"/>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6" name="Oval 154"/>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7" name="Oval 155"/>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8" name="Oval 156"/>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9" name="Oval 157"/>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60" name="Oval 158"/>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61" name="Oval 159"/>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62" name="Oval 160"/>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63" name="Oval 161"/>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64" name="Oval 162"/>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65" name="Oval 163"/>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66" name="Oval 164"/>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67" name="Oval 165"/>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68" name="Oval 166"/>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69" name="Oval 167"/>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70" name="Oval 168"/>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71" name="Oval 169"/>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72" name="Oval 170"/>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73" name="Oval 171"/>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74" name="Oval 172"/>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75" name="Oval 173"/>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76" name="Oval 174"/>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77" name="Oval 175"/>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78" name="Oval 176"/>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79" name="Oval 177"/>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80" name="Oval 178"/>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81" name="Oval 179"/>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82" name="Oval 180"/>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83" name="Oval 181"/>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84" name="Oval 182"/>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85" name="Oval 183"/>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86" name="Oval 184"/>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87" name="Oval 185"/>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88" name="Oval 186"/>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89" name="Oval 187"/>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90" name="Oval 188"/>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91" name="Oval 189"/>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92" name="Oval 190"/>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93" name="Oval 191"/>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94" name="Oval 192"/>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95" name="Oval 193"/>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96" name="Oval 194"/>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97" name="Oval 195"/>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98" name="Oval 196"/>
            <p:cNvSpPr>
              <a:spLocks noChangeArrowheads="1"/>
            </p:cNvSpPr>
            <p:nvPr/>
          </p:nvSpPr>
          <p:spPr bwMode="hidden">
            <a:xfrm>
              <a:off x="3255" y="4071"/>
              <a:ext cx="196" cy="106"/>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99" name="Oval 197"/>
            <p:cNvSpPr>
              <a:spLocks noChangeArrowheads="1"/>
            </p:cNvSpPr>
            <p:nvPr/>
          </p:nvSpPr>
          <p:spPr bwMode="hidden">
            <a:xfrm>
              <a:off x="3651" y="3693"/>
              <a:ext cx="196" cy="111"/>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200" name="Oval 198"/>
            <p:cNvSpPr>
              <a:spLocks noChangeArrowheads="1"/>
            </p:cNvSpPr>
            <p:nvPr/>
          </p:nvSpPr>
          <p:spPr bwMode="hidden">
            <a:xfrm>
              <a:off x="4773" y="3705"/>
              <a:ext cx="201" cy="106"/>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201" name="Oval 199"/>
            <p:cNvSpPr>
              <a:spLocks noChangeArrowheads="1"/>
            </p:cNvSpPr>
            <p:nvPr/>
          </p:nvSpPr>
          <p:spPr bwMode="hidden">
            <a:xfrm>
              <a:off x="4491" y="4049"/>
              <a:ext cx="196" cy="105"/>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202" name="Oval 200"/>
            <p:cNvSpPr>
              <a:spLocks noChangeArrowheads="1"/>
            </p:cNvSpPr>
            <p:nvPr/>
          </p:nvSpPr>
          <p:spPr bwMode="hidden">
            <a:xfrm>
              <a:off x="3989" y="3396"/>
              <a:ext cx="168" cy="96"/>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203" name="Oval 201"/>
            <p:cNvSpPr>
              <a:spLocks noChangeArrowheads="1"/>
            </p:cNvSpPr>
            <p:nvPr/>
          </p:nvSpPr>
          <p:spPr bwMode="hidden">
            <a:xfrm>
              <a:off x="4263" y="3141"/>
              <a:ext cx="167" cy="95"/>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204" name="Oval 202"/>
            <p:cNvSpPr>
              <a:spLocks noChangeArrowheads="1"/>
            </p:cNvSpPr>
            <p:nvPr/>
          </p:nvSpPr>
          <p:spPr bwMode="hidden">
            <a:xfrm>
              <a:off x="5044" y="3418"/>
              <a:ext cx="167" cy="95"/>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205" name="Oval 203"/>
            <p:cNvSpPr>
              <a:spLocks noChangeArrowheads="1"/>
            </p:cNvSpPr>
            <p:nvPr/>
          </p:nvSpPr>
          <p:spPr bwMode="hidden">
            <a:xfrm>
              <a:off x="4553" y="2873"/>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206" name="Oval 204"/>
            <p:cNvSpPr>
              <a:spLocks noChangeArrowheads="1"/>
            </p:cNvSpPr>
            <p:nvPr/>
          </p:nvSpPr>
          <p:spPr bwMode="hidden">
            <a:xfrm>
              <a:off x="5293" y="3116"/>
              <a:ext cx="168" cy="95"/>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207" name="Oval 205"/>
            <p:cNvSpPr>
              <a:spLocks noChangeArrowheads="1"/>
            </p:cNvSpPr>
            <p:nvPr/>
          </p:nvSpPr>
          <p:spPr bwMode="hidden">
            <a:xfrm>
              <a:off x="5497" y="2879"/>
              <a:ext cx="156" cy="89"/>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208" name="Oval 206"/>
            <p:cNvSpPr>
              <a:spLocks noChangeArrowheads="1"/>
            </p:cNvSpPr>
            <p:nvPr/>
          </p:nvSpPr>
          <p:spPr bwMode="hidden">
            <a:xfrm>
              <a:off x="4772" y="2673"/>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209" name="Oval 207"/>
            <p:cNvSpPr>
              <a:spLocks noChangeArrowheads="1"/>
            </p:cNvSpPr>
            <p:nvPr/>
          </p:nvSpPr>
          <p:spPr bwMode="hidden">
            <a:xfrm>
              <a:off x="4966" y="2488"/>
              <a:ext cx="156" cy="84"/>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210" name="Oval 208"/>
            <p:cNvSpPr>
              <a:spLocks noChangeArrowheads="1"/>
            </p:cNvSpPr>
            <p:nvPr/>
          </p:nvSpPr>
          <p:spPr bwMode="hidden">
            <a:xfrm>
              <a:off x="5444" y="2052"/>
              <a:ext cx="134" cy="7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211" name="Oval 209"/>
            <p:cNvSpPr>
              <a:spLocks noChangeArrowheads="1"/>
            </p:cNvSpPr>
            <p:nvPr/>
          </p:nvSpPr>
          <p:spPr bwMode="hidden">
            <a:xfrm>
              <a:off x="5161" y="2314"/>
              <a:ext cx="140" cy="7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212" name="Oval 210"/>
            <p:cNvSpPr>
              <a:spLocks noChangeArrowheads="1"/>
            </p:cNvSpPr>
            <p:nvPr/>
          </p:nvSpPr>
          <p:spPr bwMode="hidden">
            <a:xfrm>
              <a:off x="5318" y="2176"/>
              <a:ext cx="134" cy="61"/>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213" name="Oval 211"/>
            <p:cNvSpPr>
              <a:spLocks noChangeArrowheads="1"/>
            </p:cNvSpPr>
            <p:nvPr/>
          </p:nvSpPr>
          <p:spPr bwMode="hidden">
            <a:xfrm>
              <a:off x="5581" y="1933"/>
              <a:ext cx="128" cy="61"/>
            </a:xfrm>
            <a:prstGeom prst="ellipse">
              <a:avLst/>
            </a:prstGeom>
            <a:gradFill rotWithShape="0">
              <a:gsLst>
                <a:gs pos="0">
                  <a:schemeClr val="bg1"/>
                </a:gs>
                <a:gs pos="100000">
                  <a:schemeClr val="bg1">
                    <a:gamma/>
                    <a:shade val="5764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214" name="Oval 212"/>
            <p:cNvSpPr>
              <a:spLocks noChangeArrowheads="1"/>
            </p:cNvSpPr>
            <p:nvPr/>
          </p:nvSpPr>
          <p:spPr bwMode="hidden">
            <a:xfrm>
              <a:off x="5689" y="1811"/>
              <a:ext cx="128" cy="61"/>
            </a:xfrm>
            <a:prstGeom prst="ellipse">
              <a:avLst/>
            </a:prstGeom>
            <a:gradFill rotWithShape="0">
              <a:gsLst>
                <a:gs pos="0">
                  <a:schemeClr val="bg1"/>
                </a:gs>
                <a:gs pos="100000">
                  <a:schemeClr val="bg1">
                    <a:gamma/>
                    <a:shade val="5764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215" name="Oval 213"/>
            <p:cNvSpPr>
              <a:spLocks noChangeArrowheads="1"/>
            </p:cNvSpPr>
            <p:nvPr/>
          </p:nvSpPr>
          <p:spPr bwMode="hidden">
            <a:xfrm>
              <a:off x="5663" y="2680"/>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216" name="Oval 214"/>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217" name="Oval 215"/>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218" name="Oval 216"/>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219" name="Oval 217"/>
            <p:cNvSpPr>
              <a:spLocks noChangeArrowheads="1"/>
            </p:cNvSpPr>
            <p:nvPr/>
          </p:nvSpPr>
          <p:spPr bwMode="hidden">
            <a:xfrm>
              <a:off x="5624" y="4010"/>
              <a:ext cx="201" cy="106"/>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grpSp>
      <p:sp>
        <p:nvSpPr>
          <p:cNvPr id="152794" name="Rectangle 218"/>
          <p:cNvSpPr>
            <a:spLocks noGrp="1" noChangeArrowheads="1"/>
          </p:cNvSpPr>
          <p:nvPr>
            <p:ph type="ctrTitle" sz="quarter"/>
          </p:nvPr>
        </p:nvSpPr>
        <p:spPr>
          <a:xfrm>
            <a:off x="685800" y="1844675"/>
            <a:ext cx="7772400" cy="1736725"/>
          </a:xfrm>
        </p:spPr>
        <p:txBody>
          <a:bodyPr anchor="b" anchorCtr="1"/>
          <a:lstStyle>
            <a:lvl1pPr>
              <a:defRPr sz="5400"/>
            </a:lvl1pPr>
          </a:lstStyle>
          <a:p>
            <a:r>
              <a:rPr lang="en-US"/>
              <a:t>Click to edit Master title style</a:t>
            </a:r>
          </a:p>
        </p:txBody>
      </p:sp>
      <p:sp>
        <p:nvSpPr>
          <p:cNvPr id="152795" name="Rectangle 219"/>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220" name="Rectangle 220"/>
          <p:cNvSpPr>
            <a:spLocks noGrp="1" noChangeArrowheads="1"/>
          </p:cNvSpPr>
          <p:nvPr>
            <p:ph type="dt" sz="quarter" idx="10"/>
          </p:nvPr>
        </p:nvSpPr>
        <p:spPr/>
        <p:txBody>
          <a:bodyPr/>
          <a:lstStyle>
            <a:lvl1pPr>
              <a:defRPr/>
            </a:lvl1pPr>
          </a:lstStyle>
          <a:p>
            <a:pPr>
              <a:defRPr/>
            </a:pPr>
            <a:endParaRPr lang="en-US"/>
          </a:p>
        </p:txBody>
      </p:sp>
      <p:sp>
        <p:nvSpPr>
          <p:cNvPr id="221" name="Rectangle 221"/>
          <p:cNvSpPr>
            <a:spLocks noGrp="1" noChangeArrowheads="1"/>
          </p:cNvSpPr>
          <p:nvPr>
            <p:ph type="ftr" sz="quarter" idx="11"/>
          </p:nvPr>
        </p:nvSpPr>
        <p:spPr>
          <a:xfrm>
            <a:off x="3124200" y="6248400"/>
            <a:ext cx="2895600" cy="457200"/>
          </a:xfrm>
        </p:spPr>
        <p:txBody>
          <a:bodyPr/>
          <a:lstStyle>
            <a:lvl1pPr>
              <a:defRPr/>
            </a:lvl1pPr>
          </a:lstStyle>
          <a:p>
            <a:pPr>
              <a:defRPr/>
            </a:pPr>
            <a:r>
              <a:rPr lang="fa-IR"/>
              <a:t>پوپول مرجع دانشگاه ومدرسه         </a:t>
            </a:r>
            <a:r>
              <a:rPr lang="en-US"/>
              <a:t>WWW.pupuol.com</a:t>
            </a:r>
          </a:p>
        </p:txBody>
      </p:sp>
      <p:sp>
        <p:nvSpPr>
          <p:cNvPr id="222" name="Rectangle 222"/>
          <p:cNvSpPr>
            <a:spLocks noGrp="1" noChangeArrowheads="1"/>
          </p:cNvSpPr>
          <p:nvPr>
            <p:ph type="sldNum" sz="quarter" idx="12"/>
          </p:nvPr>
        </p:nvSpPr>
        <p:spPr/>
        <p:txBody>
          <a:bodyPr/>
          <a:lstStyle>
            <a:lvl1pPr>
              <a:defRPr/>
            </a:lvl1pPr>
          </a:lstStyle>
          <a:p>
            <a:pPr>
              <a:defRPr/>
            </a:pPr>
            <a:fld id="{306A2B6E-C57B-4B3F-B946-976637610F84}"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18"/>
          <p:cNvSpPr>
            <a:spLocks noGrp="1" noChangeArrowheads="1"/>
          </p:cNvSpPr>
          <p:nvPr>
            <p:ph type="sldNum" sz="quarter" idx="10"/>
          </p:nvPr>
        </p:nvSpPr>
        <p:spPr>
          <a:ln/>
        </p:spPr>
        <p:txBody>
          <a:bodyPr/>
          <a:lstStyle>
            <a:lvl1pPr>
              <a:defRPr/>
            </a:lvl1pPr>
          </a:lstStyle>
          <a:p>
            <a:pPr>
              <a:defRPr/>
            </a:pPr>
            <a:fld id="{04881D00-3C39-49FE-BEEF-A243FB53EA13}"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endParaRPr lang="en-US"/>
          </a:p>
        </p:txBody>
      </p:sp>
      <p:sp>
        <p:nvSpPr>
          <p:cNvPr id="6" name="Rectangle 220"/>
          <p:cNvSpPr>
            <a:spLocks noGrp="1" noChangeArrowheads="1"/>
          </p:cNvSpPr>
          <p:nvPr>
            <p:ph type="ftr" sz="quarter" idx="12"/>
          </p:nvPr>
        </p:nvSpPr>
        <p:spPr>
          <a:ln/>
        </p:spPr>
        <p:txBody>
          <a:bodyPr/>
          <a:lstStyle>
            <a:lvl1pPr>
              <a:defRPr/>
            </a:lvl1pPr>
          </a:lstStyle>
          <a:p>
            <a:pPr>
              <a:defRPr/>
            </a:pPr>
            <a:r>
              <a:rPr lang="fa-IR"/>
              <a:t>پوپول مرجع دانشگاه ومدرسه         </a:t>
            </a:r>
            <a:r>
              <a:rPr lang="en-US"/>
              <a:t>WWW.pupuol.com</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18"/>
          <p:cNvSpPr>
            <a:spLocks noGrp="1" noChangeArrowheads="1"/>
          </p:cNvSpPr>
          <p:nvPr>
            <p:ph type="sldNum" sz="quarter" idx="10"/>
          </p:nvPr>
        </p:nvSpPr>
        <p:spPr>
          <a:ln/>
        </p:spPr>
        <p:txBody>
          <a:bodyPr/>
          <a:lstStyle>
            <a:lvl1pPr>
              <a:defRPr/>
            </a:lvl1pPr>
          </a:lstStyle>
          <a:p>
            <a:pPr>
              <a:defRPr/>
            </a:pPr>
            <a:fld id="{37E5B4B1-3F9C-4805-80F2-1BEBA6F9B497}"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endParaRPr lang="en-US"/>
          </a:p>
        </p:txBody>
      </p:sp>
      <p:sp>
        <p:nvSpPr>
          <p:cNvPr id="6" name="Rectangle 220"/>
          <p:cNvSpPr>
            <a:spLocks noGrp="1" noChangeArrowheads="1"/>
          </p:cNvSpPr>
          <p:nvPr>
            <p:ph type="ftr" sz="quarter" idx="12"/>
          </p:nvPr>
        </p:nvSpPr>
        <p:spPr>
          <a:ln/>
        </p:spPr>
        <p:txBody>
          <a:bodyPr/>
          <a:lstStyle>
            <a:lvl1pPr>
              <a:defRPr/>
            </a:lvl1pPr>
          </a:lstStyle>
          <a:p>
            <a:pPr>
              <a:defRPr/>
            </a:pPr>
            <a:r>
              <a:rPr lang="fa-IR"/>
              <a:t>پوپول مرجع دانشگاه ومدرسه         </a:t>
            </a:r>
            <a:r>
              <a:rPr lang="en-US"/>
              <a:t>WWW.pupuol.com</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18"/>
          <p:cNvSpPr>
            <a:spLocks noGrp="1" noChangeArrowheads="1"/>
          </p:cNvSpPr>
          <p:nvPr>
            <p:ph type="sldNum" sz="quarter" idx="10"/>
          </p:nvPr>
        </p:nvSpPr>
        <p:spPr>
          <a:ln/>
        </p:spPr>
        <p:txBody>
          <a:bodyPr/>
          <a:lstStyle>
            <a:lvl1pPr>
              <a:defRPr/>
            </a:lvl1pPr>
          </a:lstStyle>
          <a:p>
            <a:pPr>
              <a:defRPr/>
            </a:pPr>
            <a:fld id="{6C167717-132D-4636-84C3-ACC706412D90}" type="slidenum">
              <a:rPr lang="en-US"/>
              <a:pPr>
                <a:defRPr/>
              </a:pPr>
              <a:t>‹#›</a:t>
            </a:fld>
            <a:endParaRPr lang="en-US"/>
          </a:p>
        </p:txBody>
      </p:sp>
      <p:sp>
        <p:nvSpPr>
          <p:cNvPr id="6" name="Rectangle 219"/>
          <p:cNvSpPr>
            <a:spLocks noGrp="1" noChangeArrowheads="1"/>
          </p:cNvSpPr>
          <p:nvPr>
            <p:ph type="dt" sz="half" idx="11"/>
          </p:nvPr>
        </p:nvSpPr>
        <p:spPr>
          <a:ln/>
        </p:spPr>
        <p:txBody>
          <a:bodyPr/>
          <a:lstStyle>
            <a:lvl1pPr>
              <a:defRPr/>
            </a:lvl1pPr>
          </a:lstStyle>
          <a:p>
            <a:pPr>
              <a:defRPr/>
            </a:pPr>
            <a:endParaRPr lang="en-US"/>
          </a:p>
        </p:txBody>
      </p:sp>
      <p:sp>
        <p:nvSpPr>
          <p:cNvPr id="7" name="Rectangle 220"/>
          <p:cNvSpPr>
            <a:spLocks noGrp="1" noChangeArrowheads="1"/>
          </p:cNvSpPr>
          <p:nvPr>
            <p:ph type="ftr" sz="quarter" idx="12"/>
          </p:nvPr>
        </p:nvSpPr>
        <p:spPr>
          <a:ln/>
        </p:spPr>
        <p:txBody>
          <a:bodyPr/>
          <a:lstStyle>
            <a:lvl1pPr>
              <a:defRPr/>
            </a:lvl1pPr>
          </a:lstStyle>
          <a:p>
            <a:pPr>
              <a:defRPr/>
            </a:pPr>
            <a:r>
              <a:rPr lang="fa-IR"/>
              <a:t>پوپول مرجع دانشگاه ومدرسه         </a:t>
            </a:r>
            <a:r>
              <a:rPr lang="en-US"/>
              <a:t>WWW.pupuol.com</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18"/>
          <p:cNvSpPr>
            <a:spLocks noGrp="1" noChangeArrowheads="1"/>
          </p:cNvSpPr>
          <p:nvPr>
            <p:ph type="sldNum" sz="quarter" idx="10"/>
          </p:nvPr>
        </p:nvSpPr>
        <p:spPr>
          <a:ln/>
        </p:spPr>
        <p:txBody>
          <a:bodyPr/>
          <a:lstStyle>
            <a:lvl1pPr>
              <a:defRPr/>
            </a:lvl1pPr>
          </a:lstStyle>
          <a:p>
            <a:pPr>
              <a:defRPr/>
            </a:pPr>
            <a:fld id="{22A720B7-7A33-4D45-BDB8-B5B816F86991}" type="slidenum">
              <a:rPr lang="en-US"/>
              <a:pPr>
                <a:defRPr/>
              </a:pPr>
              <a:t>‹#›</a:t>
            </a:fld>
            <a:endParaRPr lang="en-US"/>
          </a:p>
        </p:txBody>
      </p:sp>
      <p:sp>
        <p:nvSpPr>
          <p:cNvPr id="8" name="Rectangle 219"/>
          <p:cNvSpPr>
            <a:spLocks noGrp="1" noChangeArrowheads="1"/>
          </p:cNvSpPr>
          <p:nvPr>
            <p:ph type="dt" sz="half" idx="11"/>
          </p:nvPr>
        </p:nvSpPr>
        <p:spPr>
          <a:ln/>
        </p:spPr>
        <p:txBody>
          <a:bodyPr/>
          <a:lstStyle>
            <a:lvl1pPr>
              <a:defRPr/>
            </a:lvl1pPr>
          </a:lstStyle>
          <a:p>
            <a:pPr>
              <a:defRPr/>
            </a:pPr>
            <a:endParaRPr lang="en-US"/>
          </a:p>
        </p:txBody>
      </p:sp>
      <p:sp>
        <p:nvSpPr>
          <p:cNvPr id="9" name="Rectangle 220"/>
          <p:cNvSpPr>
            <a:spLocks noGrp="1" noChangeArrowheads="1"/>
          </p:cNvSpPr>
          <p:nvPr>
            <p:ph type="ftr" sz="quarter" idx="12"/>
          </p:nvPr>
        </p:nvSpPr>
        <p:spPr>
          <a:ln/>
        </p:spPr>
        <p:txBody>
          <a:bodyPr/>
          <a:lstStyle>
            <a:lvl1pPr>
              <a:defRPr/>
            </a:lvl1pPr>
          </a:lstStyle>
          <a:p>
            <a:pPr>
              <a:defRPr/>
            </a:pPr>
            <a:r>
              <a:rPr lang="fa-IR"/>
              <a:t>پوپول مرجع دانشگاه ومدرسه         </a:t>
            </a:r>
            <a:r>
              <a:rPr lang="en-US"/>
              <a:t>WWW.pupuol.com</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18"/>
          <p:cNvSpPr>
            <a:spLocks noGrp="1" noChangeArrowheads="1"/>
          </p:cNvSpPr>
          <p:nvPr>
            <p:ph type="sldNum" sz="quarter" idx="10"/>
          </p:nvPr>
        </p:nvSpPr>
        <p:spPr>
          <a:ln/>
        </p:spPr>
        <p:txBody>
          <a:bodyPr/>
          <a:lstStyle>
            <a:lvl1pPr>
              <a:defRPr/>
            </a:lvl1pPr>
          </a:lstStyle>
          <a:p>
            <a:pPr>
              <a:defRPr/>
            </a:pPr>
            <a:fld id="{C88B78D6-F9D7-4AB4-B2F9-24D9271BD694}" type="slidenum">
              <a:rPr lang="en-US"/>
              <a:pPr>
                <a:defRPr/>
              </a:pPr>
              <a:t>‹#›</a:t>
            </a:fld>
            <a:endParaRPr lang="en-US"/>
          </a:p>
        </p:txBody>
      </p:sp>
      <p:sp>
        <p:nvSpPr>
          <p:cNvPr id="4" name="Rectangle 219"/>
          <p:cNvSpPr>
            <a:spLocks noGrp="1" noChangeArrowheads="1"/>
          </p:cNvSpPr>
          <p:nvPr>
            <p:ph type="dt" sz="half" idx="11"/>
          </p:nvPr>
        </p:nvSpPr>
        <p:spPr>
          <a:ln/>
        </p:spPr>
        <p:txBody>
          <a:bodyPr/>
          <a:lstStyle>
            <a:lvl1pPr>
              <a:defRPr/>
            </a:lvl1pPr>
          </a:lstStyle>
          <a:p>
            <a:pPr>
              <a:defRPr/>
            </a:pPr>
            <a:endParaRPr lang="en-US"/>
          </a:p>
        </p:txBody>
      </p:sp>
      <p:sp>
        <p:nvSpPr>
          <p:cNvPr id="5" name="Rectangle 220"/>
          <p:cNvSpPr>
            <a:spLocks noGrp="1" noChangeArrowheads="1"/>
          </p:cNvSpPr>
          <p:nvPr>
            <p:ph type="ftr" sz="quarter" idx="12"/>
          </p:nvPr>
        </p:nvSpPr>
        <p:spPr>
          <a:ln/>
        </p:spPr>
        <p:txBody>
          <a:bodyPr/>
          <a:lstStyle>
            <a:lvl1pPr>
              <a:defRPr/>
            </a:lvl1pPr>
          </a:lstStyle>
          <a:p>
            <a:pPr>
              <a:defRPr/>
            </a:pPr>
            <a:r>
              <a:rPr lang="fa-IR"/>
              <a:t>پوپول مرجع دانشگاه ومدرسه         </a:t>
            </a:r>
            <a:r>
              <a:rPr lang="en-US"/>
              <a:t>WWW.pupuol.com</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18"/>
          <p:cNvSpPr>
            <a:spLocks noGrp="1" noChangeArrowheads="1"/>
          </p:cNvSpPr>
          <p:nvPr>
            <p:ph type="sldNum" sz="quarter" idx="10"/>
          </p:nvPr>
        </p:nvSpPr>
        <p:spPr>
          <a:ln/>
        </p:spPr>
        <p:txBody>
          <a:bodyPr/>
          <a:lstStyle>
            <a:lvl1pPr>
              <a:defRPr/>
            </a:lvl1pPr>
          </a:lstStyle>
          <a:p>
            <a:pPr>
              <a:defRPr/>
            </a:pPr>
            <a:fld id="{53AF4D28-0B28-4D25-A80A-3DD80A04AE27}" type="slidenum">
              <a:rPr lang="en-US"/>
              <a:pPr>
                <a:defRPr/>
              </a:pPr>
              <a:t>‹#›</a:t>
            </a:fld>
            <a:endParaRPr lang="en-US"/>
          </a:p>
        </p:txBody>
      </p:sp>
      <p:sp>
        <p:nvSpPr>
          <p:cNvPr id="3" name="Rectangle 219"/>
          <p:cNvSpPr>
            <a:spLocks noGrp="1" noChangeArrowheads="1"/>
          </p:cNvSpPr>
          <p:nvPr>
            <p:ph type="dt" sz="half" idx="11"/>
          </p:nvPr>
        </p:nvSpPr>
        <p:spPr>
          <a:ln/>
        </p:spPr>
        <p:txBody>
          <a:bodyPr/>
          <a:lstStyle>
            <a:lvl1pPr>
              <a:defRPr/>
            </a:lvl1pPr>
          </a:lstStyle>
          <a:p>
            <a:pPr>
              <a:defRPr/>
            </a:pPr>
            <a:endParaRPr lang="en-US"/>
          </a:p>
        </p:txBody>
      </p:sp>
      <p:sp>
        <p:nvSpPr>
          <p:cNvPr id="4" name="Rectangle 220"/>
          <p:cNvSpPr>
            <a:spLocks noGrp="1" noChangeArrowheads="1"/>
          </p:cNvSpPr>
          <p:nvPr>
            <p:ph type="ftr" sz="quarter" idx="12"/>
          </p:nvPr>
        </p:nvSpPr>
        <p:spPr>
          <a:ln/>
        </p:spPr>
        <p:txBody>
          <a:bodyPr/>
          <a:lstStyle>
            <a:lvl1pPr>
              <a:defRPr/>
            </a:lvl1pPr>
          </a:lstStyle>
          <a:p>
            <a:pPr>
              <a:defRPr/>
            </a:pPr>
            <a:r>
              <a:rPr lang="fa-IR"/>
              <a:t>پوپول مرجع دانشگاه ومدرسه         </a:t>
            </a:r>
            <a:r>
              <a:rPr lang="en-US"/>
              <a:t>WWW.pupuol.com</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18"/>
          <p:cNvSpPr>
            <a:spLocks noGrp="1" noChangeArrowheads="1"/>
          </p:cNvSpPr>
          <p:nvPr>
            <p:ph type="sldNum" sz="quarter" idx="10"/>
          </p:nvPr>
        </p:nvSpPr>
        <p:spPr>
          <a:ln/>
        </p:spPr>
        <p:txBody>
          <a:bodyPr/>
          <a:lstStyle>
            <a:lvl1pPr>
              <a:defRPr/>
            </a:lvl1pPr>
          </a:lstStyle>
          <a:p>
            <a:pPr>
              <a:defRPr/>
            </a:pPr>
            <a:fld id="{DD87A0FA-3F1C-4233-90AF-1D04463D0319}" type="slidenum">
              <a:rPr lang="en-US"/>
              <a:pPr>
                <a:defRPr/>
              </a:pPr>
              <a:t>‹#›</a:t>
            </a:fld>
            <a:endParaRPr lang="en-US"/>
          </a:p>
        </p:txBody>
      </p:sp>
      <p:sp>
        <p:nvSpPr>
          <p:cNvPr id="6" name="Rectangle 219"/>
          <p:cNvSpPr>
            <a:spLocks noGrp="1" noChangeArrowheads="1"/>
          </p:cNvSpPr>
          <p:nvPr>
            <p:ph type="dt" sz="half" idx="11"/>
          </p:nvPr>
        </p:nvSpPr>
        <p:spPr>
          <a:ln/>
        </p:spPr>
        <p:txBody>
          <a:bodyPr/>
          <a:lstStyle>
            <a:lvl1pPr>
              <a:defRPr/>
            </a:lvl1pPr>
          </a:lstStyle>
          <a:p>
            <a:pPr>
              <a:defRPr/>
            </a:pPr>
            <a:endParaRPr lang="en-US"/>
          </a:p>
        </p:txBody>
      </p:sp>
      <p:sp>
        <p:nvSpPr>
          <p:cNvPr id="7" name="Rectangle 220"/>
          <p:cNvSpPr>
            <a:spLocks noGrp="1" noChangeArrowheads="1"/>
          </p:cNvSpPr>
          <p:nvPr>
            <p:ph type="ftr" sz="quarter" idx="12"/>
          </p:nvPr>
        </p:nvSpPr>
        <p:spPr>
          <a:ln/>
        </p:spPr>
        <p:txBody>
          <a:bodyPr/>
          <a:lstStyle>
            <a:lvl1pPr>
              <a:defRPr/>
            </a:lvl1pPr>
          </a:lstStyle>
          <a:p>
            <a:pPr>
              <a:defRPr/>
            </a:pPr>
            <a:r>
              <a:rPr lang="fa-IR"/>
              <a:t>پوپول مرجع دانشگاه ومدرسه         </a:t>
            </a:r>
            <a:r>
              <a:rPr lang="en-US"/>
              <a:t>WWW.pupuol.com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780B711A-A85C-4072-810B-B38BFC8361FA}" type="slidenum">
              <a:rPr lang="en-US" altLang="en-US"/>
              <a:pPr>
                <a:defRPr/>
              </a:pPr>
              <a:t>‹#›</a:t>
            </a:fld>
            <a:endParaRPr lang="en-US" altLang="en-US"/>
          </a:p>
        </p:txBody>
      </p:sp>
    </p:spTree>
    <p:extLst>
      <p:ext uri="{BB962C8B-B14F-4D97-AF65-F5344CB8AC3E}">
        <p14:creationId xmlns:p14="http://schemas.microsoft.com/office/powerpoint/2010/main" val="20265671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18"/>
          <p:cNvSpPr>
            <a:spLocks noGrp="1" noChangeArrowheads="1"/>
          </p:cNvSpPr>
          <p:nvPr>
            <p:ph type="sldNum" sz="quarter" idx="10"/>
          </p:nvPr>
        </p:nvSpPr>
        <p:spPr>
          <a:ln/>
        </p:spPr>
        <p:txBody>
          <a:bodyPr/>
          <a:lstStyle>
            <a:lvl1pPr>
              <a:defRPr/>
            </a:lvl1pPr>
          </a:lstStyle>
          <a:p>
            <a:pPr>
              <a:defRPr/>
            </a:pPr>
            <a:fld id="{189B8185-11BC-43FA-B92F-15BFB4399375}" type="slidenum">
              <a:rPr lang="en-US"/>
              <a:pPr>
                <a:defRPr/>
              </a:pPr>
              <a:t>‹#›</a:t>
            </a:fld>
            <a:endParaRPr lang="en-US"/>
          </a:p>
        </p:txBody>
      </p:sp>
      <p:sp>
        <p:nvSpPr>
          <p:cNvPr id="6" name="Rectangle 219"/>
          <p:cNvSpPr>
            <a:spLocks noGrp="1" noChangeArrowheads="1"/>
          </p:cNvSpPr>
          <p:nvPr>
            <p:ph type="dt" sz="half" idx="11"/>
          </p:nvPr>
        </p:nvSpPr>
        <p:spPr>
          <a:ln/>
        </p:spPr>
        <p:txBody>
          <a:bodyPr/>
          <a:lstStyle>
            <a:lvl1pPr>
              <a:defRPr/>
            </a:lvl1pPr>
          </a:lstStyle>
          <a:p>
            <a:pPr>
              <a:defRPr/>
            </a:pPr>
            <a:endParaRPr lang="en-US"/>
          </a:p>
        </p:txBody>
      </p:sp>
      <p:sp>
        <p:nvSpPr>
          <p:cNvPr id="7" name="Rectangle 220"/>
          <p:cNvSpPr>
            <a:spLocks noGrp="1" noChangeArrowheads="1"/>
          </p:cNvSpPr>
          <p:nvPr>
            <p:ph type="ftr" sz="quarter" idx="12"/>
          </p:nvPr>
        </p:nvSpPr>
        <p:spPr>
          <a:ln/>
        </p:spPr>
        <p:txBody>
          <a:bodyPr/>
          <a:lstStyle>
            <a:lvl1pPr>
              <a:defRPr/>
            </a:lvl1pPr>
          </a:lstStyle>
          <a:p>
            <a:pPr>
              <a:defRPr/>
            </a:pPr>
            <a:r>
              <a:rPr lang="fa-IR"/>
              <a:t>پوپول مرجع دانشگاه ومدرسه         </a:t>
            </a:r>
            <a:r>
              <a:rPr lang="en-US"/>
              <a:t>WWW.pupuol.com</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18"/>
          <p:cNvSpPr>
            <a:spLocks noGrp="1" noChangeArrowheads="1"/>
          </p:cNvSpPr>
          <p:nvPr>
            <p:ph type="sldNum" sz="quarter" idx="10"/>
          </p:nvPr>
        </p:nvSpPr>
        <p:spPr>
          <a:ln/>
        </p:spPr>
        <p:txBody>
          <a:bodyPr/>
          <a:lstStyle>
            <a:lvl1pPr>
              <a:defRPr/>
            </a:lvl1pPr>
          </a:lstStyle>
          <a:p>
            <a:pPr>
              <a:defRPr/>
            </a:pPr>
            <a:fld id="{CED5DD55-8B00-472D-85E5-97BB2343CC3A}"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endParaRPr lang="en-US"/>
          </a:p>
        </p:txBody>
      </p:sp>
      <p:sp>
        <p:nvSpPr>
          <p:cNvPr id="6" name="Rectangle 220"/>
          <p:cNvSpPr>
            <a:spLocks noGrp="1" noChangeArrowheads="1"/>
          </p:cNvSpPr>
          <p:nvPr>
            <p:ph type="ftr" sz="quarter" idx="12"/>
          </p:nvPr>
        </p:nvSpPr>
        <p:spPr>
          <a:ln/>
        </p:spPr>
        <p:txBody>
          <a:bodyPr/>
          <a:lstStyle>
            <a:lvl1pPr>
              <a:defRPr/>
            </a:lvl1pPr>
          </a:lstStyle>
          <a:p>
            <a:pPr>
              <a:defRPr/>
            </a:pPr>
            <a:r>
              <a:rPr lang="fa-IR"/>
              <a:t>پوپول مرجع دانشگاه ومدرسه         </a:t>
            </a:r>
            <a:r>
              <a:rPr lang="en-US"/>
              <a:t>WWW.pupuol.com</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94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94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18"/>
          <p:cNvSpPr>
            <a:spLocks noGrp="1" noChangeArrowheads="1"/>
          </p:cNvSpPr>
          <p:nvPr>
            <p:ph type="sldNum" sz="quarter" idx="10"/>
          </p:nvPr>
        </p:nvSpPr>
        <p:spPr>
          <a:ln/>
        </p:spPr>
        <p:txBody>
          <a:bodyPr/>
          <a:lstStyle>
            <a:lvl1pPr>
              <a:defRPr/>
            </a:lvl1pPr>
          </a:lstStyle>
          <a:p>
            <a:pPr>
              <a:defRPr/>
            </a:pPr>
            <a:fld id="{28111C5B-1948-4945-8457-A5ADD0097FD2}"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endParaRPr lang="en-US"/>
          </a:p>
        </p:txBody>
      </p:sp>
      <p:sp>
        <p:nvSpPr>
          <p:cNvPr id="6" name="Rectangle 220"/>
          <p:cNvSpPr>
            <a:spLocks noGrp="1" noChangeArrowheads="1"/>
          </p:cNvSpPr>
          <p:nvPr>
            <p:ph type="ftr" sz="quarter" idx="12"/>
          </p:nvPr>
        </p:nvSpPr>
        <p:spPr>
          <a:ln/>
        </p:spPr>
        <p:txBody>
          <a:bodyPr/>
          <a:lstStyle>
            <a:lvl1pPr>
              <a:defRPr/>
            </a:lvl1pPr>
          </a:lstStyle>
          <a:p>
            <a:pPr>
              <a:defRPr/>
            </a:pPr>
            <a:r>
              <a:rPr lang="fa-IR"/>
              <a:t>پوپول مرجع دانشگاه ومدرسه         </a:t>
            </a:r>
            <a:r>
              <a:rPr lang="en-US"/>
              <a:t>WWW.pupuol.com</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18"/>
          <p:cNvSpPr>
            <a:spLocks noGrp="1" noChangeArrowheads="1"/>
          </p:cNvSpPr>
          <p:nvPr>
            <p:ph type="sldNum" sz="quarter" idx="10"/>
          </p:nvPr>
        </p:nvSpPr>
        <p:spPr>
          <a:ln/>
        </p:spPr>
        <p:txBody>
          <a:bodyPr/>
          <a:lstStyle>
            <a:lvl1pPr>
              <a:defRPr/>
            </a:lvl1pPr>
          </a:lstStyle>
          <a:p>
            <a:pPr>
              <a:defRPr/>
            </a:pPr>
            <a:fld id="{76BDF152-D930-43B5-AFB7-045633ED56A2}" type="slidenum">
              <a:rPr lang="en-US"/>
              <a:pPr>
                <a:defRPr/>
              </a:pPr>
              <a:t>‹#›</a:t>
            </a:fld>
            <a:endParaRPr lang="en-US"/>
          </a:p>
        </p:txBody>
      </p:sp>
      <p:sp>
        <p:nvSpPr>
          <p:cNvPr id="6" name="Rectangle 219"/>
          <p:cNvSpPr>
            <a:spLocks noGrp="1" noChangeArrowheads="1"/>
          </p:cNvSpPr>
          <p:nvPr>
            <p:ph type="dt" sz="half" idx="11"/>
          </p:nvPr>
        </p:nvSpPr>
        <p:spPr>
          <a:ln/>
        </p:spPr>
        <p:txBody>
          <a:bodyPr/>
          <a:lstStyle>
            <a:lvl1pPr>
              <a:defRPr/>
            </a:lvl1pPr>
          </a:lstStyle>
          <a:p>
            <a:pPr>
              <a:defRPr/>
            </a:pPr>
            <a:endParaRPr lang="en-US"/>
          </a:p>
        </p:txBody>
      </p:sp>
      <p:sp>
        <p:nvSpPr>
          <p:cNvPr id="7" name="Rectangle 220"/>
          <p:cNvSpPr>
            <a:spLocks noGrp="1" noChangeArrowheads="1"/>
          </p:cNvSpPr>
          <p:nvPr>
            <p:ph type="ftr" sz="quarter" idx="12"/>
          </p:nvPr>
        </p:nvSpPr>
        <p:spPr>
          <a:ln/>
        </p:spPr>
        <p:txBody>
          <a:bodyPr/>
          <a:lstStyle>
            <a:lvl1pPr>
              <a:defRPr/>
            </a:lvl1pPr>
          </a:lstStyle>
          <a:p>
            <a:pPr>
              <a:defRPr/>
            </a:pPr>
            <a:r>
              <a:rPr lang="fa-IR"/>
              <a:t>پوپول مرجع دانشگاه ومدرسه         </a:t>
            </a:r>
            <a:r>
              <a:rPr lang="en-US"/>
              <a:t>WWW.pupuol.com</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33900"/>
          </a:xfrm>
        </p:spPr>
        <p:txBody>
          <a:bodyPr/>
          <a:lstStyle/>
          <a:p>
            <a:pPr lvl="0"/>
            <a:endParaRPr lang="en-US" noProof="0"/>
          </a:p>
        </p:txBody>
      </p:sp>
      <p:sp>
        <p:nvSpPr>
          <p:cNvPr id="4" name="Rectangle 218"/>
          <p:cNvSpPr>
            <a:spLocks noGrp="1" noChangeArrowheads="1"/>
          </p:cNvSpPr>
          <p:nvPr>
            <p:ph type="sldNum" sz="quarter" idx="10"/>
          </p:nvPr>
        </p:nvSpPr>
        <p:spPr>
          <a:ln/>
        </p:spPr>
        <p:txBody>
          <a:bodyPr/>
          <a:lstStyle>
            <a:lvl1pPr>
              <a:defRPr/>
            </a:lvl1pPr>
          </a:lstStyle>
          <a:p>
            <a:pPr>
              <a:defRPr/>
            </a:pPr>
            <a:fld id="{2A346F1B-54C5-4B50-9176-6D12E7600845}"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endParaRPr lang="en-US"/>
          </a:p>
        </p:txBody>
      </p:sp>
      <p:sp>
        <p:nvSpPr>
          <p:cNvPr id="6" name="Rectangle 220"/>
          <p:cNvSpPr>
            <a:spLocks noGrp="1" noChangeArrowheads="1"/>
          </p:cNvSpPr>
          <p:nvPr>
            <p:ph type="ftr" sz="quarter" idx="12"/>
          </p:nvPr>
        </p:nvSpPr>
        <p:spPr>
          <a:ln/>
        </p:spPr>
        <p:txBody>
          <a:bodyPr/>
          <a:lstStyle>
            <a:lvl1pPr>
              <a:defRPr/>
            </a:lvl1pPr>
          </a:lstStyle>
          <a:p>
            <a:pPr>
              <a:defRPr/>
            </a:pPr>
            <a:r>
              <a:rPr lang="fa-IR"/>
              <a:t>پوپول مرجع دانشگاه ومدرسه         </a:t>
            </a:r>
            <a:r>
              <a:rPr lang="en-US"/>
              <a:t>WWW.pupuol.com</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7"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8"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9"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0"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1"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2"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a:defRPr/>
              </a:pPr>
              <a:endParaRPr lang="en-US"/>
            </a:p>
          </p:txBody>
        </p:sp>
        <p:sp>
          <p:nvSpPr>
            <p:cNvPr id="13"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4"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5"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a:defRPr/>
              </a:pPr>
              <a:endParaRPr lang="en-US"/>
            </a:p>
          </p:txBody>
        </p:sp>
        <p:sp>
          <p:nvSpPr>
            <p:cNvPr id="16"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a:defRPr/>
              </a:pPr>
              <a:endParaRPr lang="en-US"/>
            </a:p>
          </p:txBody>
        </p:sp>
        <p:sp>
          <p:nvSpPr>
            <p:cNvPr id="17"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18"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a:defRPr/>
              </a:pPr>
              <a:endParaRPr lang="en-US"/>
            </a:p>
          </p:txBody>
        </p:sp>
        <p:sp>
          <p:nvSpPr>
            <p:cNvPr id="19"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a:defRPr/>
              </a:pPr>
              <a:endParaRPr lang="en-US"/>
            </a:p>
          </p:txBody>
        </p:sp>
        <p:sp>
          <p:nvSpPr>
            <p:cNvPr id="20"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a:defRPr/>
              </a:pPr>
              <a:endParaRPr lang="en-US"/>
            </a:p>
          </p:txBody>
        </p:sp>
        <p:sp>
          <p:nvSpPr>
            <p:cNvPr id="21"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a:defRPr/>
              </a:pPr>
              <a:endParaRPr lang="en-US"/>
            </a:p>
          </p:txBody>
        </p:sp>
        <p:sp>
          <p:nvSpPr>
            <p:cNvPr id="22"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a:defRPr/>
              </a:pPr>
              <a:endParaRPr lang="en-US"/>
            </a:p>
          </p:txBody>
        </p:sp>
        <p:sp>
          <p:nvSpPr>
            <p:cNvPr id="23"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a:defRPr/>
              </a:pPr>
              <a:endParaRPr lang="en-US"/>
            </a:p>
          </p:txBody>
        </p:sp>
        <p:sp>
          <p:nvSpPr>
            <p:cNvPr id="24"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a:defRPr/>
              </a:pPr>
              <a:endParaRPr lang="en-US"/>
            </a:p>
          </p:txBody>
        </p:sp>
        <p:sp>
          <p:nvSpPr>
            <p:cNvPr id="25"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a:defRPr/>
              </a:pPr>
              <a:endParaRPr lang="en-US"/>
            </a:p>
          </p:txBody>
        </p:sp>
        <p:sp>
          <p:nvSpPr>
            <p:cNvPr id="26"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a:defRPr/>
              </a:pPr>
              <a:endParaRPr lang="en-US"/>
            </a:p>
          </p:txBody>
        </p:sp>
        <p:sp>
          <p:nvSpPr>
            <p:cNvPr id="27"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a:defRPr/>
              </a:pPr>
              <a:endParaRPr lang="en-US"/>
            </a:p>
          </p:txBody>
        </p:sp>
        <p:sp>
          <p:nvSpPr>
            <p:cNvPr id="28"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29"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30"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a:defRPr/>
              </a:pPr>
              <a:endParaRPr lang="en-US"/>
            </a:p>
          </p:txBody>
        </p:sp>
        <p:sp>
          <p:nvSpPr>
            <p:cNvPr id="31"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32"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33"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a:defRPr/>
              </a:pPr>
              <a:endParaRPr lang="en-US"/>
            </a:p>
          </p:txBody>
        </p:sp>
        <p:sp>
          <p:nvSpPr>
            <p:cNvPr id="34"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a:defRPr/>
              </a:pPr>
              <a:endParaRPr lang="en-US"/>
            </a:p>
          </p:txBody>
        </p:sp>
        <p:sp>
          <p:nvSpPr>
            <p:cNvPr id="35"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a:defRPr/>
              </a:pPr>
              <a:endParaRPr lang="en-US"/>
            </a:p>
          </p:txBody>
        </p:sp>
        <p:sp>
          <p:nvSpPr>
            <p:cNvPr id="36"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a:defRPr/>
              </a:pPr>
              <a:endParaRPr 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en-US"/>
          </a:p>
        </p:txBody>
      </p:sp>
      <p:sp>
        <p:nvSpPr>
          <p:cNvPr id="29699"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a:t>Click to edit Master title style</a:t>
            </a:r>
          </a:p>
        </p:txBody>
      </p:sp>
      <p:sp>
        <p:nvSpPr>
          <p:cNvPr id="29700" name="Rectangle 4"/>
          <p:cNvSpPr>
            <a:spLocks noGrp="1" noChangeArrowheads="1"/>
          </p:cNvSpPr>
          <p:nvPr>
            <p:ph type="subTitle" idx="1"/>
          </p:nvPr>
        </p:nvSpPr>
        <p:spPr>
          <a:xfrm>
            <a:off x="849313" y="3049588"/>
            <a:ext cx="6248400" cy="2362200"/>
          </a:xfrm>
        </p:spPr>
        <p:txBody>
          <a:bodyPr/>
          <a:lstStyle>
            <a:lvl1pPr marL="0" indent="0">
              <a:buFont typeface="Wingdings" pitchFamily="2" charset="2"/>
              <a:buNone/>
              <a:defRPr sz="3200"/>
            </a:lvl1pPr>
          </a:lstStyle>
          <a:p>
            <a:r>
              <a:rPr lang="en-US" altLang="en-US"/>
              <a:t>Click to edit Master subtitle style</a:t>
            </a:r>
          </a:p>
        </p:txBody>
      </p:sp>
      <p:sp>
        <p:nvSpPr>
          <p:cNvPr id="38" name="Rectangle 5"/>
          <p:cNvSpPr>
            <a:spLocks noGrp="1" noChangeArrowheads="1"/>
          </p:cNvSpPr>
          <p:nvPr>
            <p:ph type="dt" sz="half" idx="10"/>
          </p:nvPr>
        </p:nvSpPr>
        <p:spPr/>
        <p:txBody>
          <a:bodyPr/>
          <a:lstStyle>
            <a:lvl1pPr>
              <a:defRPr smtClean="0"/>
            </a:lvl1pPr>
          </a:lstStyle>
          <a:p>
            <a:pPr>
              <a:defRPr/>
            </a:pPr>
            <a:endParaRPr lang="en-US" altLang="en-US"/>
          </a:p>
        </p:txBody>
      </p:sp>
      <p:sp>
        <p:nvSpPr>
          <p:cNvPr id="39" name="Rectangle 6"/>
          <p:cNvSpPr>
            <a:spLocks noGrp="1" noChangeArrowheads="1"/>
          </p:cNvSpPr>
          <p:nvPr>
            <p:ph type="ftr" sz="quarter" idx="11"/>
          </p:nvPr>
        </p:nvSpPr>
        <p:spPr/>
        <p:txBody>
          <a:bodyPr/>
          <a:lstStyle>
            <a:lvl1pPr>
              <a:defRPr smtClean="0"/>
            </a:lvl1pPr>
          </a:lstStyle>
          <a:p>
            <a:pPr>
              <a:defRPr/>
            </a:pPr>
            <a:endParaRPr lang="en-US" altLang="en-US"/>
          </a:p>
        </p:txBody>
      </p:sp>
      <p:sp>
        <p:nvSpPr>
          <p:cNvPr id="40" name="Rectangle 7"/>
          <p:cNvSpPr>
            <a:spLocks noGrp="1" noChangeArrowheads="1"/>
          </p:cNvSpPr>
          <p:nvPr>
            <p:ph type="sldNum" sz="quarter" idx="12"/>
          </p:nvPr>
        </p:nvSpPr>
        <p:spPr/>
        <p:txBody>
          <a:bodyPr/>
          <a:lstStyle>
            <a:lvl1pPr>
              <a:defRPr smtClean="0"/>
            </a:lvl1pPr>
          </a:lstStyle>
          <a:p>
            <a:pPr>
              <a:defRPr/>
            </a:pPr>
            <a:fld id="{34C8A15C-18F8-4512-8E4D-B1F4C551F6D6}" type="slidenum">
              <a:rPr lang="en-US" altLang="en-US"/>
              <a:pPr>
                <a:defRPr/>
              </a:pPr>
              <a:t>‹#›</a:t>
            </a:fld>
            <a:endParaRPr lang="en-US" altLang="en-US"/>
          </a:p>
        </p:txBody>
      </p:sp>
      <p:sp>
        <p:nvSpPr>
          <p:cNvPr id="41" name="Rectangle 40"/>
          <p:cNvSpPr/>
          <p:nvPr userDrawn="1"/>
        </p:nvSpPr>
        <p:spPr>
          <a:xfrm>
            <a:off x="-228600" y="-76200"/>
            <a:ext cx="5357818" cy="461665"/>
          </a:xfrm>
          <a:prstGeom prst="rect">
            <a:avLst/>
          </a:prstGeom>
        </p:spPr>
        <p:txBody>
          <a:bodyPr wrap="square">
            <a:spAutoFit/>
          </a:bodyPr>
          <a:lstStyle/>
          <a:p>
            <a:pPr algn="ctr" rtl="0">
              <a:spcBef>
                <a:spcPct val="0"/>
              </a:spcBef>
              <a:buFontTx/>
              <a:buNone/>
            </a:pPr>
            <a:r>
              <a:rPr lang="en-US" altLang="fa-IR" sz="2400" b="1" dirty="0">
                <a:solidFill>
                  <a:srgbClr val="FF0000"/>
                </a:solidFill>
                <a:latin typeface="Tahoma" panose="020B0604030504040204" pitchFamily="34" charset="0"/>
                <a:cs typeface="B Titr" panose="00000700000000000000" pitchFamily="2" charset="-78"/>
              </a:rPr>
              <a:t>@</a:t>
            </a:r>
            <a:r>
              <a:rPr lang="en-US" altLang="fa-IR" sz="2400" b="1" dirty="0" err="1">
                <a:solidFill>
                  <a:srgbClr val="FF0000"/>
                </a:solidFill>
                <a:latin typeface="Tahoma" panose="020B0604030504040204" pitchFamily="34" charset="0"/>
                <a:cs typeface="B Titr" panose="00000700000000000000" pitchFamily="2" charset="-78"/>
              </a:rPr>
              <a:t>PptBank</a:t>
            </a:r>
            <a:r>
              <a:rPr lang="en-US" altLang="fa-IR" sz="2400" b="1" baseline="0" dirty="0">
                <a:solidFill>
                  <a:srgbClr val="FF0000"/>
                </a:solidFill>
                <a:latin typeface="Tahoma" panose="020B0604030504040204" pitchFamily="34" charset="0"/>
                <a:cs typeface="B Titr" panose="00000700000000000000" pitchFamily="2" charset="-78"/>
              </a:rPr>
              <a:t> </a:t>
            </a:r>
            <a:r>
              <a:rPr lang="fa-IR" altLang="fa-IR" sz="2400" b="1" dirty="0">
                <a:solidFill>
                  <a:srgbClr val="FF0000"/>
                </a:solidFill>
                <a:latin typeface="Tahoma" panose="020B0604030504040204" pitchFamily="34" charset="0"/>
                <a:cs typeface="B Titr" panose="00000700000000000000" pitchFamily="2" charset="-78"/>
              </a:rPr>
              <a:t> کانال تلگرامی بانک پاور پوینت</a:t>
            </a:r>
            <a:endParaRPr lang="en-US" altLang="fa-IR" sz="2400" b="1" dirty="0">
              <a:solidFill>
                <a:srgbClr val="FF0000"/>
              </a:solidFill>
              <a:latin typeface="Tahoma" panose="020B0604030504040204" pitchFamily="34" charset="0"/>
              <a:cs typeface="B Titr" panose="00000700000000000000" pitchFamily="2" charset="-78"/>
            </a:endParaRPr>
          </a:p>
        </p:txBody>
      </p:sp>
    </p:spTree>
    <p:extLst>
      <p:ext uri="{BB962C8B-B14F-4D97-AF65-F5344CB8AC3E}">
        <p14:creationId xmlns:p14="http://schemas.microsoft.com/office/powerpoint/2010/main" val="14430082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6654E142-C001-4A5A-BAC9-53CA90FD56FE}" type="slidenum">
              <a:rPr lang="en-US" altLang="en-US"/>
              <a:pPr>
                <a:defRPr/>
              </a:pPr>
              <a:t>‹#›</a:t>
            </a:fld>
            <a:endParaRPr lang="en-US" altLang="en-US"/>
          </a:p>
        </p:txBody>
      </p:sp>
    </p:spTree>
    <p:extLst>
      <p:ext uri="{BB962C8B-B14F-4D97-AF65-F5344CB8AC3E}">
        <p14:creationId xmlns:p14="http://schemas.microsoft.com/office/powerpoint/2010/main" val="1877208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0C79A5F0-0C45-4656-BA43-B1897812C4DA}" type="slidenum">
              <a:rPr lang="en-US" altLang="en-US"/>
              <a:pPr>
                <a:defRPr/>
              </a:pPr>
              <a:t>‹#›</a:t>
            </a:fld>
            <a:endParaRPr lang="en-US" altLang="en-US"/>
          </a:p>
        </p:txBody>
      </p:sp>
    </p:spTree>
    <p:extLst>
      <p:ext uri="{BB962C8B-B14F-4D97-AF65-F5344CB8AC3E}">
        <p14:creationId xmlns:p14="http://schemas.microsoft.com/office/powerpoint/2010/main" val="33555831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6333BA33-4859-4AA3-AC57-D40FED2D9A38}" type="slidenum">
              <a:rPr lang="en-US" altLang="en-US"/>
              <a:pPr>
                <a:defRPr/>
              </a:pPr>
              <a:t>‹#›</a:t>
            </a:fld>
            <a:endParaRPr lang="en-US" altLang="en-US"/>
          </a:p>
        </p:txBody>
      </p:sp>
    </p:spTree>
    <p:extLst>
      <p:ext uri="{BB962C8B-B14F-4D97-AF65-F5344CB8AC3E}">
        <p14:creationId xmlns:p14="http://schemas.microsoft.com/office/powerpoint/2010/main" val="12588096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7"/>
          <p:cNvSpPr>
            <a:spLocks noGrp="1" noChangeArrowheads="1"/>
          </p:cNvSpPr>
          <p:nvPr>
            <p:ph type="sldNum" sz="quarter" idx="12"/>
          </p:nvPr>
        </p:nvSpPr>
        <p:spPr>
          <a:ln/>
        </p:spPr>
        <p:txBody>
          <a:bodyPr/>
          <a:lstStyle>
            <a:lvl1pPr>
              <a:defRPr/>
            </a:lvl1pPr>
          </a:lstStyle>
          <a:p>
            <a:pPr>
              <a:defRPr/>
            </a:pPr>
            <a:fld id="{4F1F4597-6AC4-4FD3-BC28-C9964948A526}" type="slidenum">
              <a:rPr lang="en-US" altLang="en-US"/>
              <a:pPr>
                <a:defRPr/>
              </a:pPr>
              <a:t>‹#›</a:t>
            </a:fld>
            <a:endParaRPr lang="en-US" altLang="en-US"/>
          </a:p>
        </p:txBody>
      </p:sp>
    </p:spTree>
    <p:extLst>
      <p:ext uri="{BB962C8B-B14F-4D97-AF65-F5344CB8AC3E}">
        <p14:creationId xmlns:p14="http://schemas.microsoft.com/office/powerpoint/2010/main" val="3022326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solidFill>
                  <a:srgbClr val="D1EAEE"/>
                </a:solidFill>
              </a:defRPr>
            </a:lvl1pPr>
          </a:lstStyle>
          <a:p>
            <a:pPr>
              <a:defRPr/>
            </a:pPr>
            <a:fld id="{E0591CD3-35F0-49CD-9CA2-57C96901D581}" type="slidenum">
              <a:rPr lang="en-US" altLang="en-US"/>
              <a:pPr>
                <a:defRPr/>
              </a:pPr>
              <a:t>‹#›</a:t>
            </a:fld>
            <a:endParaRPr lang="en-US" altLang="en-US"/>
          </a:p>
        </p:txBody>
      </p:sp>
    </p:spTree>
    <p:extLst>
      <p:ext uri="{BB962C8B-B14F-4D97-AF65-F5344CB8AC3E}">
        <p14:creationId xmlns:p14="http://schemas.microsoft.com/office/powerpoint/2010/main" val="52176106"/>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7"/>
          <p:cNvSpPr>
            <a:spLocks noGrp="1" noChangeArrowheads="1"/>
          </p:cNvSpPr>
          <p:nvPr>
            <p:ph type="sldNum" sz="quarter" idx="12"/>
          </p:nvPr>
        </p:nvSpPr>
        <p:spPr>
          <a:ln/>
        </p:spPr>
        <p:txBody>
          <a:bodyPr/>
          <a:lstStyle>
            <a:lvl1pPr>
              <a:defRPr/>
            </a:lvl1pPr>
          </a:lstStyle>
          <a:p>
            <a:pPr>
              <a:defRPr/>
            </a:pPr>
            <a:fld id="{BEA9C408-58B9-4721-817B-A36C2FC8FE4C}" type="slidenum">
              <a:rPr lang="en-US" altLang="en-US"/>
              <a:pPr>
                <a:defRPr/>
              </a:pPr>
              <a:t>‹#›</a:t>
            </a:fld>
            <a:endParaRPr lang="en-US" altLang="en-US"/>
          </a:p>
        </p:txBody>
      </p:sp>
    </p:spTree>
    <p:extLst>
      <p:ext uri="{BB962C8B-B14F-4D97-AF65-F5344CB8AC3E}">
        <p14:creationId xmlns:p14="http://schemas.microsoft.com/office/powerpoint/2010/main" val="17857949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7"/>
          <p:cNvSpPr>
            <a:spLocks noGrp="1" noChangeArrowheads="1"/>
          </p:cNvSpPr>
          <p:nvPr>
            <p:ph type="sldNum" sz="quarter" idx="12"/>
          </p:nvPr>
        </p:nvSpPr>
        <p:spPr>
          <a:ln/>
        </p:spPr>
        <p:txBody>
          <a:bodyPr/>
          <a:lstStyle>
            <a:lvl1pPr>
              <a:defRPr/>
            </a:lvl1pPr>
          </a:lstStyle>
          <a:p>
            <a:pPr>
              <a:defRPr/>
            </a:pPr>
            <a:fld id="{8AC094FB-6C14-4DB0-9258-5BDC7598EE0C}" type="slidenum">
              <a:rPr lang="en-US" altLang="en-US"/>
              <a:pPr>
                <a:defRPr/>
              </a:pPr>
              <a:t>‹#›</a:t>
            </a:fld>
            <a:endParaRPr lang="en-US" altLang="en-US"/>
          </a:p>
        </p:txBody>
      </p:sp>
    </p:spTree>
    <p:extLst>
      <p:ext uri="{BB962C8B-B14F-4D97-AF65-F5344CB8AC3E}">
        <p14:creationId xmlns:p14="http://schemas.microsoft.com/office/powerpoint/2010/main" val="5724454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1A3BC912-017F-4C93-9F11-BF06231E60CA}" type="slidenum">
              <a:rPr lang="en-US" altLang="en-US"/>
              <a:pPr>
                <a:defRPr/>
              </a:pPr>
              <a:t>‹#›</a:t>
            </a:fld>
            <a:endParaRPr lang="en-US" altLang="en-US"/>
          </a:p>
        </p:txBody>
      </p:sp>
    </p:spTree>
    <p:extLst>
      <p:ext uri="{BB962C8B-B14F-4D97-AF65-F5344CB8AC3E}">
        <p14:creationId xmlns:p14="http://schemas.microsoft.com/office/powerpoint/2010/main" val="22211835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504C6B50-63F2-4293-937B-F0CB62857975}" type="slidenum">
              <a:rPr lang="en-US" altLang="en-US"/>
              <a:pPr>
                <a:defRPr/>
              </a:pPr>
              <a:t>‹#›</a:t>
            </a:fld>
            <a:endParaRPr lang="en-US" altLang="en-US"/>
          </a:p>
        </p:txBody>
      </p:sp>
    </p:spTree>
    <p:extLst>
      <p:ext uri="{BB962C8B-B14F-4D97-AF65-F5344CB8AC3E}">
        <p14:creationId xmlns:p14="http://schemas.microsoft.com/office/powerpoint/2010/main" val="29644957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174B80B7-277A-4513-B37D-78C8222E5A21}" type="slidenum">
              <a:rPr lang="en-US" altLang="en-US"/>
              <a:pPr>
                <a:defRPr/>
              </a:pPr>
              <a:t>‹#›</a:t>
            </a:fld>
            <a:endParaRPr lang="en-US" altLang="en-US"/>
          </a:p>
        </p:txBody>
      </p:sp>
    </p:spTree>
    <p:extLst>
      <p:ext uri="{BB962C8B-B14F-4D97-AF65-F5344CB8AC3E}">
        <p14:creationId xmlns:p14="http://schemas.microsoft.com/office/powerpoint/2010/main" val="28375778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F0C47624-494B-430B-90AB-532C448837A9}" type="slidenum">
              <a:rPr lang="en-US" altLang="en-US"/>
              <a:pPr>
                <a:defRPr/>
              </a:pPr>
              <a:t>‹#›</a:t>
            </a:fld>
            <a:endParaRPr lang="en-US" altLang="en-US"/>
          </a:p>
        </p:txBody>
      </p:sp>
    </p:spTree>
    <p:extLst>
      <p:ext uri="{BB962C8B-B14F-4D97-AF65-F5344CB8AC3E}">
        <p14:creationId xmlns:p14="http://schemas.microsoft.com/office/powerpoint/2010/main" val="36315923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719263"/>
            <a:ext cx="40386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000500"/>
            <a:ext cx="40386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8" name="Rectangle 7"/>
          <p:cNvSpPr>
            <a:spLocks noGrp="1" noChangeArrowheads="1"/>
          </p:cNvSpPr>
          <p:nvPr>
            <p:ph type="sldNum" sz="quarter" idx="12"/>
          </p:nvPr>
        </p:nvSpPr>
        <p:spPr>
          <a:ln/>
        </p:spPr>
        <p:txBody>
          <a:bodyPr/>
          <a:lstStyle>
            <a:lvl1pPr>
              <a:defRPr/>
            </a:lvl1pPr>
          </a:lstStyle>
          <a:p>
            <a:pPr>
              <a:defRPr/>
            </a:pPr>
            <a:fld id="{67546746-679B-4023-9377-8E950F94EA82}" type="slidenum">
              <a:rPr lang="en-US" altLang="en-US"/>
              <a:pPr>
                <a:defRPr/>
              </a:pPr>
              <a:t>‹#›</a:t>
            </a:fld>
            <a:endParaRPr lang="en-US" altLang="en-US"/>
          </a:p>
        </p:txBody>
      </p:sp>
    </p:spTree>
    <p:extLst>
      <p:ext uri="{BB962C8B-B14F-4D97-AF65-F5344CB8AC3E}">
        <p14:creationId xmlns:p14="http://schemas.microsoft.com/office/powerpoint/2010/main" val="65387235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5615" y="273051"/>
            <a:ext cx="8226425" cy="5822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3" name="Date Placeholder 13"/>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r>
              <a:rPr lang="en-US"/>
              <a:t>www.SaberiMiT.Blogfa.Com</a:t>
            </a:r>
          </a:p>
        </p:txBody>
      </p:sp>
      <p:sp>
        <p:nvSpPr>
          <p:cNvPr id="5" name="Slide Number Placeholder 22"/>
          <p:cNvSpPr>
            <a:spLocks noGrp="1"/>
          </p:cNvSpPr>
          <p:nvPr>
            <p:ph type="sldNum" sz="quarter" idx="12"/>
          </p:nvPr>
        </p:nvSpPr>
        <p:spPr/>
        <p:txBody>
          <a:bodyPr/>
          <a:lstStyle>
            <a:lvl1pPr>
              <a:defRPr/>
            </a:lvl1pPr>
          </a:lstStyle>
          <a:p>
            <a:pPr>
              <a:defRPr/>
            </a:pPr>
            <a:fld id="{A2814A13-0CA7-45F7-9C01-E34ADB8C6C3B}" type="slidenum">
              <a:rPr lang="en-US"/>
              <a:pPr>
                <a:defRPr/>
              </a:pPr>
              <a:t>‹#›</a:t>
            </a:fld>
            <a:endParaRPr lang="en-US"/>
          </a:p>
        </p:txBody>
      </p:sp>
    </p:spTree>
    <p:extLst>
      <p:ext uri="{BB962C8B-B14F-4D97-AF65-F5344CB8AC3E}">
        <p14:creationId xmlns:p14="http://schemas.microsoft.com/office/powerpoint/2010/main" val="3249757484"/>
      </p:ext>
    </p:extLst>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C1F4AC15-09DA-4A33-9B2A-B38050C48B37}" type="slidenum">
              <a:rPr lang="en-US" altLang="en-US"/>
              <a:pPr>
                <a:defRPr/>
              </a:pPr>
              <a:t>‹#›</a:t>
            </a:fld>
            <a:endParaRPr lang="en-US" altLang="en-US"/>
          </a:p>
        </p:txBody>
      </p:sp>
    </p:spTree>
    <p:extLst>
      <p:ext uri="{BB962C8B-B14F-4D97-AF65-F5344CB8AC3E}">
        <p14:creationId xmlns:p14="http://schemas.microsoft.com/office/powerpoint/2010/main" val="273188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endParaRPr lang="en-US"/>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37C3FFCB-17AC-4B62-ACF6-D092906501A4}" type="slidenum">
              <a:rPr lang="en-US" altLang="en-US"/>
              <a:pPr>
                <a:defRPr/>
              </a:pPr>
              <a:t>‹#›</a:t>
            </a:fld>
            <a:endParaRPr lang="en-US" altLang="en-US"/>
          </a:p>
        </p:txBody>
      </p:sp>
    </p:spTree>
    <p:extLst>
      <p:ext uri="{BB962C8B-B14F-4D97-AF65-F5344CB8AC3E}">
        <p14:creationId xmlns:p14="http://schemas.microsoft.com/office/powerpoint/2010/main" val="857381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C7A2C834-9342-46DA-8602-EEEFB2A05315}" type="slidenum">
              <a:rPr lang="en-US" altLang="en-US"/>
              <a:pPr>
                <a:defRPr/>
              </a:pPr>
              <a:t>‹#›</a:t>
            </a:fld>
            <a:endParaRPr lang="en-US" altLang="en-US"/>
          </a:p>
        </p:txBody>
      </p:sp>
    </p:spTree>
    <p:extLst>
      <p:ext uri="{BB962C8B-B14F-4D97-AF65-F5344CB8AC3E}">
        <p14:creationId xmlns:p14="http://schemas.microsoft.com/office/powerpoint/2010/main" val="1165883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335C3D58-90B9-44C7-97F3-27BCB2EEEC06}" type="slidenum">
              <a:rPr lang="en-US" altLang="en-US"/>
              <a:pPr>
                <a:defRPr/>
              </a:pPr>
              <a:t>‹#›</a:t>
            </a:fld>
            <a:endParaRPr lang="en-US" altLang="en-US"/>
          </a:p>
        </p:txBody>
      </p:sp>
    </p:spTree>
    <p:extLst>
      <p:ext uri="{BB962C8B-B14F-4D97-AF65-F5344CB8AC3E}">
        <p14:creationId xmlns:p14="http://schemas.microsoft.com/office/powerpoint/2010/main" val="922779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09DCD984-D0DE-4BF5-800A-347A76A915BF}" type="slidenum">
              <a:rPr lang="en-US" altLang="en-US"/>
              <a:pPr>
                <a:defRPr/>
              </a:pPr>
              <a:t>‹#›</a:t>
            </a:fld>
            <a:endParaRPr lang="en-US" altLang="en-US"/>
          </a:p>
        </p:txBody>
      </p:sp>
    </p:spTree>
    <p:extLst>
      <p:ext uri="{BB962C8B-B14F-4D97-AF65-F5344CB8AC3E}">
        <p14:creationId xmlns:p14="http://schemas.microsoft.com/office/powerpoint/2010/main" val="1409435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smtClean="0"/>
            </a:lvl1pPr>
          </a:lstStyle>
          <a:p>
            <a:pPr>
              <a:defRPr/>
            </a:pPr>
            <a:fld id="{41FC0BFC-E26B-4148-86B6-AB8CD66BDB24}" type="slidenum">
              <a:rPr lang="en-US" altLang="en-US"/>
              <a:pPr>
                <a:defRPr/>
              </a:pPr>
              <a:t>‹#›</a:t>
            </a:fld>
            <a:endParaRPr lang="en-US" altLang="en-US"/>
          </a:p>
        </p:txBody>
      </p:sp>
    </p:spTree>
    <p:extLst>
      <p:ext uri="{BB962C8B-B14F-4D97-AF65-F5344CB8AC3E}">
        <p14:creationId xmlns:p14="http://schemas.microsoft.com/office/powerpoint/2010/main" val="1274326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smtClean="0">
                <a:solidFill>
                  <a:srgbClr val="045C75"/>
                </a:solidFill>
              </a:defRPr>
            </a:lvl1pPr>
          </a:lstStyle>
          <a:p>
            <a:pPr>
              <a:defRPr/>
            </a:pPr>
            <a:fld id="{41904A56-88C7-47E1-BB38-9147CB828419}" type="slidenum">
              <a:rPr lang="en-US" altLang="en-US"/>
              <a:pPr>
                <a:defRPr/>
              </a:pPr>
              <a:t>‹#›</a:t>
            </a:fld>
            <a:endParaRPr lang="en-US" alt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hangingPunct="1">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hangingPunct="1">
                <a:defRPr/>
              </a:pPr>
              <a:endParaRPr lang="en-US"/>
            </a:p>
          </p:txBody>
        </p:sp>
      </p:grpSp>
      <p:sp>
        <p:nvSpPr>
          <p:cNvPr id="14" name="Rectangle 13"/>
          <p:cNvSpPr/>
          <p:nvPr userDrawn="1"/>
        </p:nvSpPr>
        <p:spPr>
          <a:xfrm>
            <a:off x="-180528" y="-27384"/>
            <a:ext cx="5357818" cy="461665"/>
          </a:xfrm>
          <a:prstGeom prst="rect">
            <a:avLst/>
          </a:prstGeom>
        </p:spPr>
        <p:txBody>
          <a:bodyPr wrap="square">
            <a:spAutoFit/>
          </a:bodyPr>
          <a:lstStyle/>
          <a:p>
            <a:pPr algn="ctr" rtl="0">
              <a:spcBef>
                <a:spcPct val="0"/>
              </a:spcBef>
              <a:buFontTx/>
              <a:buNone/>
            </a:pPr>
            <a:r>
              <a:rPr lang="en-US" altLang="fa-IR" sz="2400" b="1" dirty="0">
                <a:solidFill>
                  <a:srgbClr val="FF0000"/>
                </a:solidFill>
                <a:latin typeface="Tahoma" panose="020B0604030504040204" pitchFamily="34" charset="0"/>
                <a:cs typeface="B Titr" panose="00000700000000000000" pitchFamily="2" charset="-78"/>
              </a:rPr>
              <a:t>@</a:t>
            </a:r>
            <a:r>
              <a:rPr lang="en-US" altLang="fa-IR" sz="2400" b="1" dirty="0" err="1">
                <a:solidFill>
                  <a:srgbClr val="FF0000"/>
                </a:solidFill>
                <a:latin typeface="Tahoma" panose="020B0604030504040204" pitchFamily="34" charset="0"/>
                <a:cs typeface="B Titr" panose="00000700000000000000" pitchFamily="2" charset="-78"/>
              </a:rPr>
              <a:t>PptBank</a:t>
            </a:r>
            <a:r>
              <a:rPr lang="en-US" altLang="fa-IR" sz="2400" b="1" baseline="0" dirty="0">
                <a:solidFill>
                  <a:srgbClr val="FF0000"/>
                </a:solidFill>
                <a:latin typeface="Tahoma" panose="020B0604030504040204" pitchFamily="34" charset="0"/>
                <a:cs typeface="B Titr" panose="00000700000000000000" pitchFamily="2" charset="-78"/>
              </a:rPr>
              <a:t> </a:t>
            </a:r>
            <a:r>
              <a:rPr lang="fa-IR" altLang="fa-IR" sz="2400" b="1" dirty="0">
                <a:solidFill>
                  <a:srgbClr val="FF0000"/>
                </a:solidFill>
                <a:latin typeface="Tahoma" panose="020B0604030504040204" pitchFamily="34" charset="0"/>
                <a:cs typeface="B Titr" panose="00000700000000000000" pitchFamily="2" charset="-78"/>
              </a:rPr>
              <a:t> کانال تلگرامی بانک پاور پوینت</a:t>
            </a:r>
            <a:endParaRPr lang="en-US" altLang="fa-IR" sz="2400" b="1" dirty="0">
              <a:solidFill>
                <a:srgbClr val="FF0000"/>
              </a:solidFill>
              <a:latin typeface="Tahoma" panose="020B0604030504040204" pitchFamily="34" charset="0"/>
              <a:cs typeface="B Titr" panose="00000700000000000000" pitchFamily="2" charset="-78"/>
            </a:endParaRPr>
          </a:p>
        </p:txBody>
      </p:sp>
    </p:spTree>
  </p:cSld>
  <p:clrMap bg1="lt1" tx1="dk1" bg2="lt2" tx2="dk2" accent1="accent1" accent2="accent2" accent3="accent3" accent4="accent4" accent5="accent5" accent6="accent6" hlink="hlink" folHlink="folHlink"/>
  <p:sldLayoutIdLst>
    <p:sldLayoutId id="2147484488" r:id="rId1"/>
    <p:sldLayoutId id="2147484480" r:id="rId2"/>
    <p:sldLayoutId id="2147484489" r:id="rId3"/>
    <p:sldLayoutId id="2147484481" r:id="rId4"/>
    <p:sldLayoutId id="2147484482" r:id="rId5"/>
    <p:sldLayoutId id="2147484483" r:id="rId6"/>
    <p:sldLayoutId id="2147484484" r:id="rId7"/>
    <p:sldLayoutId id="2147484485" r:id="rId8"/>
    <p:sldLayoutId id="2147484490" r:id="rId9"/>
    <p:sldLayoutId id="2147484486" r:id="rId10"/>
    <p:sldLayoutId id="2147484487"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496888" y="1308100"/>
            <a:ext cx="10429876" cy="5908675"/>
            <a:chOff x="-313" y="824"/>
            <a:chExt cx="6570" cy="3722"/>
          </a:xfrm>
        </p:grpSpPr>
        <p:sp>
          <p:nvSpPr>
            <p:cNvPr id="151555" name="Rectangle 3"/>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rtl="0">
                <a:lnSpc>
                  <a:spcPct val="100000"/>
                </a:lnSpc>
                <a:spcBef>
                  <a:spcPct val="0"/>
                </a:spcBef>
                <a:buClrTx/>
                <a:buFontTx/>
                <a:buNone/>
                <a:defRPr/>
              </a:pPr>
              <a:endParaRPr lang="en-US" sz="1800" b="0">
                <a:effectLst>
                  <a:outerShdw blurRad="38100" dist="38100" dir="2700000" algn="tl">
                    <a:srgbClr val="000000"/>
                  </a:outerShdw>
                </a:effectLst>
                <a:latin typeface="Arial" charset="0"/>
                <a:cs typeface="Arial" charset="0"/>
              </a:endParaRPr>
            </a:p>
          </p:txBody>
        </p:sp>
        <p:sp>
          <p:nvSpPr>
            <p:cNvPr id="151556" name="Rectangle 4"/>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rtl="0">
                <a:lnSpc>
                  <a:spcPct val="100000"/>
                </a:lnSpc>
                <a:spcBef>
                  <a:spcPct val="0"/>
                </a:spcBef>
                <a:buClrTx/>
                <a:buFontTx/>
                <a:buNone/>
                <a:defRPr/>
              </a:pPr>
              <a:endParaRPr lang="en-US" sz="1800" b="0">
                <a:effectLst>
                  <a:outerShdw blurRad="38100" dist="38100" dir="2700000" algn="tl">
                    <a:srgbClr val="000000"/>
                  </a:outerShdw>
                </a:effectLst>
                <a:latin typeface="Arial" charset="0"/>
                <a:cs typeface="Arial" charset="0"/>
              </a:endParaRPr>
            </a:p>
          </p:txBody>
        </p:sp>
        <p:sp>
          <p:nvSpPr>
            <p:cNvPr id="151557" name="Rectangle 5"/>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rtl="0">
                <a:lnSpc>
                  <a:spcPct val="100000"/>
                </a:lnSpc>
                <a:spcBef>
                  <a:spcPct val="0"/>
                </a:spcBef>
                <a:buClrTx/>
                <a:buFontTx/>
                <a:buNone/>
                <a:defRPr/>
              </a:pPr>
              <a:endParaRPr lang="en-US" sz="1800" b="0">
                <a:effectLst>
                  <a:outerShdw blurRad="38100" dist="38100" dir="2700000" algn="tl">
                    <a:srgbClr val="000000"/>
                  </a:outerShdw>
                </a:effectLst>
                <a:latin typeface="Arial" charset="0"/>
                <a:cs typeface="Arial" charset="0"/>
              </a:endParaRPr>
            </a:p>
          </p:txBody>
        </p:sp>
        <p:sp>
          <p:nvSpPr>
            <p:cNvPr id="151558" name="Rectangle 6"/>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rtl="0">
                <a:lnSpc>
                  <a:spcPct val="100000"/>
                </a:lnSpc>
                <a:spcBef>
                  <a:spcPct val="0"/>
                </a:spcBef>
                <a:buClrTx/>
                <a:buFontTx/>
                <a:buNone/>
                <a:defRPr/>
              </a:pPr>
              <a:endParaRPr lang="en-US" sz="1800" b="0">
                <a:effectLst>
                  <a:outerShdw blurRad="38100" dist="38100" dir="2700000" algn="tl">
                    <a:srgbClr val="000000"/>
                  </a:outerShdw>
                </a:effectLst>
                <a:latin typeface="Arial" charset="0"/>
                <a:cs typeface="Arial" charset="0"/>
              </a:endParaRPr>
            </a:p>
          </p:txBody>
        </p:sp>
        <p:sp>
          <p:nvSpPr>
            <p:cNvPr id="151559" name="Rectangle 7"/>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rtl="0">
                <a:lnSpc>
                  <a:spcPct val="100000"/>
                </a:lnSpc>
                <a:spcBef>
                  <a:spcPct val="0"/>
                </a:spcBef>
                <a:buClrTx/>
                <a:buFontTx/>
                <a:buNone/>
                <a:defRPr/>
              </a:pPr>
              <a:endParaRPr lang="en-US" sz="1800" b="0">
                <a:effectLst>
                  <a:outerShdw blurRad="38100" dist="38100" dir="2700000" algn="tl">
                    <a:srgbClr val="000000"/>
                  </a:outerShdw>
                </a:effectLst>
                <a:latin typeface="Arial" charset="0"/>
                <a:cs typeface="Arial" charset="0"/>
              </a:endParaRPr>
            </a:p>
          </p:txBody>
        </p:sp>
        <p:sp>
          <p:nvSpPr>
            <p:cNvPr id="151560" name="Rectangle 8"/>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rtl="0">
                <a:lnSpc>
                  <a:spcPct val="100000"/>
                </a:lnSpc>
                <a:spcBef>
                  <a:spcPct val="0"/>
                </a:spcBef>
                <a:buClrTx/>
                <a:buFontTx/>
                <a:buNone/>
                <a:defRPr/>
              </a:pPr>
              <a:endParaRPr lang="en-US" sz="1800" b="0">
                <a:effectLst>
                  <a:outerShdw blurRad="38100" dist="38100" dir="2700000" algn="tl">
                    <a:srgbClr val="000000"/>
                  </a:outerShdw>
                </a:effectLst>
                <a:latin typeface="Arial" charset="0"/>
                <a:cs typeface="Arial" charset="0"/>
              </a:endParaRPr>
            </a:p>
          </p:txBody>
        </p:sp>
        <p:sp>
          <p:nvSpPr>
            <p:cNvPr id="151561" name="Rectangle 9"/>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rtl="0">
                <a:lnSpc>
                  <a:spcPct val="100000"/>
                </a:lnSpc>
                <a:spcBef>
                  <a:spcPct val="0"/>
                </a:spcBef>
                <a:buClrTx/>
                <a:buFontTx/>
                <a:buNone/>
                <a:defRPr/>
              </a:pPr>
              <a:endParaRPr lang="en-US" sz="1800" b="0">
                <a:effectLst>
                  <a:outerShdw blurRad="38100" dist="38100" dir="2700000" algn="tl">
                    <a:srgbClr val="000000"/>
                  </a:outerShdw>
                </a:effectLst>
                <a:latin typeface="Arial" charset="0"/>
                <a:cs typeface="Arial" charset="0"/>
              </a:endParaRPr>
            </a:p>
          </p:txBody>
        </p:sp>
        <p:sp>
          <p:nvSpPr>
            <p:cNvPr id="151562" name="Rectangle 10"/>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w="9525">
              <a:noFill/>
              <a:miter lim="800000"/>
              <a:headEnd/>
              <a:tailEnd/>
            </a:ln>
            <a:effectLst/>
          </p:spPr>
          <p:txBody>
            <a:bodyPr rot="10800000"/>
            <a:lstStyle/>
            <a:p>
              <a:pPr algn="ctr" rtl="0">
                <a:lnSpc>
                  <a:spcPct val="100000"/>
                </a:lnSpc>
                <a:spcBef>
                  <a:spcPct val="0"/>
                </a:spcBef>
                <a:buClrTx/>
                <a:buFontTx/>
                <a:buNone/>
                <a:defRPr/>
              </a:pPr>
              <a:endParaRPr lang="en-US" sz="1800" b="0">
                <a:effectLst>
                  <a:outerShdw blurRad="38100" dist="38100" dir="2700000" algn="tl">
                    <a:srgbClr val="000000"/>
                  </a:outerShdw>
                </a:effectLst>
                <a:latin typeface="Arial" charset="0"/>
                <a:cs typeface="Arial" charset="0"/>
              </a:endParaRPr>
            </a:p>
          </p:txBody>
        </p:sp>
        <p:sp>
          <p:nvSpPr>
            <p:cNvPr id="151563" name="Rectangle 11"/>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w="9525">
              <a:noFill/>
              <a:miter lim="800000"/>
              <a:headEnd/>
              <a:tailEnd/>
            </a:ln>
            <a:effectLst/>
          </p:spPr>
          <p:txBody>
            <a:bodyPr rot="10800000"/>
            <a:lstStyle/>
            <a:p>
              <a:pPr algn="ctr" rtl="0">
                <a:lnSpc>
                  <a:spcPct val="100000"/>
                </a:lnSpc>
                <a:spcBef>
                  <a:spcPct val="0"/>
                </a:spcBef>
                <a:buClrTx/>
                <a:buFontTx/>
                <a:buNone/>
                <a:defRPr/>
              </a:pPr>
              <a:endParaRPr lang="en-US" sz="1800" b="0">
                <a:effectLst>
                  <a:outerShdw blurRad="38100" dist="38100" dir="2700000" algn="tl">
                    <a:srgbClr val="000000"/>
                  </a:outerShdw>
                </a:effectLst>
                <a:latin typeface="Arial" charset="0"/>
                <a:cs typeface="Arial" charset="0"/>
              </a:endParaRPr>
            </a:p>
          </p:txBody>
        </p:sp>
        <p:sp>
          <p:nvSpPr>
            <p:cNvPr id="151564" name="Rectangle 12"/>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rot="10800000"/>
            <a:lstStyle/>
            <a:p>
              <a:pPr algn="ctr" rtl="0">
                <a:lnSpc>
                  <a:spcPct val="100000"/>
                </a:lnSpc>
                <a:spcBef>
                  <a:spcPct val="0"/>
                </a:spcBef>
                <a:buClrTx/>
                <a:buFontTx/>
                <a:buNone/>
                <a:defRPr/>
              </a:pPr>
              <a:endParaRPr lang="en-US" sz="1800" b="0">
                <a:effectLst>
                  <a:outerShdw blurRad="38100" dist="38100" dir="2700000" algn="tl">
                    <a:srgbClr val="000000"/>
                  </a:outerShdw>
                </a:effectLst>
                <a:latin typeface="Arial" charset="0"/>
                <a:cs typeface="Arial" charset="0"/>
              </a:endParaRPr>
            </a:p>
          </p:txBody>
        </p:sp>
        <p:sp>
          <p:nvSpPr>
            <p:cNvPr id="151565" name="Rectangle 13"/>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rtl="0">
                <a:lnSpc>
                  <a:spcPct val="100000"/>
                </a:lnSpc>
                <a:spcBef>
                  <a:spcPct val="0"/>
                </a:spcBef>
                <a:buClrTx/>
                <a:buFontTx/>
                <a:buNone/>
                <a:defRPr/>
              </a:pPr>
              <a:endParaRPr lang="en-US" sz="1800" b="0">
                <a:effectLst>
                  <a:outerShdw blurRad="38100" dist="38100" dir="2700000" algn="tl">
                    <a:srgbClr val="000000"/>
                  </a:outerShdw>
                </a:effectLst>
                <a:latin typeface="Arial" charset="0"/>
                <a:cs typeface="Arial" charset="0"/>
              </a:endParaRPr>
            </a:p>
          </p:txBody>
        </p:sp>
        <p:sp>
          <p:nvSpPr>
            <p:cNvPr id="151566" name="Rectangle 14"/>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w="9525">
              <a:noFill/>
              <a:miter lim="800000"/>
              <a:headEnd/>
              <a:tailEnd/>
            </a:ln>
            <a:effectLst/>
          </p:spPr>
          <p:txBody>
            <a:bodyPr rot="10800000"/>
            <a:lstStyle/>
            <a:p>
              <a:pPr algn="ctr" rtl="0">
                <a:lnSpc>
                  <a:spcPct val="100000"/>
                </a:lnSpc>
                <a:spcBef>
                  <a:spcPct val="0"/>
                </a:spcBef>
                <a:buClrTx/>
                <a:buFontTx/>
                <a:buNone/>
                <a:defRPr/>
              </a:pPr>
              <a:endParaRPr lang="en-US" sz="1800" b="0">
                <a:effectLst>
                  <a:outerShdw blurRad="38100" dist="38100" dir="2700000" algn="tl">
                    <a:srgbClr val="000000"/>
                  </a:outerShdw>
                </a:effectLst>
                <a:latin typeface="Arial" charset="0"/>
                <a:cs typeface="Arial" charset="0"/>
              </a:endParaRPr>
            </a:p>
          </p:txBody>
        </p:sp>
        <p:sp>
          <p:nvSpPr>
            <p:cNvPr id="151567" name="Rectangle 15"/>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w="9525">
              <a:noFill/>
              <a:miter lim="800000"/>
              <a:headEnd/>
              <a:tailEnd/>
            </a:ln>
            <a:effectLst/>
          </p:spPr>
          <p:txBody>
            <a:bodyPr rot="10800000"/>
            <a:lstStyle/>
            <a:p>
              <a:pPr algn="ctr" rtl="0">
                <a:lnSpc>
                  <a:spcPct val="100000"/>
                </a:lnSpc>
                <a:spcBef>
                  <a:spcPct val="0"/>
                </a:spcBef>
                <a:buClrTx/>
                <a:buFontTx/>
                <a:buNone/>
                <a:defRPr/>
              </a:pPr>
              <a:endParaRPr lang="en-US" sz="1800" b="0">
                <a:effectLst>
                  <a:outerShdw blurRad="38100" dist="38100" dir="2700000" algn="tl">
                    <a:srgbClr val="000000"/>
                  </a:outerShdw>
                </a:effectLst>
                <a:latin typeface="Arial" charset="0"/>
                <a:cs typeface="Arial" charset="0"/>
              </a:endParaRPr>
            </a:p>
          </p:txBody>
        </p:sp>
        <p:sp>
          <p:nvSpPr>
            <p:cNvPr id="151568" name="Rectangle 16"/>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w="9525">
              <a:noFill/>
              <a:miter lim="800000"/>
              <a:headEnd/>
              <a:tailEnd/>
            </a:ln>
            <a:effectLst/>
          </p:spPr>
          <p:txBody>
            <a:bodyPr rot="10800000"/>
            <a:lstStyle/>
            <a:p>
              <a:pPr algn="ctr" rtl="0">
                <a:lnSpc>
                  <a:spcPct val="100000"/>
                </a:lnSpc>
                <a:spcBef>
                  <a:spcPct val="0"/>
                </a:spcBef>
                <a:buClrTx/>
                <a:buFontTx/>
                <a:buNone/>
                <a:defRPr/>
              </a:pPr>
              <a:endParaRPr lang="en-US" sz="1800" b="0">
                <a:effectLst>
                  <a:outerShdw blurRad="38100" dist="38100" dir="2700000" algn="tl">
                    <a:srgbClr val="000000"/>
                  </a:outerShdw>
                </a:effectLst>
                <a:latin typeface="Arial" charset="0"/>
                <a:cs typeface="Arial" charset="0"/>
              </a:endParaRPr>
            </a:p>
          </p:txBody>
        </p:sp>
        <p:sp>
          <p:nvSpPr>
            <p:cNvPr id="151569" name="Rectangle 17"/>
            <p:cNvSpPr>
              <a:spLocks noChangeArrowheads="1"/>
            </p:cNvSpPr>
            <p:nvPr userDrawn="1"/>
          </p:nvSpPr>
          <p:spPr bwMode="hidden">
            <a:xfrm rot="18603245" flipV="1">
              <a:off x="4053" y="3503"/>
              <a:ext cx="2079"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rtl="0">
                <a:lnSpc>
                  <a:spcPct val="100000"/>
                </a:lnSpc>
                <a:spcBef>
                  <a:spcPct val="0"/>
                </a:spcBef>
                <a:buClrTx/>
                <a:buFontTx/>
                <a:buNone/>
                <a:defRPr/>
              </a:pPr>
              <a:endParaRPr lang="en-US" sz="1800" b="0">
                <a:effectLst>
                  <a:outerShdw blurRad="38100" dist="38100" dir="2700000" algn="tl">
                    <a:srgbClr val="000000"/>
                  </a:outerShdw>
                </a:effectLst>
                <a:latin typeface="Arial" charset="0"/>
                <a:cs typeface="Arial" charset="0"/>
              </a:endParaRPr>
            </a:p>
          </p:txBody>
        </p:sp>
        <p:sp>
          <p:nvSpPr>
            <p:cNvPr id="151570" name="Rectangle 18"/>
            <p:cNvSpPr>
              <a:spLocks noChangeArrowheads="1"/>
            </p:cNvSpPr>
            <p:nvPr userDrawn="1"/>
          </p:nvSpPr>
          <p:spPr bwMode="hidden">
            <a:xfrm rot="39991575" flipH="1" flipV="1">
              <a:off x="5368" y="4167"/>
              <a:ext cx="501"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rtl="0">
                <a:lnSpc>
                  <a:spcPct val="100000"/>
                </a:lnSpc>
                <a:spcBef>
                  <a:spcPct val="0"/>
                </a:spcBef>
                <a:buClrTx/>
                <a:buFontTx/>
                <a:buNone/>
                <a:defRPr/>
              </a:pPr>
              <a:endParaRPr lang="en-US" sz="1800" b="0">
                <a:effectLst>
                  <a:outerShdw blurRad="38100" dist="38100" dir="2700000" algn="tl">
                    <a:srgbClr val="000000"/>
                  </a:outerShdw>
                </a:effectLst>
                <a:latin typeface="Arial" charset="0"/>
                <a:cs typeface="Arial" charset="0"/>
              </a:endParaRPr>
            </a:p>
          </p:txBody>
        </p:sp>
        <p:sp>
          <p:nvSpPr>
            <p:cNvPr id="151571" name="Rectangle 19"/>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a:lstStyle/>
            <a:p>
              <a:pPr algn="ctr" rtl="0">
                <a:lnSpc>
                  <a:spcPct val="100000"/>
                </a:lnSpc>
                <a:spcBef>
                  <a:spcPct val="0"/>
                </a:spcBef>
                <a:buClrTx/>
                <a:buFontTx/>
                <a:buNone/>
                <a:defRPr/>
              </a:pPr>
              <a:endParaRPr lang="en-US" sz="1800" b="0">
                <a:effectLst>
                  <a:outerShdw blurRad="38100" dist="38100" dir="2700000" algn="tl">
                    <a:srgbClr val="000000"/>
                  </a:outerShdw>
                </a:effectLst>
                <a:latin typeface="Arial" charset="0"/>
                <a:cs typeface="Arial" charset="0"/>
              </a:endParaRPr>
            </a:p>
          </p:txBody>
        </p:sp>
        <p:sp>
          <p:nvSpPr>
            <p:cNvPr id="151572" name="Rectangle 20"/>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rtl="0">
                <a:lnSpc>
                  <a:spcPct val="100000"/>
                </a:lnSpc>
                <a:spcBef>
                  <a:spcPct val="0"/>
                </a:spcBef>
                <a:buClrTx/>
                <a:buFontTx/>
                <a:buNone/>
                <a:defRPr/>
              </a:pPr>
              <a:endParaRPr lang="en-US" sz="1800" b="0">
                <a:effectLst>
                  <a:outerShdw blurRad="38100" dist="38100" dir="2700000" algn="tl">
                    <a:srgbClr val="000000"/>
                  </a:outerShdw>
                </a:effectLst>
                <a:latin typeface="Arial" charset="0"/>
                <a:cs typeface="Arial" charset="0"/>
              </a:endParaRPr>
            </a:p>
          </p:txBody>
        </p:sp>
        <p:sp>
          <p:nvSpPr>
            <p:cNvPr id="151573" name="Rectangle 21"/>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rtl="0">
                <a:lnSpc>
                  <a:spcPct val="100000"/>
                </a:lnSpc>
                <a:spcBef>
                  <a:spcPct val="0"/>
                </a:spcBef>
                <a:buClrTx/>
                <a:buFontTx/>
                <a:buNone/>
                <a:defRPr/>
              </a:pPr>
              <a:endParaRPr lang="en-US" sz="1800" b="0">
                <a:effectLst>
                  <a:outerShdw blurRad="38100" dist="38100" dir="2700000" algn="tl">
                    <a:srgbClr val="000000"/>
                  </a:outerShdw>
                </a:effectLst>
                <a:latin typeface="Arial" charset="0"/>
                <a:cs typeface="Arial" charset="0"/>
              </a:endParaRPr>
            </a:p>
          </p:txBody>
        </p:sp>
        <p:sp>
          <p:nvSpPr>
            <p:cNvPr id="151574" name="Rectangle 22"/>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a:lstStyle/>
            <a:p>
              <a:pPr algn="ctr" rtl="0">
                <a:lnSpc>
                  <a:spcPct val="100000"/>
                </a:lnSpc>
                <a:spcBef>
                  <a:spcPct val="0"/>
                </a:spcBef>
                <a:buClrTx/>
                <a:buFontTx/>
                <a:buNone/>
                <a:defRPr/>
              </a:pPr>
              <a:endParaRPr lang="en-US" sz="1800" b="0">
                <a:effectLst>
                  <a:outerShdw blurRad="38100" dist="38100" dir="2700000" algn="tl">
                    <a:srgbClr val="000000"/>
                  </a:outerShdw>
                </a:effectLst>
                <a:latin typeface="Arial" charset="0"/>
                <a:cs typeface="Arial" charset="0"/>
              </a:endParaRPr>
            </a:p>
          </p:txBody>
        </p:sp>
        <p:sp>
          <p:nvSpPr>
            <p:cNvPr id="151575" name="Rectangle 23"/>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w="9525">
              <a:noFill/>
              <a:miter lim="800000"/>
              <a:headEnd/>
              <a:tailEnd/>
            </a:ln>
            <a:effectLst/>
          </p:spPr>
          <p:txBody>
            <a:bodyPr/>
            <a:lstStyle/>
            <a:p>
              <a:pPr algn="ctr" rtl="0">
                <a:lnSpc>
                  <a:spcPct val="100000"/>
                </a:lnSpc>
                <a:spcBef>
                  <a:spcPct val="0"/>
                </a:spcBef>
                <a:buClrTx/>
                <a:buFontTx/>
                <a:buNone/>
                <a:defRPr/>
              </a:pPr>
              <a:endParaRPr lang="en-US" sz="1800" b="0">
                <a:effectLst>
                  <a:outerShdw blurRad="38100" dist="38100" dir="2700000" algn="tl">
                    <a:srgbClr val="000000"/>
                  </a:outerShdw>
                </a:effectLst>
                <a:latin typeface="Arial" charset="0"/>
                <a:cs typeface="Arial" charset="0"/>
              </a:endParaRPr>
            </a:p>
          </p:txBody>
        </p:sp>
        <p:sp>
          <p:nvSpPr>
            <p:cNvPr id="151576" name="Rectangle 24"/>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w="9525">
              <a:noFill/>
              <a:miter lim="800000"/>
              <a:headEnd/>
              <a:tailEnd/>
            </a:ln>
            <a:effectLst/>
          </p:spPr>
          <p:txBody>
            <a:bodyPr/>
            <a:lstStyle/>
            <a:p>
              <a:pPr algn="ctr" rtl="0">
                <a:lnSpc>
                  <a:spcPct val="100000"/>
                </a:lnSpc>
                <a:spcBef>
                  <a:spcPct val="0"/>
                </a:spcBef>
                <a:buClrTx/>
                <a:buFontTx/>
                <a:buNone/>
                <a:defRPr/>
              </a:pPr>
              <a:endParaRPr lang="en-US" sz="1800" b="0">
                <a:effectLst>
                  <a:outerShdw blurRad="38100" dist="38100" dir="2700000" algn="tl">
                    <a:srgbClr val="000000"/>
                  </a:outerShdw>
                </a:effectLst>
                <a:latin typeface="Arial" charset="0"/>
                <a:cs typeface="Arial" charset="0"/>
              </a:endParaRPr>
            </a:p>
          </p:txBody>
        </p:sp>
        <p:sp>
          <p:nvSpPr>
            <p:cNvPr id="151577" name="Rectangle 25"/>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rtl="0">
                <a:lnSpc>
                  <a:spcPct val="100000"/>
                </a:lnSpc>
                <a:spcBef>
                  <a:spcPct val="0"/>
                </a:spcBef>
                <a:buClrTx/>
                <a:buFontTx/>
                <a:buNone/>
                <a:defRPr/>
              </a:pPr>
              <a:endParaRPr lang="en-US" sz="1800" b="0">
                <a:effectLst>
                  <a:outerShdw blurRad="38100" dist="38100" dir="2700000" algn="tl">
                    <a:srgbClr val="000000"/>
                  </a:outerShdw>
                </a:effectLst>
                <a:latin typeface="Arial" charset="0"/>
                <a:cs typeface="Arial" charset="0"/>
              </a:endParaRPr>
            </a:p>
          </p:txBody>
        </p:sp>
        <p:sp>
          <p:nvSpPr>
            <p:cNvPr id="151578" name="Rectangle 26"/>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rtl="0">
                <a:lnSpc>
                  <a:spcPct val="100000"/>
                </a:lnSpc>
                <a:spcBef>
                  <a:spcPct val="0"/>
                </a:spcBef>
                <a:buClrTx/>
                <a:buFontTx/>
                <a:buNone/>
                <a:defRPr/>
              </a:pPr>
              <a:endParaRPr lang="en-US" sz="1800" b="0">
                <a:effectLst>
                  <a:outerShdw blurRad="38100" dist="38100" dir="2700000" algn="tl">
                    <a:srgbClr val="000000"/>
                  </a:outerShdw>
                </a:effectLst>
                <a:latin typeface="Arial" charset="0"/>
                <a:cs typeface="Arial" charset="0"/>
              </a:endParaRPr>
            </a:p>
          </p:txBody>
        </p:sp>
        <p:sp>
          <p:nvSpPr>
            <p:cNvPr id="151579" name="Rectangle 27"/>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rtl="0">
                <a:lnSpc>
                  <a:spcPct val="100000"/>
                </a:lnSpc>
                <a:spcBef>
                  <a:spcPct val="0"/>
                </a:spcBef>
                <a:buClrTx/>
                <a:buFontTx/>
                <a:buNone/>
                <a:defRPr/>
              </a:pPr>
              <a:endParaRPr lang="en-US" sz="1800" b="0">
                <a:effectLst>
                  <a:outerShdw blurRad="38100" dist="38100" dir="2700000" algn="tl">
                    <a:srgbClr val="000000"/>
                  </a:outerShdw>
                </a:effectLst>
                <a:latin typeface="Arial" charset="0"/>
                <a:cs typeface="Arial" charset="0"/>
              </a:endParaRPr>
            </a:p>
          </p:txBody>
        </p:sp>
        <p:sp>
          <p:nvSpPr>
            <p:cNvPr id="151580" name="Rectangle 28"/>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rtl="0">
                <a:lnSpc>
                  <a:spcPct val="100000"/>
                </a:lnSpc>
                <a:spcBef>
                  <a:spcPct val="0"/>
                </a:spcBef>
                <a:buClrTx/>
                <a:buFontTx/>
                <a:buNone/>
                <a:defRPr/>
              </a:pPr>
              <a:endParaRPr lang="en-US" sz="1800" b="0">
                <a:effectLst>
                  <a:outerShdw blurRad="38100" dist="38100" dir="2700000" algn="tl">
                    <a:srgbClr val="000000"/>
                  </a:outerShdw>
                </a:effectLst>
                <a:latin typeface="Arial" charset="0"/>
                <a:cs typeface="Arial" charset="0"/>
              </a:endParaRPr>
            </a:p>
          </p:txBody>
        </p:sp>
        <p:sp>
          <p:nvSpPr>
            <p:cNvPr id="151581" name="Rectangle 29"/>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a:lstStyle/>
            <a:p>
              <a:pPr algn="ctr" rtl="0">
                <a:lnSpc>
                  <a:spcPct val="100000"/>
                </a:lnSpc>
                <a:spcBef>
                  <a:spcPct val="0"/>
                </a:spcBef>
                <a:buClrTx/>
                <a:buFontTx/>
                <a:buNone/>
                <a:defRPr/>
              </a:pPr>
              <a:endParaRPr lang="en-US" sz="1800" b="0">
                <a:effectLst>
                  <a:outerShdw blurRad="38100" dist="38100" dir="2700000" algn="tl">
                    <a:srgbClr val="000000"/>
                  </a:outerShdw>
                </a:effectLst>
                <a:latin typeface="Arial" charset="0"/>
                <a:cs typeface="Arial" charset="0"/>
              </a:endParaRPr>
            </a:p>
          </p:txBody>
        </p:sp>
        <p:sp>
          <p:nvSpPr>
            <p:cNvPr id="151582" name="Rectangle 30"/>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rtl="0">
                <a:lnSpc>
                  <a:spcPct val="100000"/>
                </a:lnSpc>
                <a:spcBef>
                  <a:spcPct val="0"/>
                </a:spcBef>
                <a:buClrTx/>
                <a:buFontTx/>
                <a:buNone/>
                <a:defRPr/>
              </a:pPr>
              <a:endParaRPr lang="en-US" sz="1800" b="0">
                <a:effectLst>
                  <a:outerShdw blurRad="38100" dist="38100" dir="2700000" algn="tl">
                    <a:srgbClr val="000000"/>
                  </a:outerShdw>
                </a:effectLst>
                <a:latin typeface="Arial" charset="0"/>
                <a:cs typeface="Arial" charset="0"/>
              </a:endParaRPr>
            </a:p>
          </p:txBody>
        </p:sp>
        <p:sp>
          <p:nvSpPr>
            <p:cNvPr id="151583" name="Rectangle 31"/>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rtl="0">
                <a:lnSpc>
                  <a:spcPct val="100000"/>
                </a:lnSpc>
                <a:spcBef>
                  <a:spcPct val="0"/>
                </a:spcBef>
                <a:buClrTx/>
                <a:buFontTx/>
                <a:buNone/>
                <a:defRPr/>
              </a:pPr>
              <a:endParaRPr lang="en-US" sz="1800" b="0">
                <a:effectLst>
                  <a:outerShdw blurRad="38100" dist="38100" dir="2700000" algn="tl">
                    <a:srgbClr val="000000"/>
                  </a:outerShdw>
                </a:effectLst>
                <a:latin typeface="Arial" charset="0"/>
                <a:cs typeface="Arial" charset="0"/>
              </a:endParaRPr>
            </a:p>
          </p:txBody>
        </p:sp>
        <p:sp>
          <p:nvSpPr>
            <p:cNvPr id="151584" name="Rectangle 32"/>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rtl="0">
                <a:lnSpc>
                  <a:spcPct val="100000"/>
                </a:lnSpc>
                <a:spcBef>
                  <a:spcPct val="0"/>
                </a:spcBef>
                <a:buClrTx/>
                <a:buFontTx/>
                <a:buNone/>
                <a:defRPr/>
              </a:pPr>
              <a:endParaRPr lang="en-US" sz="1800" b="0">
                <a:effectLst>
                  <a:outerShdw blurRad="38100" dist="38100" dir="2700000" algn="tl">
                    <a:srgbClr val="000000"/>
                  </a:outerShdw>
                </a:effectLst>
                <a:latin typeface="Arial" charset="0"/>
                <a:cs typeface="Arial" charset="0"/>
              </a:endParaRPr>
            </a:p>
          </p:txBody>
        </p:sp>
        <p:sp>
          <p:nvSpPr>
            <p:cNvPr id="151585" name="Rectangle 33"/>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rot="10800000"/>
            <a:lstStyle/>
            <a:p>
              <a:pPr algn="ctr" rtl="0">
                <a:lnSpc>
                  <a:spcPct val="100000"/>
                </a:lnSpc>
                <a:spcBef>
                  <a:spcPct val="0"/>
                </a:spcBef>
                <a:buClrTx/>
                <a:buFontTx/>
                <a:buNone/>
                <a:defRPr/>
              </a:pPr>
              <a:endParaRPr lang="en-US" sz="1800" b="0">
                <a:effectLst>
                  <a:outerShdw blurRad="38100" dist="38100" dir="2700000" algn="tl">
                    <a:srgbClr val="000000"/>
                  </a:outerShdw>
                </a:effectLst>
                <a:latin typeface="Arial" charset="0"/>
                <a:cs typeface="Arial" charset="0"/>
              </a:endParaRPr>
            </a:p>
          </p:txBody>
        </p:sp>
        <p:sp>
          <p:nvSpPr>
            <p:cNvPr id="151586" name="Rectangle 34"/>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w="9525">
              <a:noFill/>
              <a:miter lim="800000"/>
              <a:headEnd/>
              <a:tailEnd/>
            </a:ln>
            <a:effectLst/>
          </p:spPr>
          <p:txBody>
            <a:bodyPr rot="10800000"/>
            <a:lstStyle/>
            <a:p>
              <a:pPr algn="ctr" rtl="0">
                <a:lnSpc>
                  <a:spcPct val="100000"/>
                </a:lnSpc>
                <a:spcBef>
                  <a:spcPct val="0"/>
                </a:spcBef>
                <a:buClrTx/>
                <a:buFontTx/>
                <a:buNone/>
                <a:defRPr/>
              </a:pPr>
              <a:endParaRPr lang="en-US" sz="1800" b="0">
                <a:effectLst>
                  <a:outerShdw blurRad="38100" dist="38100" dir="2700000" algn="tl">
                    <a:srgbClr val="000000"/>
                  </a:outerShdw>
                </a:effectLst>
                <a:latin typeface="Arial" charset="0"/>
                <a:cs typeface="Arial" charset="0"/>
              </a:endParaRPr>
            </a:p>
          </p:txBody>
        </p:sp>
        <p:sp>
          <p:nvSpPr>
            <p:cNvPr id="151587" name="Oval 35"/>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588" name="Oval 36"/>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589" name="Oval 37"/>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590" name="Oval 38"/>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591" name="Oval 39"/>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592" name="Oval 40"/>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593" name="Oval 41"/>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594" name="Oval 42"/>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595" name="Oval 43"/>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596" name="Oval 44"/>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597" name="Oval 45"/>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598" name="Oval 46"/>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599" name="Oval 47"/>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00" name="Oval 48"/>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01" name="Oval 49"/>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02" name="Oval 50"/>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03" name="Oval 51"/>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04" name="Oval 52"/>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05" name="Oval 53"/>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06" name="Oval 54"/>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07" name="Oval 55"/>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08" name="Oval 56"/>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09" name="Oval 57"/>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10" name="Oval 58"/>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11" name="Oval 59"/>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12" name="Oval 60"/>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13" name="Oval 61"/>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14" name="Oval 62"/>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15" name="Oval 63"/>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16" name="Oval 64"/>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17" name="Oval 65"/>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18" name="Oval 66"/>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19" name="Oval 67"/>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20" name="Oval 68"/>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21" name="Oval 69"/>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22" name="Oval 70"/>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23" name="Oval 71"/>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24" name="Oval 72"/>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25" name="Oval 73"/>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26" name="Oval 74"/>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27" name="Oval 75"/>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28" name="Oval 76"/>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29" name="Oval 77"/>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30" name="Oval 78"/>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31" name="Oval 79"/>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32" name="Oval 80"/>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33" name="Oval 81"/>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34" name="Oval 82"/>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35" name="Oval 83"/>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36" name="Oval 84"/>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37" name="Oval 85"/>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38" name="Oval 86"/>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39" name="Oval 87"/>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40" name="Oval 88"/>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41" name="Oval 89"/>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42" name="Oval 90"/>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43" name="Oval 91"/>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44" name="Oval 92"/>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45" name="Oval 93"/>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46" name="Oval 94"/>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47" name="Oval 95"/>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48" name="Oval 96"/>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49" name="Oval 97"/>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50" name="Oval 98"/>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51" name="Oval 99"/>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52" name="Oval 100"/>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53" name="Oval 101"/>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54" name="Oval 102"/>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55" name="Oval 103"/>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56" name="Oval 104"/>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57" name="Oval 105"/>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58" name="Oval 106"/>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59" name="Oval 107"/>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60" name="Oval 108"/>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61" name="Oval 109"/>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62" name="Oval 110"/>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63" name="Oval 111"/>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64" name="Oval 112"/>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65" name="Oval 113"/>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66" name="Oval 114"/>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67" name="Oval 115"/>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68" name="Oval 116"/>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69" name="Oval 117"/>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70" name="Oval 118"/>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71" name="Oval 119"/>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72" name="Oval 120"/>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73" name="Oval 121"/>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74" name="Oval 122"/>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75" name="Oval 123"/>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76" name="Oval 124"/>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77" name="Oval 125"/>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78" name="Oval 126"/>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79" name="Oval 127"/>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80" name="Oval 128"/>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81" name="Oval 129"/>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82" name="Oval 130"/>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83" name="Oval 131"/>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84" name="Oval 132"/>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85" name="Oval 133"/>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86" name="Oval 134"/>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87" name="Oval 135"/>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88" name="Oval 136"/>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89" name="Oval 137"/>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90" name="Oval 138"/>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91" name="Oval 139"/>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92" name="Oval 140"/>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93" name="Oval 141"/>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94" name="Oval 142"/>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95" name="Oval 143"/>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96" name="Oval 144"/>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97" name="Oval 145"/>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98" name="Oval 146"/>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699" name="Oval 147"/>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00" name="Oval 148"/>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01" name="Oval 149"/>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02" name="Oval 150"/>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03" name="Oval 151"/>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04" name="Oval 152"/>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05" name="Oval 153"/>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06" name="Oval 154"/>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07" name="Oval 155"/>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08" name="Oval 156"/>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09" name="Oval 157"/>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10" name="Oval 158"/>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11" name="Oval 159"/>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12" name="Oval 160"/>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13" name="Oval 161"/>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14" name="Oval 162"/>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15" name="Oval 163"/>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16" name="Oval 164"/>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17" name="Oval 165"/>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18" name="Oval 166"/>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19" name="Oval 167"/>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20" name="Oval 168"/>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21" name="Oval 169"/>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22" name="Oval 170"/>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23" name="Oval 171"/>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24" name="Oval 172"/>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25" name="Oval 173"/>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26" name="Oval 174"/>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27" name="Oval 175"/>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28" name="Oval 176"/>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29" name="Oval 177"/>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30" name="Oval 178"/>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31" name="Oval 179"/>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32" name="Oval 180"/>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33" name="Oval 181"/>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34" name="Oval 182"/>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35" name="Oval 183"/>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36" name="Oval 184"/>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37" name="Oval 185"/>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38" name="Oval 186"/>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39" name="Oval 187"/>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40" name="Oval 188"/>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41" name="Oval 189"/>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42" name="Oval 190"/>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43" name="Oval 191"/>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44" name="Oval 192"/>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45" name="Oval 193"/>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46" name="Oval 194"/>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47" name="Oval 195"/>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48" name="Oval 196"/>
            <p:cNvSpPr>
              <a:spLocks noChangeArrowheads="1"/>
            </p:cNvSpPr>
            <p:nvPr/>
          </p:nvSpPr>
          <p:spPr bwMode="hidden">
            <a:xfrm>
              <a:off x="3255" y="4071"/>
              <a:ext cx="196" cy="106"/>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49" name="Oval 197"/>
            <p:cNvSpPr>
              <a:spLocks noChangeArrowheads="1"/>
            </p:cNvSpPr>
            <p:nvPr/>
          </p:nvSpPr>
          <p:spPr bwMode="hidden">
            <a:xfrm>
              <a:off x="3651" y="3693"/>
              <a:ext cx="196" cy="111"/>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50" name="Oval 198"/>
            <p:cNvSpPr>
              <a:spLocks noChangeArrowheads="1"/>
            </p:cNvSpPr>
            <p:nvPr/>
          </p:nvSpPr>
          <p:spPr bwMode="hidden">
            <a:xfrm>
              <a:off x="4773" y="3705"/>
              <a:ext cx="201" cy="106"/>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51" name="Oval 199"/>
            <p:cNvSpPr>
              <a:spLocks noChangeArrowheads="1"/>
            </p:cNvSpPr>
            <p:nvPr/>
          </p:nvSpPr>
          <p:spPr bwMode="hidden">
            <a:xfrm>
              <a:off x="4491" y="4049"/>
              <a:ext cx="196" cy="105"/>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52" name="Oval 200"/>
            <p:cNvSpPr>
              <a:spLocks noChangeArrowheads="1"/>
            </p:cNvSpPr>
            <p:nvPr/>
          </p:nvSpPr>
          <p:spPr bwMode="hidden">
            <a:xfrm>
              <a:off x="3989" y="3396"/>
              <a:ext cx="168" cy="96"/>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53" name="Oval 201"/>
            <p:cNvSpPr>
              <a:spLocks noChangeArrowheads="1"/>
            </p:cNvSpPr>
            <p:nvPr/>
          </p:nvSpPr>
          <p:spPr bwMode="hidden">
            <a:xfrm>
              <a:off x="4263" y="3141"/>
              <a:ext cx="167" cy="95"/>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54" name="Oval 202"/>
            <p:cNvSpPr>
              <a:spLocks noChangeArrowheads="1"/>
            </p:cNvSpPr>
            <p:nvPr/>
          </p:nvSpPr>
          <p:spPr bwMode="hidden">
            <a:xfrm>
              <a:off x="5044" y="3418"/>
              <a:ext cx="167" cy="95"/>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55" name="Oval 203"/>
            <p:cNvSpPr>
              <a:spLocks noChangeArrowheads="1"/>
            </p:cNvSpPr>
            <p:nvPr/>
          </p:nvSpPr>
          <p:spPr bwMode="hidden">
            <a:xfrm>
              <a:off x="4553" y="2873"/>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56" name="Oval 204"/>
            <p:cNvSpPr>
              <a:spLocks noChangeArrowheads="1"/>
            </p:cNvSpPr>
            <p:nvPr/>
          </p:nvSpPr>
          <p:spPr bwMode="hidden">
            <a:xfrm>
              <a:off x="5293" y="3116"/>
              <a:ext cx="168" cy="95"/>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57" name="Oval 205"/>
            <p:cNvSpPr>
              <a:spLocks noChangeArrowheads="1"/>
            </p:cNvSpPr>
            <p:nvPr/>
          </p:nvSpPr>
          <p:spPr bwMode="hidden">
            <a:xfrm>
              <a:off x="5497" y="2879"/>
              <a:ext cx="156" cy="89"/>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58" name="Oval 206"/>
            <p:cNvSpPr>
              <a:spLocks noChangeArrowheads="1"/>
            </p:cNvSpPr>
            <p:nvPr/>
          </p:nvSpPr>
          <p:spPr bwMode="hidden">
            <a:xfrm>
              <a:off x="4772" y="2673"/>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59" name="Oval 207"/>
            <p:cNvSpPr>
              <a:spLocks noChangeArrowheads="1"/>
            </p:cNvSpPr>
            <p:nvPr/>
          </p:nvSpPr>
          <p:spPr bwMode="hidden">
            <a:xfrm>
              <a:off x="4966" y="2488"/>
              <a:ext cx="156" cy="84"/>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60" name="Oval 208"/>
            <p:cNvSpPr>
              <a:spLocks noChangeArrowheads="1"/>
            </p:cNvSpPr>
            <p:nvPr/>
          </p:nvSpPr>
          <p:spPr bwMode="hidden">
            <a:xfrm>
              <a:off x="5444" y="2052"/>
              <a:ext cx="134" cy="7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61" name="Oval 209"/>
            <p:cNvSpPr>
              <a:spLocks noChangeArrowheads="1"/>
            </p:cNvSpPr>
            <p:nvPr/>
          </p:nvSpPr>
          <p:spPr bwMode="hidden">
            <a:xfrm>
              <a:off x="5161" y="2314"/>
              <a:ext cx="140" cy="7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62" name="Oval 210"/>
            <p:cNvSpPr>
              <a:spLocks noChangeArrowheads="1"/>
            </p:cNvSpPr>
            <p:nvPr/>
          </p:nvSpPr>
          <p:spPr bwMode="hidden">
            <a:xfrm>
              <a:off x="5318" y="2176"/>
              <a:ext cx="134" cy="61"/>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63" name="Oval 211"/>
            <p:cNvSpPr>
              <a:spLocks noChangeArrowheads="1"/>
            </p:cNvSpPr>
            <p:nvPr/>
          </p:nvSpPr>
          <p:spPr bwMode="hidden">
            <a:xfrm>
              <a:off x="5581" y="1933"/>
              <a:ext cx="128" cy="61"/>
            </a:xfrm>
            <a:prstGeom prst="ellipse">
              <a:avLst/>
            </a:prstGeom>
            <a:gradFill rotWithShape="0">
              <a:gsLst>
                <a:gs pos="0">
                  <a:schemeClr val="accent2"/>
                </a:gs>
                <a:gs pos="100000">
                  <a:schemeClr val="accent2">
                    <a:gamma/>
                    <a:shade val="5764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64" name="Oval 212"/>
            <p:cNvSpPr>
              <a:spLocks noChangeArrowheads="1"/>
            </p:cNvSpPr>
            <p:nvPr/>
          </p:nvSpPr>
          <p:spPr bwMode="hidden">
            <a:xfrm>
              <a:off x="5689" y="1811"/>
              <a:ext cx="128" cy="61"/>
            </a:xfrm>
            <a:prstGeom prst="ellipse">
              <a:avLst/>
            </a:prstGeom>
            <a:gradFill rotWithShape="0">
              <a:gsLst>
                <a:gs pos="0">
                  <a:schemeClr val="accent2"/>
                </a:gs>
                <a:gs pos="100000">
                  <a:schemeClr val="accent2">
                    <a:gamma/>
                    <a:shade val="57647"/>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65" name="Oval 213"/>
            <p:cNvSpPr>
              <a:spLocks noChangeArrowheads="1"/>
            </p:cNvSpPr>
            <p:nvPr/>
          </p:nvSpPr>
          <p:spPr bwMode="hidden">
            <a:xfrm>
              <a:off x="5663" y="2680"/>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66" name="Oval 214"/>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67" name="Oval 215"/>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68" name="Oval 216"/>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151769" name="Oval 217"/>
            <p:cNvSpPr>
              <a:spLocks noChangeArrowheads="1"/>
            </p:cNvSpPr>
            <p:nvPr/>
          </p:nvSpPr>
          <p:spPr bwMode="hidden">
            <a:xfrm>
              <a:off x="5624" y="4010"/>
              <a:ext cx="201" cy="106"/>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US">
                <a:effectLst>
                  <a:outerShdw blurRad="38100" dist="38100" dir="2700000" algn="tl">
                    <a:srgbClr val="000000">
                      <a:alpha val="43137"/>
                    </a:srgbClr>
                  </a:outerShdw>
                </a:effectLst>
                <a:latin typeface="Arial" charset="0"/>
                <a:cs typeface="Arial" charset="0"/>
              </a:endParaRPr>
            </a:p>
          </p:txBody>
        </p:sp>
      </p:grpSp>
      <p:sp>
        <p:nvSpPr>
          <p:cNvPr id="151770" name="Rectangle 218"/>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rtl="0">
              <a:lnSpc>
                <a:spcPct val="100000"/>
              </a:lnSpc>
              <a:spcBef>
                <a:spcPct val="0"/>
              </a:spcBef>
              <a:buClrTx/>
              <a:buFontTx/>
              <a:buNone/>
              <a:defRPr sz="1200" b="0">
                <a:effectLst>
                  <a:outerShdw blurRad="38100" dist="38100" dir="2700000" algn="tl">
                    <a:srgbClr val="000000"/>
                  </a:outerShdw>
                </a:effectLst>
                <a:latin typeface="Arial" charset="0"/>
                <a:cs typeface="Arial" charset="0"/>
              </a:defRPr>
            </a:lvl1pPr>
          </a:lstStyle>
          <a:p>
            <a:pPr>
              <a:defRPr/>
            </a:pPr>
            <a:fld id="{FD0DDEAD-BF70-40D9-AC53-2A9DCFCB81AD}" type="slidenum">
              <a:rPr lang="en-US"/>
              <a:pPr>
                <a:defRPr/>
              </a:pPr>
              <a:t>‹#›</a:t>
            </a:fld>
            <a:endParaRPr lang="en-US"/>
          </a:p>
        </p:txBody>
      </p:sp>
      <p:sp>
        <p:nvSpPr>
          <p:cNvPr id="151771" name="Rectangle 219"/>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rtl="0">
              <a:lnSpc>
                <a:spcPct val="100000"/>
              </a:lnSpc>
              <a:spcBef>
                <a:spcPct val="0"/>
              </a:spcBef>
              <a:buClrTx/>
              <a:buFontTx/>
              <a:buNone/>
              <a:defRPr sz="1200" b="0">
                <a:effectLst>
                  <a:outerShdw blurRad="38100" dist="38100" dir="2700000" algn="tl">
                    <a:srgbClr val="000000"/>
                  </a:outerShdw>
                </a:effectLst>
                <a:latin typeface="Arial" charset="0"/>
                <a:cs typeface="Arial" charset="0"/>
              </a:defRPr>
            </a:lvl1pPr>
          </a:lstStyle>
          <a:p>
            <a:pPr>
              <a:defRPr/>
            </a:pPr>
            <a:endParaRPr lang="en-US"/>
          </a:p>
        </p:txBody>
      </p:sp>
      <p:sp>
        <p:nvSpPr>
          <p:cNvPr id="151772" name="Rectangle 220"/>
          <p:cNvSpPr>
            <a:spLocks noGrp="1" noChangeArrowheads="1"/>
          </p:cNvSpPr>
          <p:nvPr>
            <p:ph type="ftr" sz="quarter" idx="3"/>
          </p:nvPr>
        </p:nvSpPr>
        <p:spPr bwMode="auto">
          <a:xfrm>
            <a:off x="31242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rtl="0">
              <a:lnSpc>
                <a:spcPct val="100000"/>
              </a:lnSpc>
              <a:spcBef>
                <a:spcPct val="0"/>
              </a:spcBef>
              <a:buClrTx/>
              <a:buFontTx/>
              <a:buNone/>
              <a:defRPr sz="1200" b="0">
                <a:effectLst>
                  <a:outerShdw blurRad="38100" dist="38100" dir="2700000" algn="tl">
                    <a:srgbClr val="000000"/>
                  </a:outerShdw>
                </a:effectLst>
                <a:latin typeface="Arial" charset="0"/>
                <a:cs typeface="Arial" charset="0"/>
              </a:defRPr>
            </a:lvl1pPr>
          </a:lstStyle>
          <a:p>
            <a:pPr>
              <a:defRPr/>
            </a:pPr>
            <a:r>
              <a:rPr lang="fa-IR"/>
              <a:t>پوپول مرجع دانشگاه ومدرسه         </a:t>
            </a:r>
            <a:r>
              <a:rPr lang="en-US"/>
              <a:t>WWW.pupuol.com</a:t>
            </a:r>
          </a:p>
        </p:txBody>
      </p:sp>
      <p:sp>
        <p:nvSpPr>
          <p:cNvPr id="151773" name="Rectangle 221"/>
          <p:cNvSpPr>
            <a:spLocks noGrp="1" noChangeArrowheads="1"/>
          </p:cNvSpPr>
          <p:nvPr>
            <p:ph type="body" idx="1"/>
          </p:nvPr>
        </p:nvSpPr>
        <p:spPr bwMode="auto">
          <a:xfrm>
            <a:off x="457200" y="1600200"/>
            <a:ext cx="8229600" cy="4533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1774" name="Rectangle 22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dk2" tx1="lt1" bg2="dk1" tx2="lt2" accent1="accent1" accent2="accent2" accent3="accent3" accent4="accent4" accent5="accent5" accent6="accent6" hlink="hlink" folHlink="folHlink"/>
  <p:sldLayoutIdLst>
    <p:sldLayoutId id="2147484492" r:id="rId1"/>
    <p:sldLayoutId id="2147484493" r:id="rId2"/>
    <p:sldLayoutId id="2147484494" r:id="rId3"/>
    <p:sldLayoutId id="2147484495" r:id="rId4"/>
    <p:sldLayoutId id="2147484496" r:id="rId5"/>
    <p:sldLayoutId id="2147484497" r:id="rId6"/>
    <p:sldLayoutId id="2147484498" r:id="rId7"/>
    <p:sldLayoutId id="2147484499" r:id="rId8"/>
    <p:sldLayoutId id="2147484500" r:id="rId9"/>
    <p:sldLayoutId id="2147484501" r:id="rId10"/>
    <p:sldLayoutId id="2147484502" r:id="rId11"/>
    <p:sldLayoutId id="2147484503" r:id="rId12"/>
    <p:sldLayoutId id="2147484504" r:id="rId13"/>
  </p:sldLayoutIdLst>
  <p:hf sldNum="0" hd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9pPr>
    </p:titleStyle>
    <p:bodyStyle>
      <a:lvl1pPr marL="342900" indent="-342900" algn="l" rtl="0" eaLnBrk="0" fontAlgn="base" hangingPunct="0">
        <a:spcBef>
          <a:spcPct val="20000"/>
        </a:spcBef>
        <a:spcAft>
          <a:spcPct val="0"/>
        </a:spcAft>
        <a:buClr>
          <a:schemeClr val="hlink"/>
        </a:buClr>
        <a:buFont typeface="Wingdings" pitchFamily="2" charset="2"/>
        <a:buBlip>
          <a:blip r:embed="rId15"/>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effectLst>
            <a:outerShdw blurRad="38100" dist="38100" dir="2700000" algn="tl">
              <a:srgbClr val="000000"/>
            </a:outerShdw>
          </a:effectLst>
          <a:latin typeface="+mn-lt"/>
          <a:cs typeface="+mn-cs"/>
        </a:defRPr>
      </a:lvl2pPr>
      <a:lvl3pPr marL="1143000" indent="-228600" algn="l" rtl="0" eaLnBrk="0" fontAlgn="base" hangingPunct="0">
        <a:spcBef>
          <a:spcPct val="20000"/>
        </a:spcBef>
        <a:spcAft>
          <a:spcPct val="0"/>
        </a:spcAft>
        <a:buClr>
          <a:schemeClr val="hlink"/>
        </a:buClr>
        <a:buFont typeface="Wingdings" pitchFamily="2" charset="2"/>
        <a:buBlip>
          <a:blip r:embed="rId15"/>
        </a:buBlip>
        <a:defRPr sz="2400">
          <a:solidFill>
            <a:schemeClr val="tx1"/>
          </a:solidFill>
          <a:effectLst>
            <a:outerShdw blurRad="38100" dist="38100" dir="2700000" algn="tl">
              <a:srgbClr val="000000"/>
            </a:outerShdw>
          </a:effectLst>
          <a:latin typeface="+mn-lt"/>
          <a:cs typeface="+mn-cs"/>
        </a:defRPr>
      </a:lvl3pPr>
      <a:lvl4pPr marL="1600200" indent="-2286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effectLst>
            <a:outerShdw blurRad="38100" dist="38100" dir="2700000" algn="tl">
              <a:srgbClr val="000000"/>
            </a:outerShdw>
          </a:effectLst>
          <a:latin typeface="+mn-lt"/>
          <a:cs typeface="+mn-cs"/>
        </a:defRPr>
      </a:lvl4pPr>
      <a:lvl5pPr marL="2057400" indent="-228600" algn="l" rtl="0" eaLnBrk="0" fontAlgn="base" hangingPunct="0">
        <a:spcBef>
          <a:spcPct val="20000"/>
        </a:spcBef>
        <a:spcAft>
          <a:spcPct val="0"/>
        </a:spcAft>
        <a:buClr>
          <a:schemeClr val="hlink"/>
        </a:buClr>
        <a:buFont typeface="Wingdings" pitchFamily="2" charset="2"/>
        <a:buBlip>
          <a:blip r:embed="rId15"/>
        </a:buBlip>
        <a:defRPr sz="2000">
          <a:solidFill>
            <a:schemeClr val="tx1"/>
          </a:solidFill>
          <a:effectLst>
            <a:outerShdw blurRad="38100" dist="38100" dir="2700000" algn="tl">
              <a:srgbClr val="000000"/>
            </a:outerShdw>
          </a:effectLst>
          <a:latin typeface="+mn-lt"/>
          <a:cs typeface="+mn-cs"/>
        </a:defRPr>
      </a:lvl5pPr>
      <a:lvl6pPr marL="2514600" indent="-228600" algn="l" rtl="0" fontAlgn="base">
        <a:spcBef>
          <a:spcPct val="20000"/>
        </a:spcBef>
        <a:spcAft>
          <a:spcPct val="0"/>
        </a:spcAft>
        <a:buClr>
          <a:schemeClr val="hlink"/>
        </a:buClr>
        <a:buFont typeface="Wingdings" pitchFamily="2" charset="2"/>
        <a:buBlip>
          <a:blip r:embed="rId15"/>
        </a:buBlip>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Font typeface="Wingdings" pitchFamily="2" charset="2"/>
        <a:buBlip>
          <a:blip r:embed="rId15"/>
        </a:buBlip>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Font typeface="Wingdings" pitchFamily="2" charset="2"/>
        <a:buBlip>
          <a:blip r:embed="rId15"/>
        </a:buBlip>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Font typeface="Wingdings" pitchFamily="2" charset="2"/>
        <a:buBlip>
          <a:blip r:embed="rId15"/>
        </a:buBlip>
        <a:defRPr sz="2000">
          <a:solidFill>
            <a:schemeClr val="tx1"/>
          </a:solidFill>
          <a:effectLst>
            <a:outerShdw blurRad="38100" dist="38100" dir="2700000" algn="tl">
              <a:srgbClr val="00000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a:defRPr/>
            </a:pPr>
            <a:endParaRPr lang="en-US"/>
          </a:p>
        </p:txBody>
      </p:sp>
      <p:sp>
        <p:nvSpPr>
          <p:cNvPr id="7171"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7172"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8677"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rtl="0">
              <a:defRPr sz="1000" smtClean="0"/>
            </a:lvl1pPr>
          </a:lstStyle>
          <a:p>
            <a:pPr>
              <a:defRPr/>
            </a:pPr>
            <a:endParaRPr lang="en-US" altLang="en-US"/>
          </a:p>
        </p:txBody>
      </p:sp>
      <p:sp>
        <p:nvSpPr>
          <p:cNvPr id="28678"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rtl="0">
              <a:defRPr sz="1000" smtClean="0"/>
            </a:lvl1pPr>
          </a:lstStyle>
          <a:p>
            <a:pPr>
              <a:defRPr/>
            </a:pPr>
            <a:endParaRPr lang="en-US" altLang="en-US"/>
          </a:p>
        </p:txBody>
      </p:sp>
      <p:sp>
        <p:nvSpPr>
          <p:cNvPr id="28679"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rtl="0">
              <a:defRPr sz="1000" smtClean="0"/>
            </a:lvl1pPr>
          </a:lstStyle>
          <a:p>
            <a:pPr>
              <a:defRPr/>
            </a:pPr>
            <a:fld id="{EB155B7B-87F5-4713-8D95-EC8D1BA3B4F4}" type="slidenum">
              <a:rPr lang="en-US" altLang="en-US"/>
              <a:pPr>
                <a:defRPr/>
              </a:pPr>
              <a:t>‹#›</a:t>
            </a:fld>
            <a:endParaRPr lang="en-US" altLang="en-US"/>
          </a:p>
        </p:txBody>
      </p:sp>
      <p:grpSp>
        <p:nvGrpSpPr>
          <p:cNvPr id="7176" name="Group 8"/>
          <p:cNvGrpSpPr>
            <a:grpSpLocks/>
          </p:cNvGrpSpPr>
          <p:nvPr/>
        </p:nvGrpSpPr>
        <p:grpSpPr bwMode="auto">
          <a:xfrm>
            <a:off x="8153400" y="152400"/>
            <a:ext cx="792163" cy="1295400"/>
            <a:chOff x="5136" y="960"/>
            <a:chExt cx="528" cy="864"/>
          </a:xfrm>
        </p:grpSpPr>
        <p:sp>
          <p:nvSpPr>
            <p:cNvPr id="28681"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pPr>
                <a:defRPr/>
              </a:pPr>
              <a:endParaRPr lang="en-US"/>
            </a:p>
          </p:txBody>
        </p:sp>
        <p:sp>
          <p:nvSpPr>
            <p:cNvPr id="28682" name="Oval 10"/>
            <p:cNvSpPr>
              <a:spLocks noChangeArrowheads="1"/>
            </p:cNvSpPr>
            <p:nvPr/>
          </p:nvSpPr>
          <p:spPr bwMode="auto">
            <a:xfrm>
              <a:off x="5248" y="960"/>
              <a:ext cx="79" cy="80"/>
            </a:xfrm>
            <a:prstGeom prst="ellipse">
              <a:avLst/>
            </a:prstGeom>
            <a:solidFill>
              <a:schemeClr val="tx2"/>
            </a:solidFill>
            <a:ln w="9525">
              <a:noFill/>
              <a:round/>
              <a:headEnd/>
              <a:tailEnd/>
            </a:ln>
            <a:effectLst/>
          </p:spPr>
          <p:txBody>
            <a:bodyPr wrap="none" anchor="ctr"/>
            <a:lstStyle/>
            <a:p>
              <a:pPr>
                <a:defRPr/>
              </a:pPr>
              <a:endParaRPr lang="en-US"/>
            </a:p>
          </p:txBody>
        </p:sp>
        <p:sp>
          <p:nvSpPr>
            <p:cNvPr id="28683" name="Oval 11"/>
            <p:cNvSpPr>
              <a:spLocks noChangeArrowheads="1"/>
            </p:cNvSpPr>
            <p:nvPr/>
          </p:nvSpPr>
          <p:spPr bwMode="auto">
            <a:xfrm>
              <a:off x="5360" y="960"/>
              <a:ext cx="79" cy="80"/>
            </a:xfrm>
            <a:prstGeom prst="ellipse">
              <a:avLst/>
            </a:prstGeom>
            <a:solidFill>
              <a:schemeClr val="tx2"/>
            </a:solidFill>
            <a:ln w="9525">
              <a:noFill/>
              <a:round/>
              <a:headEnd/>
              <a:tailEnd/>
            </a:ln>
            <a:effectLst/>
          </p:spPr>
          <p:txBody>
            <a:bodyPr wrap="none" anchor="ctr"/>
            <a:lstStyle/>
            <a:p>
              <a:pPr>
                <a:defRPr/>
              </a:pPr>
              <a:endParaRPr lang="en-US"/>
            </a:p>
          </p:txBody>
        </p:sp>
        <p:sp>
          <p:nvSpPr>
            <p:cNvPr id="28684" name="Oval 12"/>
            <p:cNvSpPr>
              <a:spLocks noChangeArrowheads="1"/>
            </p:cNvSpPr>
            <p:nvPr/>
          </p:nvSpPr>
          <p:spPr bwMode="auto">
            <a:xfrm>
              <a:off x="5136" y="1072"/>
              <a:ext cx="80" cy="79"/>
            </a:xfrm>
            <a:prstGeom prst="ellipse">
              <a:avLst/>
            </a:prstGeom>
            <a:solidFill>
              <a:schemeClr val="tx2"/>
            </a:solidFill>
            <a:ln w="9525">
              <a:noFill/>
              <a:round/>
              <a:headEnd/>
              <a:tailEnd/>
            </a:ln>
            <a:effectLst/>
          </p:spPr>
          <p:txBody>
            <a:bodyPr wrap="none" anchor="ctr"/>
            <a:lstStyle/>
            <a:p>
              <a:pPr>
                <a:defRPr/>
              </a:pPr>
              <a:endParaRPr lang="en-US"/>
            </a:p>
          </p:txBody>
        </p:sp>
        <p:sp>
          <p:nvSpPr>
            <p:cNvPr id="28685" name="Oval 13"/>
            <p:cNvSpPr>
              <a:spLocks noChangeArrowheads="1"/>
            </p:cNvSpPr>
            <p:nvPr/>
          </p:nvSpPr>
          <p:spPr bwMode="auto">
            <a:xfrm>
              <a:off x="5248" y="1072"/>
              <a:ext cx="79" cy="79"/>
            </a:xfrm>
            <a:prstGeom prst="ellipse">
              <a:avLst/>
            </a:prstGeom>
            <a:solidFill>
              <a:schemeClr val="tx2"/>
            </a:solidFill>
            <a:ln w="9525">
              <a:noFill/>
              <a:round/>
              <a:headEnd/>
              <a:tailEnd/>
            </a:ln>
            <a:effectLst/>
          </p:spPr>
          <p:txBody>
            <a:bodyPr wrap="none" anchor="ctr"/>
            <a:lstStyle/>
            <a:p>
              <a:pPr>
                <a:defRPr/>
              </a:pPr>
              <a:endParaRPr lang="en-US"/>
            </a:p>
          </p:txBody>
        </p:sp>
        <p:sp>
          <p:nvSpPr>
            <p:cNvPr id="28686" name="Oval 14"/>
            <p:cNvSpPr>
              <a:spLocks noChangeArrowheads="1"/>
            </p:cNvSpPr>
            <p:nvPr/>
          </p:nvSpPr>
          <p:spPr bwMode="auto">
            <a:xfrm>
              <a:off x="5360" y="1072"/>
              <a:ext cx="79" cy="79"/>
            </a:xfrm>
            <a:prstGeom prst="ellipse">
              <a:avLst/>
            </a:prstGeom>
            <a:solidFill>
              <a:schemeClr val="tx2"/>
            </a:solidFill>
            <a:ln w="9525">
              <a:noFill/>
              <a:round/>
              <a:headEnd/>
              <a:tailEnd/>
            </a:ln>
            <a:effectLst/>
          </p:spPr>
          <p:txBody>
            <a:bodyPr wrap="none" anchor="ctr"/>
            <a:lstStyle/>
            <a:p>
              <a:pPr>
                <a:defRPr/>
              </a:pPr>
              <a:endParaRPr lang="en-US"/>
            </a:p>
          </p:txBody>
        </p:sp>
        <p:sp>
          <p:nvSpPr>
            <p:cNvPr id="28687" name="Oval 15"/>
            <p:cNvSpPr>
              <a:spLocks noChangeArrowheads="1"/>
            </p:cNvSpPr>
            <p:nvPr/>
          </p:nvSpPr>
          <p:spPr bwMode="auto">
            <a:xfrm>
              <a:off x="5472" y="1072"/>
              <a:ext cx="79" cy="79"/>
            </a:xfrm>
            <a:prstGeom prst="ellipse">
              <a:avLst/>
            </a:prstGeom>
            <a:solidFill>
              <a:schemeClr val="accent2"/>
            </a:solidFill>
            <a:ln w="9525">
              <a:noFill/>
              <a:round/>
              <a:headEnd/>
              <a:tailEnd/>
            </a:ln>
            <a:effectLst/>
          </p:spPr>
          <p:txBody>
            <a:bodyPr wrap="none" anchor="ctr"/>
            <a:lstStyle/>
            <a:p>
              <a:pPr>
                <a:defRPr/>
              </a:pPr>
              <a:endParaRPr lang="en-US"/>
            </a:p>
          </p:txBody>
        </p:sp>
        <p:sp>
          <p:nvSpPr>
            <p:cNvPr id="28688" name="Oval 16"/>
            <p:cNvSpPr>
              <a:spLocks noChangeArrowheads="1"/>
            </p:cNvSpPr>
            <p:nvPr/>
          </p:nvSpPr>
          <p:spPr bwMode="auto">
            <a:xfrm>
              <a:off x="5136" y="1184"/>
              <a:ext cx="80" cy="79"/>
            </a:xfrm>
            <a:prstGeom prst="ellipse">
              <a:avLst/>
            </a:prstGeom>
            <a:solidFill>
              <a:schemeClr val="tx2"/>
            </a:solidFill>
            <a:ln w="9525">
              <a:noFill/>
              <a:round/>
              <a:headEnd/>
              <a:tailEnd/>
            </a:ln>
            <a:effectLst/>
          </p:spPr>
          <p:txBody>
            <a:bodyPr wrap="none" anchor="ctr"/>
            <a:lstStyle/>
            <a:p>
              <a:pPr>
                <a:defRPr/>
              </a:pPr>
              <a:endParaRPr lang="en-US"/>
            </a:p>
          </p:txBody>
        </p:sp>
        <p:sp>
          <p:nvSpPr>
            <p:cNvPr id="28689" name="Oval 17"/>
            <p:cNvSpPr>
              <a:spLocks noChangeArrowheads="1"/>
            </p:cNvSpPr>
            <p:nvPr/>
          </p:nvSpPr>
          <p:spPr bwMode="auto">
            <a:xfrm>
              <a:off x="5248" y="1184"/>
              <a:ext cx="79" cy="79"/>
            </a:xfrm>
            <a:prstGeom prst="ellipse">
              <a:avLst/>
            </a:prstGeom>
            <a:solidFill>
              <a:schemeClr val="tx2"/>
            </a:solidFill>
            <a:ln w="9525">
              <a:noFill/>
              <a:round/>
              <a:headEnd/>
              <a:tailEnd/>
            </a:ln>
            <a:effectLst/>
          </p:spPr>
          <p:txBody>
            <a:bodyPr wrap="none" anchor="ctr"/>
            <a:lstStyle/>
            <a:p>
              <a:pPr>
                <a:defRPr/>
              </a:pPr>
              <a:endParaRPr lang="en-US"/>
            </a:p>
          </p:txBody>
        </p:sp>
        <p:sp>
          <p:nvSpPr>
            <p:cNvPr id="28690" name="Oval 18"/>
            <p:cNvSpPr>
              <a:spLocks noChangeArrowheads="1"/>
            </p:cNvSpPr>
            <p:nvPr/>
          </p:nvSpPr>
          <p:spPr bwMode="auto">
            <a:xfrm>
              <a:off x="5360" y="1184"/>
              <a:ext cx="79" cy="79"/>
            </a:xfrm>
            <a:prstGeom prst="ellipse">
              <a:avLst/>
            </a:prstGeom>
            <a:solidFill>
              <a:schemeClr val="accent2"/>
            </a:solidFill>
            <a:ln w="9525">
              <a:noFill/>
              <a:round/>
              <a:headEnd/>
              <a:tailEnd/>
            </a:ln>
            <a:effectLst/>
          </p:spPr>
          <p:txBody>
            <a:bodyPr wrap="none" anchor="ctr"/>
            <a:lstStyle/>
            <a:p>
              <a:pPr>
                <a:defRPr/>
              </a:pPr>
              <a:endParaRPr lang="en-US"/>
            </a:p>
          </p:txBody>
        </p:sp>
        <p:sp>
          <p:nvSpPr>
            <p:cNvPr id="28691" name="Oval 19"/>
            <p:cNvSpPr>
              <a:spLocks noChangeArrowheads="1"/>
            </p:cNvSpPr>
            <p:nvPr/>
          </p:nvSpPr>
          <p:spPr bwMode="auto">
            <a:xfrm>
              <a:off x="5472" y="1184"/>
              <a:ext cx="79" cy="79"/>
            </a:xfrm>
            <a:prstGeom prst="ellipse">
              <a:avLst/>
            </a:prstGeom>
            <a:solidFill>
              <a:schemeClr val="accent2"/>
            </a:solidFill>
            <a:ln w="9525">
              <a:noFill/>
              <a:round/>
              <a:headEnd/>
              <a:tailEnd/>
            </a:ln>
            <a:effectLst/>
          </p:spPr>
          <p:txBody>
            <a:bodyPr wrap="none" anchor="ctr"/>
            <a:lstStyle/>
            <a:p>
              <a:pPr>
                <a:defRPr/>
              </a:pPr>
              <a:endParaRPr lang="en-US"/>
            </a:p>
          </p:txBody>
        </p:sp>
        <p:sp>
          <p:nvSpPr>
            <p:cNvPr id="28692" name="Oval 20"/>
            <p:cNvSpPr>
              <a:spLocks noChangeArrowheads="1"/>
            </p:cNvSpPr>
            <p:nvPr/>
          </p:nvSpPr>
          <p:spPr bwMode="auto">
            <a:xfrm>
              <a:off x="5584" y="1184"/>
              <a:ext cx="80" cy="79"/>
            </a:xfrm>
            <a:prstGeom prst="ellipse">
              <a:avLst/>
            </a:prstGeom>
            <a:solidFill>
              <a:schemeClr val="accent1"/>
            </a:solidFill>
            <a:ln w="9525">
              <a:noFill/>
              <a:round/>
              <a:headEnd/>
              <a:tailEnd/>
            </a:ln>
            <a:effectLst/>
          </p:spPr>
          <p:txBody>
            <a:bodyPr wrap="none" anchor="ctr"/>
            <a:lstStyle/>
            <a:p>
              <a:pPr>
                <a:defRPr/>
              </a:pPr>
              <a:endParaRPr lang="en-US"/>
            </a:p>
          </p:txBody>
        </p:sp>
        <p:sp>
          <p:nvSpPr>
            <p:cNvPr id="28693"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pPr>
                <a:defRPr/>
              </a:pPr>
              <a:endParaRPr lang="en-US"/>
            </a:p>
          </p:txBody>
        </p:sp>
        <p:sp>
          <p:nvSpPr>
            <p:cNvPr id="28694" name="Oval 22"/>
            <p:cNvSpPr>
              <a:spLocks noChangeArrowheads="1"/>
            </p:cNvSpPr>
            <p:nvPr/>
          </p:nvSpPr>
          <p:spPr bwMode="auto">
            <a:xfrm>
              <a:off x="5248" y="1296"/>
              <a:ext cx="79" cy="80"/>
            </a:xfrm>
            <a:prstGeom prst="ellipse">
              <a:avLst/>
            </a:prstGeom>
            <a:solidFill>
              <a:schemeClr val="accent2"/>
            </a:solidFill>
            <a:ln w="9525">
              <a:noFill/>
              <a:round/>
              <a:headEnd/>
              <a:tailEnd/>
            </a:ln>
            <a:effectLst/>
          </p:spPr>
          <p:txBody>
            <a:bodyPr wrap="none" anchor="ctr"/>
            <a:lstStyle/>
            <a:p>
              <a:pPr>
                <a:defRPr/>
              </a:pPr>
              <a:endParaRPr lang="en-US"/>
            </a:p>
          </p:txBody>
        </p:sp>
        <p:sp>
          <p:nvSpPr>
            <p:cNvPr id="28695" name="Oval 23"/>
            <p:cNvSpPr>
              <a:spLocks noChangeArrowheads="1"/>
            </p:cNvSpPr>
            <p:nvPr/>
          </p:nvSpPr>
          <p:spPr bwMode="auto">
            <a:xfrm>
              <a:off x="5360" y="1296"/>
              <a:ext cx="79" cy="80"/>
            </a:xfrm>
            <a:prstGeom prst="ellipse">
              <a:avLst/>
            </a:prstGeom>
            <a:solidFill>
              <a:schemeClr val="accent2"/>
            </a:solidFill>
            <a:ln w="9525">
              <a:noFill/>
              <a:round/>
              <a:headEnd/>
              <a:tailEnd/>
            </a:ln>
            <a:effectLst/>
          </p:spPr>
          <p:txBody>
            <a:bodyPr wrap="none" anchor="ctr"/>
            <a:lstStyle/>
            <a:p>
              <a:pPr>
                <a:defRPr/>
              </a:pPr>
              <a:endParaRPr lang="en-US"/>
            </a:p>
          </p:txBody>
        </p:sp>
        <p:sp>
          <p:nvSpPr>
            <p:cNvPr id="28696" name="Oval 24"/>
            <p:cNvSpPr>
              <a:spLocks noChangeArrowheads="1"/>
            </p:cNvSpPr>
            <p:nvPr/>
          </p:nvSpPr>
          <p:spPr bwMode="auto">
            <a:xfrm>
              <a:off x="5472" y="1296"/>
              <a:ext cx="79" cy="80"/>
            </a:xfrm>
            <a:prstGeom prst="ellipse">
              <a:avLst/>
            </a:prstGeom>
            <a:solidFill>
              <a:schemeClr val="accent1"/>
            </a:solidFill>
            <a:ln w="9525">
              <a:noFill/>
              <a:round/>
              <a:headEnd/>
              <a:tailEnd/>
            </a:ln>
            <a:effectLst/>
          </p:spPr>
          <p:txBody>
            <a:bodyPr wrap="none" anchor="ctr"/>
            <a:lstStyle/>
            <a:p>
              <a:pPr>
                <a:defRPr/>
              </a:pPr>
              <a:endParaRPr lang="en-US"/>
            </a:p>
          </p:txBody>
        </p:sp>
        <p:sp>
          <p:nvSpPr>
            <p:cNvPr id="28697"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pPr>
                <a:defRPr/>
              </a:pPr>
              <a:endParaRPr lang="en-US"/>
            </a:p>
          </p:txBody>
        </p:sp>
        <p:sp>
          <p:nvSpPr>
            <p:cNvPr id="28698" name="Oval 26"/>
            <p:cNvSpPr>
              <a:spLocks noChangeArrowheads="1"/>
            </p:cNvSpPr>
            <p:nvPr/>
          </p:nvSpPr>
          <p:spPr bwMode="auto">
            <a:xfrm>
              <a:off x="5248" y="1408"/>
              <a:ext cx="79" cy="80"/>
            </a:xfrm>
            <a:prstGeom prst="ellipse">
              <a:avLst/>
            </a:prstGeom>
            <a:solidFill>
              <a:schemeClr val="accent2"/>
            </a:solidFill>
            <a:ln w="9525">
              <a:noFill/>
              <a:round/>
              <a:headEnd/>
              <a:tailEnd/>
            </a:ln>
            <a:effectLst/>
          </p:spPr>
          <p:txBody>
            <a:bodyPr wrap="none" anchor="ctr"/>
            <a:lstStyle/>
            <a:p>
              <a:pPr>
                <a:defRPr/>
              </a:pPr>
              <a:endParaRPr lang="en-US"/>
            </a:p>
          </p:txBody>
        </p:sp>
        <p:sp>
          <p:nvSpPr>
            <p:cNvPr id="28699" name="Oval 27"/>
            <p:cNvSpPr>
              <a:spLocks noChangeArrowheads="1"/>
            </p:cNvSpPr>
            <p:nvPr/>
          </p:nvSpPr>
          <p:spPr bwMode="auto">
            <a:xfrm>
              <a:off x="5360" y="1408"/>
              <a:ext cx="79" cy="80"/>
            </a:xfrm>
            <a:prstGeom prst="ellipse">
              <a:avLst/>
            </a:prstGeom>
            <a:solidFill>
              <a:schemeClr val="accent1"/>
            </a:solidFill>
            <a:ln w="9525">
              <a:noFill/>
              <a:round/>
              <a:headEnd/>
              <a:tailEnd/>
            </a:ln>
            <a:effectLst/>
          </p:spPr>
          <p:txBody>
            <a:bodyPr wrap="none" anchor="ctr"/>
            <a:lstStyle/>
            <a:p>
              <a:pPr>
                <a:defRPr/>
              </a:pPr>
              <a:endParaRPr lang="en-US"/>
            </a:p>
          </p:txBody>
        </p:sp>
        <p:sp>
          <p:nvSpPr>
            <p:cNvPr id="28700" name="Oval 28"/>
            <p:cNvSpPr>
              <a:spLocks noChangeArrowheads="1"/>
            </p:cNvSpPr>
            <p:nvPr/>
          </p:nvSpPr>
          <p:spPr bwMode="auto">
            <a:xfrm>
              <a:off x="5472" y="1408"/>
              <a:ext cx="79" cy="80"/>
            </a:xfrm>
            <a:prstGeom prst="ellipse">
              <a:avLst/>
            </a:prstGeom>
            <a:solidFill>
              <a:schemeClr val="accent1"/>
            </a:solidFill>
            <a:ln w="9525">
              <a:noFill/>
              <a:round/>
              <a:headEnd/>
              <a:tailEnd/>
            </a:ln>
            <a:effectLst/>
          </p:spPr>
          <p:txBody>
            <a:bodyPr wrap="none" anchor="ctr"/>
            <a:lstStyle/>
            <a:p>
              <a:pPr>
                <a:defRPr/>
              </a:pPr>
              <a:endParaRPr lang="en-US"/>
            </a:p>
          </p:txBody>
        </p:sp>
        <p:sp>
          <p:nvSpPr>
            <p:cNvPr id="28701"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pPr>
                <a:defRPr/>
              </a:pPr>
              <a:endParaRPr lang="en-US"/>
            </a:p>
          </p:txBody>
        </p:sp>
        <p:sp>
          <p:nvSpPr>
            <p:cNvPr id="28702" name="Oval 30"/>
            <p:cNvSpPr>
              <a:spLocks noChangeArrowheads="1"/>
            </p:cNvSpPr>
            <p:nvPr/>
          </p:nvSpPr>
          <p:spPr bwMode="auto">
            <a:xfrm>
              <a:off x="5136" y="1520"/>
              <a:ext cx="80" cy="79"/>
            </a:xfrm>
            <a:prstGeom prst="ellipse">
              <a:avLst/>
            </a:prstGeom>
            <a:solidFill>
              <a:schemeClr val="accent2"/>
            </a:solidFill>
            <a:ln w="9525">
              <a:noFill/>
              <a:round/>
              <a:headEnd/>
              <a:tailEnd/>
            </a:ln>
            <a:effectLst/>
          </p:spPr>
          <p:txBody>
            <a:bodyPr wrap="none" anchor="ctr"/>
            <a:lstStyle/>
            <a:p>
              <a:pPr>
                <a:defRPr/>
              </a:pPr>
              <a:endParaRPr lang="en-US"/>
            </a:p>
          </p:txBody>
        </p:sp>
        <p:sp>
          <p:nvSpPr>
            <p:cNvPr id="28703" name="Oval 31"/>
            <p:cNvSpPr>
              <a:spLocks noChangeArrowheads="1"/>
            </p:cNvSpPr>
            <p:nvPr/>
          </p:nvSpPr>
          <p:spPr bwMode="auto">
            <a:xfrm>
              <a:off x="5248" y="1520"/>
              <a:ext cx="79" cy="79"/>
            </a:xfrm>
            <a:prstGeom prst="ellipse">
              <a:avLst/>
            </a:prstGeom>
            <a:solidFill>
              <a:schemeClr val="accent1"/>
            </a:solidFill>
            <a:ln w="9525">
              <a:noFill/>
              <a:round/>
              <a:headEnd/>
              <a:tailEnd/>
            </a:ln>
            <a:effectLst/>
          </p:spPr>
          <p:txBody>
            <a:bodyPr wrap="none" anchor="ctr"/>
            <a:lstStyle/>
            <a:p>
              <a:pPr>
                <a:defRPr/>
              </a:pPr>
              <a:endParaRPr lang="en-US"/>
            </a:p>
          </p:txBody>
        </p:sp>
        <p:sp>
          <p:nvSpPr>
            <p:cNvPr id="28704" name="Oval 32"/>
            <p:cNvSpPr>
              <a:spLocks noChangeArrowheads="1"/>
            </p:cNvSpPr>
            <p:nvPr/>
          </p:nvSpPr>
          <p:spPr bwMode="auto">
            <a:xfrm>
              <a:off x="5360" y="1520"/>
              <a:ext cx="79" cy="79"/>
            </a:xfrm>
            <a:prstGeom prst="ellipse">
              <a:avLst/>
            </a:prstGeom>
            <a:solidFill>
              <a:schemeClr val="accent1"/>
            </a:solidFill>
            <a:ln w="9525">
              <a:noFill/>
              <a:round/>
              <a:headEnd/>
              <a:tailEnd/>
            </a:ln>
            <a:effectLst/>
          </p:spPr>
          <p:txBody>
            <a:bodyPr wrap="none" anchor="ctr"/>
            <a:lstStyle/>
            <a:p>
              <a:pPr>
                <a:defRPr/>
              </a:pPr>
              <a:endParaRPr lang="en-US"/>
            </a:p>
          </p:txBody>
        </p:sp>
        <p:sp>
          <p:nvSpPr>
            <p:cNvPr id="28705" name="Oval 33"/>
            <p:cNvSpPr>
              <a:spLocks noChangeArrowheads="1"/>
            </p:cNvSpPr>
            <p:nvPr/>
          </p:nvSpPr>
          <p:spPr bwMode="auto">
            <a:xfrm>
              <a:off x="5472" y="1520"/>
              <a:ext cx="79" cy="79"/>
            </a:xfrm>
            <a:prstGeom prst="ellipse">
              <a:avLst/>
            </a:prstGeom>
            <a:solidFill>
              <a:schemeClr val="folHlink"/>
            </a:solidFill>
            <a:ln w="9525">
              <a:noFill/>
              <a:round/>
              <a:headEnd/>
              <a:tailEnd/>
            </a:ln>
            <a:effectLst/>
          </p:spPr>
          <p:txBody>
            <a:bodyPr wrap="none" anchor="ctr"/>
            <a:lstStyle/>
            <a:p>
              <a:pPr>
                <a:defRPr/>
              </a:pPr>
              <a:endParaRPr lang="en-US"/>
            </a:p>
          </p:txBody>
        </p:sp>
        <p:sp>
          <p:nvSpPr>
            <p:cNvPr id="28706" name="Oval 34"/>
            <p:cNvSpPr>
              <a:spLocks noChangeArrowheads="1"/>
            </p:cNvSpPr>
            <p:nvPr/>
          </p:nvSpPr>
          <p:spPr bwMode="auto">
            <a:xfrm>
              <a:off x="5136" y="1632"/>
              <a:ext cx="80" cy="79"/>
            </a:xfrm>
            <a:prstGeom prst="ellipse">
              <a:avLst/>
            </a:prstGeom>
            <a:solidFill>
              <a:schemeClr val="accent1"/>
            </a:solidFill>
            <a:ln w="9525">
              <a:noFill/>
              <a:round/>
              <a:headEnd/>
              <a:tailEnd/>
            </a:ln>
            <a:effectLst/>
          </p:spPr>
          <p:txBody>
            <a:bodyPr wrap="none" anchor="ctr"/>
            <a:lstStyle/>
            <a:p>
              <a:pPr>
                <a:defRPr/>
              </a:pPr>
              <a:endParaRPr lang="en-US"/>
            </a:p>
          </p:txBody>
        </p:sp>
        <p:sp>
          <p:nvSpPr>
            <p:cNvPr id="28707" name="Oval 35"/>
            <p:cNvSpPr>
              <a:spLocks noChangeArrowheads="1"/>
            </p:cNvSpPr>
            <p:nvPr/>
          </p:nvSpPr>
          <p:spPr bwMode="auto">
            <a:xfrm>
              <a:off x="5248" y="1632"/>
              <a:ext cx="79" cy="79"/>
            </a:xfrm>
            <a:prstGeom prst="ellipse">
              <a:avLst/>
            </a:prstGeom>
            <a:solidFill>
              <a:schemeClr val="accent1"/>
            </a:solidFill>
            <a:ln w="9525">
              <a:noFill/>
              <a:round/>
              <a:headEnd/>
              <a:tailEnd/>
            </a:ln>
            <a:effectLst/>
          </p:spPr>
          <p:txBody>
            <a:bodyPr wrap="none" anchor="ctr"/>
            <a:lstStyle/>
            <a:p>
              <a:pPr>
                <a:defRPr/>
              </a:pPr>
              <a:endParaRPr lang="en-US"/>
            </a:p>
          </p:txBody>
        </p:sp>
        <p:sp>
          <p:nvSpPr>
            <p:cNvPr id="28708" name="Oval 36"/>
            <p:cNvSpPr>
              <a:spLocks noChangeArrowheads="1"/>
            </p:cNvSpPr>
            <p:nvPr/>
          </p:nvSpPr>
          <p:spPr bwMode="auto">
            <a:xfrm>
              <a:off x="5360" y="1632"/>
              <a:ext cx="79" cy="79"/>
            </a:xfrm>
            <a:prstGeom prst="ellipse">
              <a:avLst/>
            </a:prstGeom>
            <a:solidFill>
              <a:schemeClr val="folHlink"/>
            </a:solidFill>
            <a:ln w="9525">
              <a:noFill/>
              <a:round/>
              <a:headEnd/>
              <a:tailEnd/>
            </a:ln>
            <a:effectLst/>
          </p:spPr>
          <p:txBody>
            <a:bodyPr wrap="none" anchor="ctr"/>
            <a:lstStyle/>
            <a:p>
              <a:pPr>
                <a:defRPr/>
              </a:pPr>
              <a:endParaRPr lang="en-US"/>
            </a:p>
          </p:txBody>
        </p:sp>
        <p:sp>
          <p:nvSpPr>
            <p:cNvPr id="28709" name="Oval 37"/>
            <p:cNvSpPr>
              <a:spLocks noChangeArrowheads="1"/>
            </p:cNvSpPr>
            <p:nvPr/>
          </p:nvSpPr>
          <p:spPr bwMode="auto">
            <a:xfrm>
              <a:off x="5472" y="1632"/>
              <a:ext cx="79" cy="79"/>
            </a:xfrm>
            <a:prstGeom prst="ellipse">
              <a:avLst/>
            </a:prstGeom>
            <a:solidFill>
              <a:schemeClr val="folHlink"/>
            </a:solidFill>
            <a:ln w="9525">
              <a:noFill/>
              <a:round/>
              <a:headEnd/>
              <a:tailEnd/>
            </a:ln>
            <a:effectLst/>
          </p:spPr>
          <p:txBody>
            <a:bodyPr wrap="none" anchor="ctr"/>
            <a:lstStyle/>
            <a:p>
              <a:pPr>
                <a:defRPr/>
              </a:pPr>
              <a:endParaRPr lang="en-US"/>
            </a:p>
          </p:txBody>
        </p:sp>
        <p:sp>
          <p:nvSpPr>
            <p:cNvPr id="28710" name="Oval 38"/>
            <p:cNvSpPr>
              <a:spLocks noChangeArrowheads="1"/>
            </p:cNvSpPr>
            <p:nvPr/>
          </p:nvSpPr>
          <p:spPr bwMode="auto">
            <a:xfrm>
              <a:off x="5248" y="1744"/>
              <a:ext cx="79" cy="80"/>
            </a:xfrm>
            <a:prstGeom prst="ellipse">
              <a:avLst/>
            </a:prstGeom>
            <a:solidFill>
              <a:schemeClr val="folHlink"/>
            </a:solidFill>
            <a:ln w="9525">
              <a:noFill/>
              <a:round/>
              <a:headEnd/>
              <a:tailEnd/>
            </a:ln>
            <a:effectLst/>
          </p:spPr>
          <p:txBody>
            <a:bodyPr wrap="none" anchor="ctr"/>
            <a:lstStyle/>
            <a:p>
              <a:pPr>
                <a:defRPr/>
              </a:pPr>
              <a:endParaRPr lang="en-US"/>
            </a:p>
          </p:txBody>
        </p:sp>
        <p:sp>
          <p:nvSpPr>
            <p:cNvPr id="28711" name="Oval 39"/>
            <p:cNvSpPr>
              <a:spLocks noChangeArrowheads="1"/>
            </p:cNvSpPr>
            <p:nvPr/>
          </p:nvSpPr>
          <p:spPr bwMode="auto">
            <a:xfrm>
              <a:off x="5472" y="1744"/>
              <a:ext cx="79" cy="80"/>
            </a:xfrm>
            <a:prstGeom prst="ellipse">
              <a:avLst/>
            </a:prstGeom>
            <a:solidFill>
              <a:schemeClr val="folHlink"/>
            </a:solidFill>
            <a:ln w="9525">
              <a:noFill/>
              <a:round/>
              <a:headEnd/>
              <a:tailEnd/>
            </a:ln>
            <a:effectLst/>
          </p:spPr>
          <p:txBody>
            <a:bodyPr wrap="none" anchor="ctr"/>
            <a:lstStyle/>
            <a:p>
              <a:pPr>
                <a:defRPr/>
              </a:pPr>
              <a:endParaRPr lang="en-US"/>
            </a:p>
          </p:txBody>
        </p:sp>
      </p:grpSp>
      <p:sp>
        <p:nvSpPr>
          <p:cNvPr id="40" name="Rectangle 39"/>
          <p:cNvSpPr/>
          <p:nvPr userDrawn="1"/>
        </p:nvSpPr>
        <p:spPr>
          <a:xfrm>
            <a:off x="-228600" y="-76200"/>
            <a:ext cx="5357818" cy="461665"/>
          </a:xfrm>
          <a:prstGeom prst="rect">
            <a:avLst/>
          </a:prstGeom>
        </p:spPr>
        <p:txBody>
          <a:bodyPr wrap="square">
            <a:spAutoFit/>
          </a:bodyPr>
          <a:lstStyle/>
          <a:p>
            <a:pPr algn="ctr" rtl="0">
              <a:spcBef>
                <a:spcPct val="0"/>
              </a:spcBef>
              <a:buFontTx/>
              <a:buNone/>
            </a:pPr>
            <a:r>
              <a:rPr lang="en-US" altLang="fa-IR" sz="2400" b="1" dirty="0">
                <a:solidFill>
                  <a:srgbClr val="FF0000"/>
                </a:solidFill>
                <a:latin typeface="Tahoma" panose="020B0604030504040204" pitchFamily="34" charset="0"/>
                <a:cs typeface="B Titr" panose="00000700000000000000" pitchFamily="2" charset="-78"/>
              </a:rPr>
              <a:t>@</a:t>
            </a:r>
            <a:r>
              <a:rPr lang="en-US" altLang="fa-IR" sz="2400" b="1" dirty="0" err="1">
                <a:solidFill>
                  <a:srgbClr val="FF0000"/>
                </a:solidFill>
                <a:latin typeface="Tahoma" panose="020B0604030504040204" pitchFamily="34" charset="0"/>
                <a:cs typeface="B Titr" panose="00000700000000000000" pitchFamily="2" charset="-78"/>
              </a:rPr>
              <a:t>PptBank</a:t>
            </a:r>
            <a:r>
              <a:rPr lang="en-US" altLang="fa-IR" sz="2400" b="1" baseline="0" dirty="0">
                <a:solidFill>
                  <a:srgbClr val="FF0000"/>
                </a:solidFill>
                <a:latin typeface="Tahoma" panose="020B0604030504040204" pitchFamily="34" charset="0"/>
                <a:cs typeface="B Titr" panose="00000700000000000000" pitchFamily="2" charset="-78"/>
              </a:rPr>
              <a:t> </a:t>
            </a:r>
            <a:r>
              <a:rPr lang="fa-IR" altLang="fa-IR" sz="2400" b="1" dirty="0">
                <a:solidFill>
                  <a:srgbClr val="FF0000"/>
                </a:solidFill>
                <a:latin typeface="Tahoma" panose="020B0604030504040204" pitchFamily="34" charset="0"/>
                <a:cs typeface="B Titr" panose="00000700000000000000" pitchFamily="2" charset="-78"/>
              </a:rPr>
              <a:t> کانال تلگرامی بانک پاور پوینت</a:t>
            </a:r>
            <a:endParaRPr lang="en-US" altLang="fa-IR" sz="2400" b="1" dirty="0">
              <a:solidFill>
                <a:srgbClr val="FF0000"/>
              </a:solidFill>
              <a:latin typeface="Tahoma" panose="020B0604030504040204" pitchFamily="34" charset="0"/>
              <a:cs typeface="B Titr" panose="00000700000000000000" pitchFamily="2" charset="-78"/>
            </a:endParaRPr>
          </a:p>
        </p:txBody>
      </p:sp>
    </p:spTree>
    <p:extLst>
      <p:ext uri="{BB962C8B-B14F-4D97-AF65-F5344CB8AC3E}">
        <p14:creationId xmlns:p14="http://schemas.microsoft.com/office/powerpoint/2010/main" val="4266197660"/>
      </p:ext>
    </p:extLst>
  </p:cSld>
  <p:clrMap bg1="lt1" tx1="dk1" bg2="lt2" tx2="dk2" accent1="accent1" accent2="accent2" accent3="accent3" accent4="accent4" accent5="accent5" accent6="accent6" hlink="hlink" folHlink="folHlink"/>
  <p:sldLayoutIdLst>
    <p:sldLayoutId id="2147484506" r:id="rId1"/>
    <p:sldLayoutId id="2147484507" r:id="rId2"/>
    <p:sldLayoutId id="2147484508" r:id="rId3"/>
    <p:sldLayoutId id="2147484509" r:id="rId4"/>
    <p:sldLayoutId id="2147484510" r:id="rId5"/>
    <p:sldLayoutId id="2147484511" r:id="rId6"/>
    <p:sldLayoutId id="2147484512" r:id="rId7"/>
    <p:sldLayoutId id="2147484513" r:id="rId8"/>
    <p:sldLayoutId id="2147484514" r:id="rId9"/>
    <p:sldLayoutId id="2147484515" r:id="rId10"/>
    <p:sldLayoutId id="2147484516" r:id="rId11"/>
    <p:sldLayoutId id="2147484517" r:id="rId12"/>
    <p:sldLayoutId id="2147484518" r:id="rId13"/>
  </p:sldLayoutIdLst>
  <p:txStyles>
    <p:titleStyle>
      <a:lvl1pPr algn="l" rtl="1" eaLnBrk="0" fontAlgn="base" hangingPunct="0">
        <a:spcBef>
          <a:spcPct val="0"/>
        </a:spcBef>
        <a:spcAft>
          <a:spcPct val="0"/>
        </a:spcAft>
        <a:defRPr sz="3900" b="1">
          <a:solidFill>
            <a:schemeClr val="tx2"/>
          </a:solidFill>
          <a:latin typeface="+mj-lt"/>
          <a:ea typeface="+mj-ea"/>
          <a:cs typeface="+mj-cs"/>
        </a:defRPr>
      </a:lvl1pPr>
      <a:lvl2pPr algn="l" rtl="1" eaLnBrk="0" fontAlgn="base" hangingPunct="0">
        <a:spcBef>
          <a:spcPct val="0"/>
        </a:spcBef>
        <a:spcAft>
          <a:spcPct val="0"/>
        </a:spcAft>
        <a:defRPr sz="3900" b="1">
          <a:solidFill>
            <a:schemeClr val="tx2"/>
          </a:solidFill>
          <a:latin typeface="Arial" charset="0"/>
          <a:cs typeface="Arial" charset="0"/>
        </a:defRPr>
      </a:lvl2pPr>
      <a:lvl3pPr algn="l" rtl="1" eaLnBrk="0" fontAlgn="base" hangingPunct="0">
        <a:spcBef>
          <a:spcPct val="0"/>
        </a:spcBef>
        <a:spcAft>
          <a:spcPct val="0"/>
        </a:spcAft>
        <a:defRPr sz="3900" b="1">
          <a:solidFill>
            <a:schemeClr val="tx2"/>
          </a:solidFill>
          <a:latin typeface="Arial" charset="0"/>
          <a:cs typeface="Arial" charset="0"/>
        </a:defRPr>
      </a:lvl3pPr>
      <a:lvl4pPr algn="l" rtl="1" eaLnBrk="0" fontAlgn="base" hangingPunct="0">
        <a:spcBef>
          <a:spcPct val="0"/>
        </a:spcBef>
        <a:spcAft>
          <a:spcPct val="0"/>
        </a:spcAft>
        <a:defRPr sz="3900" b="1">
          <a:solidFill>
            <a:schemeClr val="tx2"/>
          </a:solidFill>
          <a:latin typeface="Arial" charset="0"/>
          <a:cs typeface="Arial" charset="0"/>
        </a:defRPr>
      </a:lvl4pPr>
      <a:lvl5pPr algn="l" rtl="1" eaLnBrk="0" fontAlgn="base" hangingPunct="0">
        <a:spcBef>
          <a:spcPct val="0"/>
        </a:spcBef>
        <a:spcAft>
          <a:spcPct val="0"/>
        </a:spcAft>
        <a:defRPr sz="3900" b="1">
          <a:solidFill>
            <a:schemeClr val="tx2"/>
          </a:solidFill>
          <a:latin typeface="Arial" charset="0"/>
          <a:cs typeface="Arial" charset="0"/>
        </a:defRPr>
      </a:lvl5pPr>
      <a:lvl6pPr marL="457200" algn="l" rtl="1" fontAlgn="base">
        <a:spcBef>
          <a:spcPct val="0"/>
        </a:spcBef>
        <a:spcAft>
          <a:spcPct val="0"/>
        </a:spcAft>
        <a:defRPr sz="3900" b="1">
          <a:solidFill>
            <a:schemeClr val="tx2"/>
          </a:solidFill>
          <a:latin typeface="Arial" charset="0"/>
          <a:cs typeface="Arial" charset="0"/>
        </a:defRPr>
      </a:lvl6pPr>
      <a:lvl7pPr marL="914400" algn="l" rtl="1" fontAlgn="base">
        <a:spcBef>
          <a:spcPct val="0"/>
        </a:spcBef>
        <a:spcAft>
          <a:spcPct val="0"/>
        </a:spcAft>
        <a:defRPr sz="3900" b="1">
          <a:solidFill>
            <a:schemeClr val="tx2"/>
          </a:solidFill>
          <a:latin typeface="Arial" charset="0"/>
          <a:cs typeface="Arial" charset="0"/>
        </a:defRPr>
      </a:lvl7pPr>
      <a:lvl8pPr marL="1371600" algn="l" rtl="1" fontAlgn="base">
        <a:spcBef>
          <a:spcPct val="0"/>
        </a:spcBef>
        <a:spcAft>
          <a:spcPct val="0"/>
        </a:spcAft>
        <a:defRPr sz="3900" b="1">
          <a:solidFill>
            <a:schemeClr val="tx2"/>
          </a:solidFill>
          <a:latin typeface="Arial" charset="0"/>
          <a:cs typeface="Arial" charset="0"/>
        </a:defRPr>
      </a:lvl8pPr>
      <a:lvl9pPr marL="1828800" algn="l" rtl="1" fontAlgn="base">
        <a:spcBef>
          <a:spcPct val="0"/>
        </a:spcBef>
        <a:spcAft>
          <a:spcPct val="0"/>
        </a:spcAft>
        <a:defRPr sz="3900" b="1">
          <a:solidFill>
            <a:schemeClr val="tx2"/>
          </a:solidFill>
          <a:latin typeface="Arial" charset="0"/>
          <a:cs typeface="Arial" charset="0"/>
        </a:defRPr>
      </a:lvl9pPr>
    </p:titleStyle>
    <p:bodyStyle>
      <a:lvl1pPr marL="342900" indent="-342900" algn="r" rtl="1"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cs typeface="+mn-cs"/>
        </a:defRPr>
      </a:lvl2pPr>
      <a:lvl3pPr marL="987425" indent="-293688" algn="r" rtl="1"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cs typeface="+mn-cs"/>
        </a:defRPr>
      </a:lvl3pPr>
      <a:lvl4pPr marL="1281113" indent="-292100" algn="r" rtl="1"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cs typeface="+mn-cs"/>
        </a:defRPr>
      </a:lvl4pPr>
      <a:lvl5pPr marL="1598613" indent="-315913" algn="r" rtl="1"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image" Target="../media/image160.png"/><Relationship Id="rId1" Type="http://schemas.openxmlformats.org/officeDocument/2006/relationships/slideLayout" Target="../slideLayouts/slideLayout26.xml"/><Relationship Id="rId6" Type="http://schemas.openxmlformats.org/officeDocument/2006/relationships/image" Target="../media/image17.wmf"/><Relationship Id="rId5" Type="http://schemas.openxmlformats.org/officeDocument/2006/relationships/oleObject" Target="../embeddings/oleObject3.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2.png"/><Relationship Id="rId1" Type="http://schemas.openxmlformats.org/officeDocument/2006/relationships/slideLayout" Target="../slideLayouts/slideLayout26.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besm.wmf"/>
          <p:cNvPicPr>
            <a:picLocks noChangeAspect="1"/>
          </p:cNvPicPr>
          <p:nvPr/>
        </p:nvPicPr>
        <p:blipFill>
          <a:blip r:embed="rId2" cstate="print">
            <a:duotone>
              <a:prstClr val="black"/>
              <a:srgbClr val="CC6600">
                <a:tint val="45000"/>
                <a:satMod val="400000"/>
              </a:srgbClr>
            </a:duotone>
          </a:blip>
          <a:stretch>
            <a:fillRect/>
          </a:stretch>
        </p:blipFill>
        <p:spPr>
          <a:xfrm>
            <a:off x="2057410" y="914430"/>
            <a:ext cx="5114523" cy="4942115"/>
          </a:xfrm>
          <a:prstGeom prst="rect">
            <a:avLst/>
          </a:prstGeom>
          <a:effectLst>
            <a:outerShdw blurRad="215900" dist="101600" dir="4560000" algn="ctr" rotWithShape="0">
              <a:schemeClr val="bg1">
                <a:alpha val="52000"/>
              </a:schemeClr>
            </a:outerShdw>
          </a:effectLst>
        </p:spPr>
      </p:pic>
    </p:spTree>
  </p:cSld>
  <p:clrMapOvr>
    <a:masterClrMapping/>
  </p:clrMapOvr>
  <p:transition advTm="1000"/>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Content Placeholder 4"/>
          <p:cNvSpPr>
            <a:spLocks noGrp="1"/>
          </p:cNvSpPr>
          <p:nvPr>
            <p:ph idx="1"/>
          </p:nvPr>
        </p:nvSpPr>
        <p:spPr>
          <a:xfrm>
            <a:off x="179512" y="260648"/>
            <a:ext cx="8795320" cy="6552728"/>
          </a:xfrm>
        </p:spPr>
        <p:txBody>
          <a:bodyPr>
            <a:noAutofit/>
          </a:bodyPr>
          <a:lstStyle/>
          <a:p>
            <a:pPr marL="0" indent="0" algn="r" rtl="1" eaLnBrk="1" fontAlgn="auto" hangingPunct="1">
              <a:spcAft>
                <a:spcPts val="0"/>
              </a:spcAft>
              <a:buClr>
                <a:schemeClr val="accent3"/>
              </a:buClr>
              <a:buNone/>
              <a:defRPr/>
            </a:pPr>
            <a:r>
              <a:rPr lang="fa-IR" sz="2400" dirty="0">
                <a:solidFill>
                  <a:srgbClr val="FF0000"/>
                </a:solidFill>
                <a:ea typeface="Majalla UI"/>
                <a:cs typeface="B Nazanin" pitchFamily="2" charset="-78"/>
              </a:rPr>
              <a:t>عوامل رواج استفاده از شبکه های عصبی در دهه 1980 :</a:t>
            </a:r>
          </a:p>
          <a:p>
            <a:pPr marL="0" indent="0" algn="r" rtl="1" eaLnBrk="1" fontAlgn="auto" hangingPunct="1">
              <a:spcAft>
                <a:spcPts val="0"/>
              </a:spcAft>
              <a:buClr>
                <a:schemeClr val="accent3"/>
              </a:buClr>
              <a:buNone/>
              <a:defRPr/>
            </a:pPr>
            <a:r>
              <a:rPr lang="fa-IR" sz="2400" dirty="0">
                <a:ea typeface="Majalla UI"/>
                <a:cs typeface="B Nazanin" pitchFamily="2" charset="-78"/>
              </a:rPr>
              <a:t> قدرت محاسباتی کافی در اختیار متخصصین قرار گرفت.</a:t>
            </a:r>
          </a:p>
          <a:p>
            <a:pPr marL="0" indent="0" algn="r" rtl="1" eaLnBrk="1" fontAlgn="auto" hangingPunct="1">
              <a:spcAft>
                <a:spcPts val="0"/>
              </a:spcAft>
              <a:buClr>
                <a:schemeClr val="accent3"/>
              </a:buClr>
              <a:buNone/>
              <a:defRPr/>
            </a:pPr>
            <a:r>
              <a:rPr lang="fa-IR" sz="2400" dirty="0">
                <a:ea typeface="Majalla UI"/>
                <a:cs typeface="B Nazanin" pitchFamily="2" charset="-78"/>
              </a:rPr>
              <a:t>تحلیل گران با پی بردن به ارتباط بین شبکه های عصبی و روش های آماری، درک بهتری نسبت به این شبکه ها پیدا کرده بودند.</a:t>
            </a:r>
          </a:p>
          <a:p>
            <a:pPr marL="0" indent="0" algn="r" rtl="1" eaLnBrk="1" fontAlgn="auto" hangingPunct="1">
              <a:spcAft>
                <a:spcPts val="0"/>
              </a:spcAft>
              <a:buClr>
                <a:schemeClr val="accent3"/>
              </a:buClr>
              <a:buNone/>
              <a:defRPr/>
            </a:pPr>
            <a:r>
              <a:rPr lang="fa-IR" sz="2400" dirty="0">
                <a:ea typeface="Majalla UI"/>
                <a:cs typeface="B Nazanin" pitchFamily="2" charset="-78"/>
              </a:rPr>
              <a:t>خودکار شدن سیستم های عملیاتی که منجر به تولید داده های مرتبط شده بود.</a:t>
            </a:r>
          </a:p>
          <a:p>
            <a:pPr marL="0" indent="0" algn="r" rtl="1" eaLnBrk="1" fontAlgn="auto" hangingPunct="1">
              <a:spcAft>
                <a:spcPts val="0"/>
              </a:spcAft>
              <a:buClr>
                <a:schemeClr val="accent3"/>
              </a:buClr>
              <a:buNone/>
              <a:defRPr/>
            </a:pPr>
            <a:r>
              <a:rPr lang="fa-IR" sz="2400" dirty="0">
                <a:ea typeface="Majalla UI"/>
                <a:cs typeface="B Nazanin" pitchFamily="2" charset="-78"/>
              </a:rPr>
              <a:t>دانشمندان به کاربردهایی با اولویت بالاتری نسبت به هوش مصنوعی دست یافته بودند. در واقع یک رویکرد جدی در ارتباط با تولید ابزار و امکانات کاربردی ایجاد شد.</a:t>
            </a:r>
          </a:p>
          <a:p>
            <a:pPr marL="0" indent="0" algn="r" rtl="1" eaLnBrk="1" fontAlgn="auto" hangingPunct="1">
              <a:spcAft>
                <a:spcPts val="0"/>
              </a:spcAft>
              <a:buClr>
                <a:schemeClr val="accent3"/>
              </a:buClr>
              <a:buNone/>
              <a:defRPr/>
            </a:pPr>
            <a:endParaRPr lang="fa-IR" sz="2400" dirty="0">
              <a:ea typeface="Majalla UI"/>
              <a:cs typeface="B Nazanin" pitchFamily="2" charset="-78"/>
            </a:endParaRPr>
          </a:p>
          <a:p>
            <a:pPr marL="0" indent="0" algn="r" rtl="1" eaLnBrk="1" fontAlgn="auto" hangingPunct="1">
              <a:spcAft>
                <a:spcPts val="0"/>
              </a:spcAft>
              <a:buClr>
                <a:schemeClr val="accent3"/>
              </a:buClr>
              <a:buNone/>
              <a:defRPr/>
            </a:pPr>
            <a:r>
              <a:rPr lang="fa-IR" sz="2400" dirty="0">
                <a:ea typeface="Majalla UI"/>
                <a:cs typeface="B Nazanin" pitchFamily="2" charset="-78"/>
              </a:rPr>
              <a:t>مثال: </a:t>
            </a:r>
            <a:r>
              <a:rPr lang="fa-IR" sz="2400" dirty="0">
                <a:solidFill>
                  <a:srgbClr val="FF0000"/>
                </a:solidFill>
                <a:ea typeface="Majalla UI"/>
                <a:cs typeface="B Nazanin" pitchFamily="2" charset="-78"/>
              </a:rPr>
              <a:t>کاربرد شبکه های عصبی در مسئله ارزیابی ملک:</a:t>
            </a:r>
          </a:p>
          <a:p>
            <a:pPr marL="0" indent="0" algn="r" rtl="1" eaLnBrk="1" fontAlgn="auto" hangingPunct="1">
              <a:spcAft>
                <a:spcPts val="0"/>
              </a:spcAft>
              <a:buClr>
                <a:schemeClr val="accent3"/>
              </a:buClr>
              <a:buNone/>
              <a:defRPr/>
            </a:pPr>
            <a:r>
              <a:rPr lang="fa-IR" sz="2400" dirty="0">
                <a:ea typeface="Majalla UI"/>
                <a:cs typeface="B Nazanin" pitchFamily="2" charset="-78"/>
              </a:rPr>
              <a:t>به منظور ارزیابی خوب و سازگار و محاسبه ارزش بازار، فردی مک برای اتحادیه شرکتهای رهن وام خانه، محصولی به نام </a:t>
            </a:r>
            <a:r>
              <a:rPr lang="en-US" sz="2400" dirty="0">
                <a:ea typeface="Majalla UI"/>
                <a:cs typeface="B Nazanin" pitchFamily="2" charset="-78"/>
              </a:rPr>
              <a:t>Loan Prospector</a:t>
            </a:r>
            <a:r>
              <a:rPr lang="fa-IR" sz="2400" dirty="0">
                <a:ea typeface="Majalla UI"/>
                <a:cs typeface="B Nazanin" pitchFamily="2" charset="-78"/>
              </a:rPr>
              <a:t> تهیه کردکه این ارزیابی را بصورت خودکار برای تمام خانه های سرتاسر ایالات متحده انجام می داد. </a:t>
            </a:r>
          </a:p>
          <a:p>
            <a:pPr marL="0" indent="0" algn="r" rtl="1" eaLnBrk="1" fontAlgn="auto" hangingPunct="1">
              <a:spcAft>
                <a:spcPts val="0"/>
              </a:spcAft>
              <a:buClr>
                <a:schemeClr val="accent3"/>
              </a:buClr>
              <a:buNone/>
              <a:defRPr/>
            </a:pPr>
            <a:r>
              <a:rPr lang="fa-IR" sz="2400" dirty="0">
                <a:ea typeface="Majalla UI"/>
                <a:cs typeface="B Nazanin" pitchFamily="2" charset="-78"/>
              </a:rPr>
              <a:t>شبکه عصبی تقلید یک ارزیاب</a:t>
            </a:r>
          </a:p>
          <a:p>
            <a:pPr marL="0" indent="0" algn="r" rtl="1" eaLnBrk="1" fontAlgn="auto" hangingPunct="1">
              <a:spcAft>
                <a:spcPts val="0"/>
              </a:spcAft>
              <a:buClr>
                <a:schemeClr val="accent3"/>
              </a:buClr>
              <a:buNone/>
              <a:defRPr/>
            </a:pPr>
            <a:r>
              <a:rPr lang="fa-IR" sz="2400" dirty="0">
                <a:ea typeface="Majalla UI"/>
                <a:cs typeface="B Nazanin" pitchFamily="2" charset="-78"/>
              </a:rPr>
              <a:t>ارزش بازار ملک را براساس ویژگیهای ملک </a:t>
            </a:r>
            <a:r>
              <a:rPr lang="fa-IR" sz="2400" dirty="0">
                <a:solidFill>
                  <a:srgbClr val="FF0000"/>
                </a:solidFill>
                <a:ea typeface="Majalla UI"/>
                <a:cs typeface="B Nazanin" pitchFamily="2" charset="-78"/>
              </a:rPr>
              <a:t>منطقه، اتاق خواب اضافه، پارکینگ بزرگتر، سبک معماری، مساحت، فضای آزاد و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340568" y="851343"/>
            <a:ext cx="8695928" cy="3949257"/>
          </a:xfrm>
          <a:prstGeom prst="rect">
            <a:avLst/>
          </a:prstGeom>
          <a:noFill/>
          <a:ln w="9525">
            <a:noFill/>
            <a:miter lim="800000"/>
            <a:headEnd/>
            <a:tailEnd/>
          </a:ln>
        </p:spPr>
        <p:txBody>
          <a:bodyPr/>
          <a:lstStyle>
            <a:lvl1pPr marL="273050" indent="-273050">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just" rtl="1">
              <a:spcBef>
                <a:spcPct val="20000"/>
              </a:spcBef>
              <a:buClr>
                <a:srgbClr val="0BD0D9"/>
              </a:buClr>
              <a:buSzPct val="95000"/>
              <a:buFont typeface="Wingdings 2" panose="05020102010507070707" pitchFamily="18" charset="2"/>
              <a:buChar char=""/>
            </a:pPr>
            <a:r>
              <a:rPr lang="fa-IR" altLang="en-US" sz="2400" dirty="0">
                <a:latin typeface="Constantia" panose="02030602050306030303" pitchFamily="18" charset="0"/>
                <a:cs typeface="B Nazanin" pitchFamily="2" charset="-78"/>
              </a:rPr>
              <a:t>روشی</a:t>
            </a:r>
            <a:r>
              <a:rPr lang="en-US" altLang="en-US" sz="2400" dirty="0">
                <a:latin typeface="Constantia" panose="02030602050306030303" pitchFamily="18" charset="0"/>
                <a:cs typeface="B Nazanin" pitchFamily="2" charset="-78"/>
              </a:rPr>
              <a:t> </a:t>
            </a:r>
            <a:r>
              <a:rPr lang="fa-IR" altLang="en-US" sz="2400" dirty="0">
                <a:latin typeface="Constantia" panose="02030602050306030303" pitchFamily="18" charset="0"/>
                <a:cs typeface="B Nazanin" pitchFamily="2" charset="-78"/>
              </a:rPr>
              <a:t>برای</a:t>
            </a:r>
            <a:r>
              <a:rPr lang="en-US" altLang="en-US" sz="2400" dirty="0">
                <a:latin typeface="Constantia" panose="02030602050306030303" pitchFamily="18" charset="0"/>
                <a:cs typeface="B Nazanin" pitchFamily="2" charset="-78"/>
              </a:rPr>
              <a:t> </a:t>
            </a:r>
            <a:r>
              <a:rPr lang="fa-IR" altLang="en-US" sz="2400" dirty="0">
                <a:latin typeface="Constantia" panose="02030602050306030303" pitchFamily="18" charset="0"/>
                <a:cs typeface="B Nazanin" pitchFamily="2" charset="-78"/>
              </a:rPr>
              <a:t>محاسبه</a:t>
            </a:r>
            <a:r>
              <a:rPr lang="en-US" altLang="en-US" sz="2400" dirty="0">
                <a:latin typeface="Constantia" panose="02030602050306030303" pitchFamily="18" charset="0"/>
                <a:cs typeface="B Nazanin" pitchFamily="2" charset="-78"/>
              </a:rPr>
              <a:t> </a:t>
            </a:r>
            <a:r>
              <a:rPr lang="fa-IR" altLang="en-US" sz="2400" dirty="0">
                <a:latin typeface="Constantia" panose="02030602050306030303" pitchFamily="18" charset="0"/>
                <a:cs typeface="B Nazanin" pitchFamily="2" charset="-78"/>
              </a:rPr>
              <a:t>که</a:t>
            </a:r>
            <a:r>
              <a:rPr lang="en-US" altLang="en-US" sz="2400" dirty="0">
                <a:latin typeface="Constantia" panose="02030602050306030303" pitchFamily="18" charset="0"/>
                <a:cs typeface="B Nazanin" pitchFamily="2" charset="-78"/>
              </a:rPr>
              <a:t> </a:t>
            </a:r>
            <a:r>
              <a:rPr lang="fa-IR" altLang="en-US" sz="2400" dirty="0">
                <a:latin typeface="Constantia" panose="02030602050306030303" pitchFamily="18" charset="0"/>
                <a:cs typeface="B Nazanin" pitchFamily="2" charset="-78"/>
              </a:rPr>
              <a:t>بر</a:t>
            </a:r>
            <a:r>
              <a:rPr lang="en-US" altLang="en-US" sz="2400" dirty="0">
                <a:latin typeface="Constantia" panose="02030602050306030303" pitchFamily="18" charset="0"/>
                <a:cs typeface="B Nazanin" pitchFamily="2" charset="-78"/>
              </a:rPr>
              <a:t> </a:t>
            </a:r>
            <a:r>
              <a:rPr lang="fa-IR" altLang="en-US" sz="2400" dirty="0">
                <a:latin typeface="Constantia" panose="02030602050306030303" pitchFamily="18" charset="0"/>
                <a:cs typeface="B Nazanin" pitchFamily="2" charset="-78"/>
              </a:rPr>
              <a:t>پایه</a:t>
            </a:r>
            <a:r>
              <a:rPr lang="en-US" altLang="en-US" sz="2400" dirty="0">
                <a:latin typeface="Constantia" panose="02030602050306030303" pitchFamily="18" charset="0"/>
                <a:cs typeface="B Nazanin" pitchFamily="2" charset="-78"/>
              </a:rPr>
              <a:t> </a:t>
            </a:r>
            <a:r>
              <a:rPr lang="fa-IR" altLang="en-US" sz="2400" dirty="0">
                <a:solidFill>
                  <a:srgbClr val="FF0000"/>
                </a:solidFill>
                <a:latin typeface="Constantia" panose="02030602050306030303" pitchFamily="18" charset="0"/>
                <a:cs typeface="B Nazanin" pitchFamily="2" charset="-78"/>
              </a:rPr>
              <a:t>اتصال</a:t>
            </a:r>
            <a:r>
              <a:rPr lang="en-US" altLang="en-US" sz="2400" dirty="0">
                <a:latin typeface="Constantia" panose="02030602050306030303" pitchFamily="18" charset="0"/>
                <a:cs typeface="B Nazanin" pitchFamily="2" charset="-78"/>
              </a:rPr>
              <a:t> </a:t>
            </a:r>
            <a:r>
              <a:rPr lang="fa-IR" altLang="en-US" sz="2400" dirty="0">
                <a:latin typeface="Constantia" panose="02030602050306030303" pitchFamily="18" charset="0"/>
                <a:cs typeface="B Nazanin" pitchFamily="2" charset="-78"/>
              </a:rPr>
              <a:t>به</a:t>
            </a:r>
            <a:r>
              <a:rPr lang="en-US" altLang="en-US" sz="2400" dirty="0">
                <a:latin typeface="Constantia" panose="02030602050306030303" pitchFamily="18" charset="0"/>
                <a:cs typeface="B Nazanin" pitchFamily="2" charset="-78"/>
              </a:rPr>
              <a:t> </a:t>
            </a:r>
            <a:r>
              <a:rPr lang="fa-IR" altLang="en-US" sz="2400" dirty="0">
                <a:latin typeface="Constantia" panose="02030602050306030303" pitchFamily="18" charset="0"/>
                <a:cs typeface="B Nazanin" pitchFamily="2" charset="-78"/>
              </a:rPr>
              <a:t>هم</a:t>
            </a:r>
            <a:r>
              <a:rPr lang="en-US" altLang="en-US" sz="2400" dirty="0">
                <a:latin typeface="Constantia" panose="02030602050306030303" pitchFamily="18" charset="0"/>
                <a:cs typeface="B Nazanin" pitchFamily="2" charset="-78"/>
              </a:rPr>
              <a:t> </a:t>
            </a:r>
            <a:r>
              <a:rPr lang="fa-IR" altLang="en-US" sz="2400" dirty="0">
                <a:latin typeface="Constantia" panose="02030602050306030303" pitchFamily="18" charset="0"/>
                <a:cs typeface="B Nazanin" pitchFamily="2" charset="-78"/>
              </a:rPr>
              <a:t>پیوسته</a:t>
            </a:r>
            <a:r>
              <a:rPr lang="en-US" altLang="en-US" sz="2400" dirty="0">
                <a:latin typeface="Constantia" panose="02030602050306030303" pitchFamily="18" charset="0"/>
                <a:cs typeface="B Nazanin" pitchFamily="2" charset="-78"/>
              </a:rPr>
              <a:t> </a:t>
            </a:r>
            <a:r>
              <a:rPr lang="fa-IR" altLang="en-US" sz="2400" dirty="0">
                <a:solidFill>
                  <a:srgbClr val="FF0000"/>
                </a:solidFill>
                <a:latin typeface="Constantia" panose="02030602050306030303" pitchFamily="18" charset="0"/>
                <a:cs typeface="B Nazanin" pitchFamily="2" charset="-78"/>
              </a:rPr>
              <a:t>چندین</a:t>
            </a:r>
            <a:r>
              <a:rPr lang="en-US" altLang="en-US" sz="2400" dirty="0">
                <a:solidFill>
                  <a:srgbClr val="FF0000"/>
                </a:solidFill>
                <a:latin typeface="Constantia" panose="02030602050306030303" pitchFamily="18" charset="0"/>
                <a:cs typeface="B Nazanin" pitchFamily="2" charset="-78"/>
              </a:rPr>
              <a:t> </a:t>
            </a:r>
            <a:r>
              <a:rPr lang="fa-IR" altLang="en-US" sz="2400" dirty="0">
                <a:solidFill>
                  <a:srgbClr val="FF0000"/>
                </a:solidFill>
                <a:latin typeface="Constantia" panose="02030602050306030303" pitchFamily="18" charset="0"/>
                <a:cs typeface="B Nazanin" pitchFamily="2" charset="-78"/>
              </a:rPr>
              <a:t>واحد</a:t>
            </a:r>
            <a:r>
              <a:rPr lang="en-US" altLang="en-US" sz="2400" dirty="0">
                <a:solidFill>
                  <a:srgbClr val="FF0000"/>
                </a:solidFill>
                <a:latin typeface="Constantia" panose="02030602050306030303" pitchFamily="18" charset="0"/>
                <a:cs typeface="B Nazanin" pitchFamily="2" charset="-78"/>
              </a:rPr>
              <a:t> </a:t>
            </a:r>
            <a:r>
              <a:rPr lang="fa-IR" altLang="en-US" sz="2400" dirty="0">
                <a:solidFill>
                  <a:srgbClr val="FF0000"/>
                </a:solidFill>
                <a:latin typeface="Constantia" panose="02030602050306030303" pitchFamily="18" charset="0"/>
                <a:cs typeface="B Nazanin" pitchFamily="2" charset="-78"/>
              </a:rPr>
              <a:t>پردازشی کوچک </a:t>
            </a:r>
            <a:r>
              <a:rPr lang="fa-IR" altLang="en-US" sz="2400" dirty="0">
                <a:latin typeface="Constantia" panose="02030602050306030303" pitchFamily="18" charset="0"/>
                <a:cs typeface="B Nazanin" pitchFamily="2" charset="-78"/>
              </a:rPr>
              <a:t>و مستقل</a:t>
            </a:r>
            <a:endParaRPr lang="en-US" altLang="en-US" sz="2400" dirty="0">
              <a:latin typeface="Constantia" panose="02030602050306030303" pitchFamily="18" charset="0"/>
              <a:cs typeface="B Nazanin" pitchFamily="2" charset="-78"/>
            </a:endParaRPr>
          </a:p>
          <a:p>
            <a:pPr algn="just" rtl="1">
              <a:spcBef>
                <a:spcPct val="20000"/>
              </a:spcBef>
              <a:buClr>
                <a:srgbClr val="0BD0D9"/>
              </a:buClr>
              <a:buSzPct val="95000"/>
              <a:buFont typeface="Wingdings 2" panose="05020102010507070707" pitchFamily="18" charset="2"/>
              <a:buChar char=""/>
            </a:pPr>
            <a:r>
              <a:rPr lang="fa-IR" altLang="en-US" sz="2400" dirty="0">
                <a:latin typeface="Constantia" panose="02030602050306030303" pitchFamily="18" charset="0"/>
                <a:cs typeface="B Nazanin" pitchFamily="2" charset="-78"/>
              </a:rPr>
              <a:t>شبکه</a:t>
            </a:r>
            <a:r>
              <a:rPr lang="en-US" altLang="en-US" sz="2400" dirty="0">
                <a:latin typeface="Constantia" panose="02030602050306030303" pitchFamily="18" charset="0"/>
                <a:cs typeface="B Nazanin" pitchFamily="2" charset="-78"/>
              </a:rPr>
              <a:t> </a:t>
            </a:r>
            <a:r>
              <a:rPr lang="fa-IR" altLang="en-US" sz="2400" dirty="0">
                <a:latin typeface="Constantia" panose="02030602050306030303" pitchFamily="18" charset="0"/>
                <a:cs typeface="B Nazanin" pitchFamily="2" charset="-78"/>
              </a:rPr>
              <a:t>از</a:t>
            </a:r>
            <a:r>
              <a:rPr lang="en-US" altLang="en-US" sz="2400" dirty="0">
                <a:latin typeface="Constantia" panose="02030602050306030303" pitchFamily="18" charset="0"/>
                <a:cs typeface="B Nazanin" pitchFamily="2" charset="-78"/>
              </a:rPr>
              <a:t> </a:t>
            </a:r>
            <a:r>
              <a:rPr lang="fa-IR" altLang="en-US" sz="2400" dirty="0">
                <a:latin typeface="Constantia" panose="02030602050306030303" pitchFamily="18" charset="0"/>
                <a:cs typeface="B Nazanin" pitchFamily="2" charset="-78"/>
              </a:rPr>
              <a:t>تعداد</a:t>
            </a:r>
            <a:r>
              <a:rPr lang="en-US" altLang="en-US" sz="2400" dirty="0">
                <a:latin typeface="Constantia" panose="02030602050306030303" pitchFamily="18" charset="0"/>
                <a:cs typeface="B Nazanin" pitchFamily="2" charset="-78"/>
              </a:rPr>
              <a:t> </a:t>
            </a:r>
            <a:r>
              <a:rPr lang="fa-IR" altLang="en-US" sz="2400" dirty="0">
                <a:latin typeface="Constantia" panose="02030602050306030303" pitchFamily="18" charset="0"/>
                <a:cs typeface="B Nazanin" pitchFamily="2" charset="-78"/>
              </a:rPr>
              <a:t>دل خواهی</a:t>
            </a:r>
            <a:r>
              <a:rPr lang="en-US" altLang="en-US" sz="2400" dirty="0">
                <a:latin typeface="Constantia" panose="02030602050306030303" pitchFamily="18" charset="0"/>
                <a:cs typeface="B Nazanin" pitchFamily="2" charset="-78"/>
              </a:rPr>
              <a:t> </a:t>
            </a:r>
            <a:r>
              <a:rPr lang="fa-IR" altLang="en-US" sz="2400" dirty="0">
                <a:latin typeface="Constantia" panose="02030602050306030303" pitchFamily="18" charset="0"/>
                <a:cs typeface="B Nazanin" pitchFamily="2" charset="-78"/>
              </a:rPr>
              <a:t>سلول</a:t>
            </a:r>
            <a:r>
              <a:rPr lang="en-US" altLang="en-US" sz="2400" dirty="0">
                <a:latin typeface="Constantia" panose="02030602050306030303" pitchFamily="18" charset="0"/>
                <a:cs typeface="B Nazanin" pitchFamily="2" charset="-78"/>
              </a:rPr>
              <a:t> </a:t>
            </a:r>
            <a:r>
              <a:rPr lang="fa-IR" altLang="en-US" sz="2400" dirty="0">
                <a:latin typeface="Constantia" panose="02030602050306030303" pitchFamily="18" charset="0"/>
                <a:cs typeface="B Nazanin" pitchFamily="2" charset="-78"/>
              </a:rPr>
              <a:t>یا</a:t>
            </a:r>
            <a:r>
              <a:rPr lang="en-US" altLang="en-US" sz="2400" dirty="0">
                <a:latin typeface="Constantia" panose="02030602050306030303" pitchFamily="18" charset="0"/>
                <a:cs typeface="B Nazanin" pitchFamily="2" charset="-78"/>
              </a:rPr>
              <a:t> </a:t>
            </a:r>
            <a:r>
              <a:rPr lang="fa-IR" altLang="en-US" sz="2400" dirty="0">
                <a:latin typeface="Constantia" panose="02030602050306030303" pitchFamily="18" charset="0"/>
                <a:cs typeface="B Nazanin" pitchFamily="2" charset="-78"/>
              </a:rPr>
              <a:t>گره</a:t>
            </a:r>
            <a:r>
              <a:rPr lang="en-US" altLang="en-US" sz="2400" dirty="0">
                <a:latin typeface="Constantia" panose="02030602050306030303" pitchFamily="18" charset="0"/>
                <a:cs typeface="B Nazanin" pitchFamily="2" charset="-78"/>
              </a:rPr>
              <a:t> </a:t>
            </a:r>
            <a:r>
              <a:rPr lang="fa-IR" altLang="en-US" sz="2400" dirty="0">
                <a:latin typeface="Constantia" panose="02030602050306030303" pitchFamily="18" charset="0"/>
                <a:cs typeface="B Nazanin" pitchFamily="2" charset="-78"/>
              </a:rPr>
              <a:t>یا</a:t>
            </a:r>
            <a:r>
              <a:rPr lang="en-US" altLang="en-US" sz="2400" dirty="0">
                <a:latin typeface="Constantia" panose="02030602050306030303" pitchFamily="18" charset="0"/>
                <a:cs typeface="B Nazanin" pitchFamily="2" charset="-78"/>
              </a:rPr>
              <a:t> </a:t>
            </a:r>
            <a:r>
              <a:rPr lang="fa-IR" altLang="en-US" sz="2400" dirty="0">
                <a:latin typeface="Constantia" panose="02030602050306030303" pitchFamily="18" charset="0"/>
                <a:cs typeface="B Nazanin" pitchFamily="2" charset="-78"/>
              </a:rPr>
              <a:t>واحد</a:t>
            </a:r>
            <a:r>
              <a:rPr lang="en-US" altLang="en-US" sz="2400" dirty="0">
                <a:latin typeface="Constantia" panose="02030602050306030303" pitchFamily="18" charset="0"/>
                <a:cs typeface="B Nazanin" pitchFamily="2" charset="-78"/>
              </a:rPr>
              <a:t> </a:t>
            </a:r>
            <a:r>
              <a:rPr lang="fa-IR" altLang="en-US" sz="2400" dirty="0">
                <a:latin typeface="Constantia" panose="02030602050306030303" pitchFamily="18" charset="0"/>
                <a:cs typeface="B Nazanin" pitchFamily="2" charset="-78"/>
              </a:rPr>
              <a:t>یا</a:t>
            </a:r>
            <a:r>
              <a:rPr lang="en-US" altLang="en-US" sz="2400" dirty="0">
                <a:latin typeface="Constantia" panose="02030602050306030303" pitchFamily="18" charset="0"/>
                <a:cs typeface="B Nazanin" pitchFamily="2" charset="-78"/>
              </a:rPr>
              <a:t> </a:t>
            </a:r>
            <a:r>
              <a:rPr lang="fa-IR" altLang="en-US" sz="2400" dirty="0">
                <a:latin typeface="Constantia" panose="02030602050306030303" pitchFamily="18" charset="0"/>
                <a:cs typeface="B Nazanin" pitchFamily="2" charset="-78"/>
              </a:rPr>
              <a:t>نرون</a:t>
            </a:r>
            <a:r>
              <a:rPr lang="en-US" altLang="en-US" sz="2400" dirty="0">
                <a:latin typeface="Constantia" panose="02030602050306030303" pitchFamily="18" charset="0"/>
                <a:cs typeface="B Nazanin" pitchFamily="2" charset="-78"/>
              </a:rPr>
              <a:t> </a:t>
            </a:r>
            <a:r>
              <a:rPr lang="fa-IR" altLang="en-US" sz="2400" dirty="0">
                <a:latin typeface="Constantia" panose="02030602050306030303" pitchFamily="18" charset="0"/>
                <a:cs typeface="B Nazanin" pitchFamily="2" charset="-78"/>
              </a:rPr>
              <a:t>تشکیل</a:t>
            </a:r>
            <a:r>
              <a:rPr lang="en-US" altLang="en-US" sz="2400" dirty="0">
                <a:latin typeface="Constantia" panose="02030602050306030303" pitchFamily="18" charset="0"/>
                <a:cs typeface="B Nazanin" pitchFamily="2" charset="-78"/>
              </a:rPr>
              <a:t> </a:t>
            </a:r>
            <a:r>
              <a:rPr lang="fa-IR" altLang="en-US" sz="2400" dirty="0">
                <a:latin typeface="Constantia" panose="02030602050306030303" pitchFamily="18" charset="0"/>
                <a:cs typeface="B Nazanin" pitchFamily="2" charset="-78"/>
              </a:rPr>
              <a:t>می شود</a:t>
            </a:r>
            <a:r>
              <a:rPr lang="en-US" altLang="en-US" sz="2400" dirty="0">
                <a:latin typeface="Constantia" panose="02030602050306030303" pitchFamily="18" charset="0"/>
                <a:cs typeface="B Nazanin" pitchFamily="2" charset="-78"/>
              </a:rPr>
              <a:t> </a:t>
            </a:r>
            <a:r>
              <a:rPr lang="fa-IR" altLang="en-US" sz="2400" dirty="0">
                <a:latin typeface="Constantia" panose="02030602050306030303" pitchFamily="18" charset="0"/>
                <a:cs typeface="B Nazanin" pitchFamily="2" charset="-78"/>
              </a:rPr>
              <a:t>که</a:t>
            </a:r>
            <a:r>
              <a:rPr lang="en-US" altLang="en-US" sz="2400" dirty="0">
                <a:latin typeface="Constantia" panose="02030602050306030303" pitchFamily="18" charset="0"/>
                <a:cs typeface="B Nazanin" pitchFamily="2" charset="-78"/>
              </a:rPr>
              <a:t> </a:t>
            </a:r>
            <a:r>
              <a:rPr lang="fa-IR" altLang="en-US" sz="2400" dirty="0">
                <a:latin typeface="Constantia" panose="02030602050306030303" pitchFamily="18" charset="0"/>
                <a:cs typeface="B Nazanin" pitchFamily="2" charset="-78"/>
              </a:rPr>
              <a:t>مجموعه</a:t>
            </a:r>
            <a:r>
              <a:rPr lang="en-US" altLang="en-US" sz="2400" dirty="0">
                <a:latin typeface="Constantia" panose="02030602050306030303" pitchFamily="18" charset="0"/>
                <a:cs typeface="B Nazanin" pitchFamily="2" charset="-78"/>
              </a:rPr>
              <a:t> </a:t>
            </a:r>
            <a:r>
              <a:rPr lang="fa-IR" altLang="en-US" sz="2400" dirty="0">
                <a:latin typeface="Constantia" panose="02030602050306030303" pitchFamily="18" charset="0"/>
                <a:cs typeface="B Nazanin" pitchFamily="2" charset="-78"/>
              </a:rPr>
              <a:t>ورودی</a:t>
            </a:r>
            <a:r>
              <a:rPr lang="en-US" altLang="en-US" sz="2400" dirty="0">
                <a:latin typeface="Constantia" panose="02030602050306030303" pitchFamily="18" charset="0"/>
                <a:cs typeface="B Nazanin" pitchFamily="2" charset="-78"/>
              </a:rPr>
              <a:t> </a:t>
            </a:r>
            <a:r>
              <a:rPr lang="fa-IR" altLang="en-US" sz="2400" dirty="0">
                <a:latin typeface="Constantia" panose="02030602050306030303" pitchFamily="18" charset="0"/>
                <a:cs typeface="B Nazanin" pitchFamily="2" charset="-78"/>
              </a:rPr>
              <a:t>را</a:t>
            </a:r>
            <a:r>
              <a:rPr lang="en-US" altLang="en-US" sz="2400" dirty="0">
                <a:latin typeface="Constantia" panose="02030602050306030303" pitchFamily="18" charset="0"/>
                <a:cs typeface="B Nazanin" pitchFamily="2" charset="-78"/>
              </a:rPr>
              <a:t> </a:t>
            </a:r>
            <a:r>
              <a:rPr lang="fa-IR" altLang="en-US" sz="2400" dirty="0">
                <a:latin typeface="Constantia" panose="02030602050306030303" pitchFamily="18" charset="0"/>
                <a:cs typeface="B Nazanin" pitchFamily="2" charset="-78"/>
              </a:rPr>
              <a:t>به</a:t>
            </a:r>
            <a:r>
              <a:rPr lang="en-US" altLang="en-US" sz="2400" dirty="0">
                <a:latin typeface="Constantia" panose="02030602050306030303" pitchFamily="18" charset="0"/>
                <a:cs typeface="B Nazanin" pitchFamily="2" charset="-78"/>
              </a:rPr>
              <a:t> </a:t>
            </a:r>
            <a:r>
              <a:rPr lang="fa-IR" altLang="en-US" sz="2400" dirty="0">
                <a:latin typeface="Constantia" panose="02030602050306030303" pitchFamily="18" charset="0"/>
                <a:cs typeface="B Nazanin" pitchFamily="2" charset="-78"/>
              </a:rPr>
              <a:t>خروجی</a:t>
            </a:r>
            <a:r>
              <a:rPr lang="en-US" altLang="en-US" sz="2400" dirty="0">
                <a:latin typeface="Constantia" panose="02030602050306030303" pitchFamily="18" charset="0"/>
                <a:cs typeface="B Nazanin" pitchFamily="2" charset="-78"/>
              </a:rPr>
              <a:t> </a:t>
            </a:r>
            <a:r>
              <a:rPr lang="fa-IR" altLang="en-US" sz="2400" dirty="0">
                <a:latin typeface="Constantia" panose="02030602050306030303" pitchFamily="18" charset="0"/>
                <a:cs typeface="B Nazanin" pitchFamily="2" charset="-78"/>
              </a:rPr>
              <a:t>ربط</a:t>
            </a:r>
            <a:r>
              <a:rPr lang="en-US" altLang="en-US" sz="2400" dirty="0">
                <a:latin typeface="Constantia" panose="02030602050306030303" pitchFamily="18" charset="0"/>
                <a:cs typeface="B Nazanin" pitchFamily="2" charset="-78"/>
              </a:rPr>
              <a:t> </a:t>
            </a:r>
            <a:r>
              <a:rPr lang="fa-IR" altLang="en-US" sz="2400" dirty="0">
                <a:latin typeface="Constantia" panose="02030602050306030303" pitchFamily="18" charset="0"/>
                <a:cs typeface="B Nazanin" pitchFamily="2" charset="-78"/>
              </a:rPr>
              <a:t>می دهند</a:t>
            </a:r>
            <a:r>
              <a:rPr lang="en-US" altLang="en-US" sz="2400" dirty="0">
                <a:latin typeface="Constantia" panose="02030602050306030303" pitchFamily="18" charset="0"/>
                <a:cs typeface="B Nazanin" pitchFamily="2" charset="-78"/>
              </a:rPr>
              <a:t>.</a:t>
            </a:r>
          </a:p>
          <a:p>
            <a:pPr algn="just" rtl="1">
              <a:spcBef>
                <a:spcPct val="20000"/>
              </a:spcBef>
              <a:buClr>
                <a:srgbClr val="0BD0D9"/>
              </a:buClr>
              <a:buSzPct val="95000"/>
              <a:buFont typeface="Wingdings" panose="05000000000000000000" pitchFamily="2" charset="2"/>
              <a:buNone/>
            </a:pPr>
            <a:endParaRPr lang="en-US" altLang="en-US" sz="2600" dirty="0">
              <a:latin typeface="Constantia" panose="02030602050306030303" pitchFamily="18" charset="0"/>
              <a:cs typeface="B Nazanin" pitchFamily="2" charset="-78"/>
            </a:endParaRPr>
          </a:p>
        </p:txBody>
      </p:sp>
      <p:graphicFrame>
        <p:nvGraphicFramePr>
          <p:cNvPr id="9219" name="Object 2"/>
          <p:cNvGraphicFramePr>
            <a:graphicFrameLocks noChangeAspect="1"/>
          </p:cNvGraphicFramePr>
          <p:nvPr>
            <p:extLst>
              <p:ext uri="{D42A27DB-BD31-4B8C-83A1-F6EECF244321}">
                <p14:modId xmlns:p14="http://schemas.microsoft.com/office/powerpoint/2010/main" val="392904580"/>
              </p:ext>
            </p:extLst>
          </p:nvPr>
        </p:nvGraphicFramePr>
        <p:xfrm>
          <a:off x="340569" y="2418085"/>
          <a:ext cx="4735488" cy="3684746"/>
        </p:xfrm>
        <a:graphic>
          <a:graphicData uri="http://schemas.openxmlformats.org/presentationml/2006/ole">
            <mc:AlternateContent xmlns:mc="http://schemas.openxmlformats.org/markup-compatibility/2006">
              <mc:Choice xmlns:v="urn:schemas-microsoft-com:vml" Requires="v">
                <p:oleObj name="Visio" r:id="rId2" imgW="4711598" imgH="3991661" progId="Visio.Drawing.11">
                  <p:embed/>
                </p:oleObj>
              </mc:Choice>
              <mc:Fallback>
                <p:oleObj name="Visio" r:id="rId2" imgW="4711598" imgH="3991661" progId="Visio.Drawing.11">
                  <p:embed/>
                  <p:pic>
                    <p:nvPicPr>
                      <p:cNvPr id="9219"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569" y="2418085"/>
                        <a:ext cx="4735488" cy="3684746"/>
                      </a:xfrm>
                      <a:prstGeom prst="rect">
                        <a:avLst/>
                      </a:prstGeom>
                      <a:noFill/>
                      <a:ln>
                        <a:noFill/>
                      </a:ln>
                      <a:effectLst/>
                    </p:spPr>
                  </p:pic>
                </p:oleObj>
              </mc:Fallback>
            </mc:AlternateContent>
          </a:graphicData>
        </a:graphic>
      </p:graphicFrame>
      <p:sp>
        <p:nvSpPr>
          <p:cNvPr id="9220" name="Rectangle 2"/>
          <p:cNvSpPr>
            <a:spLocks noGrp="1" noChangeArrowheads="1"/>
          </p:cNvSpPr>
          <p:nvPr>
            <p:ph type="title"/>
          </p:nvPr>
        </p:nvSpPr>
        <p:spPr>
          <a:xfrm>
            <a:off x="1259632" y="424901"/>
            <a:ext cx="7543800" cy="426442"/>
          </a:xfrm>
        </p:spPr>
        <p:txBody>
          <a:bodyPr/>
          <a:lstStyle/>
          <a:p>
            <a:pPr algn="r" rtl="1" eaLnBrk="1" hangingPunct="1"/>
            <a:r>
              <a:rPr lang="fa-IR" altLang="en-US" sz="2800" b="1" dirty="0">
                <a:solidFill>
                  <a:schemeClr val="tx1"/>
                </a:solidFill>
                <a:ea typeface="2  Nazanin" pitchFamily="2" charset="0"/>
                <a:cs typeface="B Nazanin" pitchFamily="2" charset="-78"/>
              </a:rPr>
              <a:t>شبکه</a:t>
            </a:r>
            <a:r>
              <a:rPr lang="en-US" altLang="en-US" sz="2800" b="1" dirty="0">
                <a:solidFill>
                  <a:schemeClr val="tx1"/>
                </a:solidFill>
                <a:ea typeface="2  Nazanin" pitchFamily="2" charset="0"/>
                <a:cs typeface="B Nazanin" pitchFamily="2" charset="-78"/>
              </a:rPr>
              <a:t> </a:t>
            </a:r>
            <a:r>
              <a:rPr lang="fa-IR" altLang="en-US" sz="2800" b="1" dirty="0">
                <a:solidFill>
                  <a:schemeClr val="tx1"/>
                </a:solidFill>
                <a:ea typeface="2  Nazanin" pitchFamily="2" charset="0"/>
                <a:cs typeface="B Nazanin" pitchFamily="2" charset="-78"/>
              </a:rPr>
              <a:t>عصبی مصنوعی</a:t>
            </a:r>
            <a:r>
              <a:rPr lang="en-US" altLang="en-US" sz="2800" b="1" dirty="0">
                <a:solidFill>
                  <a:schemeClr val="tx1"/>
                </a:solidFill>
                <a:ea typeface="2  Nazanin" pitchFamily="2" charset="0"/>
                <a:cs typeface="B Nazanin" pitchFamily="2" charset="-78"/>
              </a:rPr>
              <a:t> </a:t>
            </a:r>
            <a:r>
              <a:rPr lang="fa-IR" altLang="en-US" sz="2800" b="1" dirty="0">
                <a:solidFill>
                  <a:schemeClr val="tx1"/>
                </a:solidFill>
                <a:ea typeface="2  Nazanin" pitchFamily="2" charset="0"/>
                <a:cs typeface="B Nazanin" pitchFamily="2" charset="-78"/>
              </a:rPr>
              <a:t>چیست؟</a:t>
            </a:r>
            <a:endParaRPr lang="en-US" altLang="en-US" sz="2800" b="1" dirty="0">
              <a:solidFill>
                <a:schemeClr val="tx1"/>
              </a:solidFill>
              <a:ea typeface="2  Nazanin" pitchFamily="2" charset="0"/>
              <a:cs typeface="B Nazanin" pitchFamily="2" charset="-78"/>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FAF483D-4702-4ABB-BF44-F7EFD6D16E75}"/>
                  </a:ext>
                </a:extLst>
              </p:cNvPr>
              <p:cNvSpPr txBox="1"/>
              <p:nvPr/>
            </p:nvSpPr>
            <p:spPr>
              <a:xfrm>
                <a:off x="467544" y="1536174"/>
                <a:ext cx="8578092" cy="3416320"/>
              </a:xfrm>
              <a:prstGeom prst="rect">
                <a:avLst/>
              </a:prstGeom>
              <a:noFill/>
            </p:spPr>
            <p:txBody>
              <a:bodyPr wrap="square">
                <a:spAutoFit/>
              </a:bodyPr>
              <a:lstStyle/>
              <a:p>
                <a:pPr marL="285750" indent="-285750" algn="justLow" rtl="1">
                  <a:buFont typeface="Courier New" panose="02070309020205020404" pitchFamily="49" charset="0"/>
                  <a:buChar char="o"/>
                </a:pPr>
                <a:r>
                  <a:rPr lang="fa-IR" sz="2400" b="1" dirty="0">
                    <a:solidFill>
                      <a:schemeClr val="bg1"/>
                    </a:solidFill>
                    <a:cs typeface="B Nazanin" panose="00000400000000000000" pitchFamily="2" charset="-78"/>
                  </a:rPr>
                  <a:t>لایه ورودی:</a:t>
                </a:r>
                <a:r>
                  <a:rPr lang="fa-IR" sz="2400" dirty="0">
                    <a:solidFill>
                      <a:schemeClr val="bg1"/>
                    </a:solidFill>
                    <a:cs typeface="B Nazanin" panose="00000400000000000000" pitchFamily="2" charset="-78"/>
                  </a:rPr>
                  <a:t>ورودی ها را در  فرمت ارائه شده توسط برنامه نویس می پذیرد.</a:t>
                </a:r>
              </a:p>
              <a:p>
                <a:pPr marL="285750" indent="-285750" algn="justLow" rtl="1">
                  <a:buFont typeface="Courier New" panose="02070309020205020404" pitchFamily="49" charset="0"/>
                  <a:buChar char="o"/>
                </a:pPr>
                <a:r>
                  <a:rPr lang="fa-IR" sz="2400" b="1" dirty="0">
                    <a:solidFill>
                      <a:schemeClr val="bg1"/>
                    </a:solidFill>
                    <a:cs typeface="B Nazanin" panose="00000400000000000000" pitchFamily="2" charset="-78"/>
                  </a:rPr>
                  <a:t>لایه پنهان: </a:t>
                </a:r>
                <a:r>
                  <a:rPr lang="fa-IR" sz="2400" dirty="0">
                    <a:solidFill>
                      <a:schemeClr val="bg1"/>
                    </a:solidFill>
                    <a:cs typeface="B Nazanin" panose="00000400000000000000" pitchFamily="2" charset="-78"/>
                  </a:rPr>
                  <a:t>لایه پنهان بین لایه های ورودی و خروجی</a:t>
                </a:r>
              </a:p>
              <a:p>
                <a:pPr algn="justLow" rtl="1"/>
                <a:r>
                  <a:rPr lang="fa-IR" sz="2400" dirty="0">
                    <a:solidFill>
                      <a:schemeClr val="bg1"/>
                    </a:solidFill>
                    <a:cs typeface="B Nazanin" panose="00000400000000000000" pitchFamily="2" charset="-78"/>
                  </a:rPr>
                  <a:t> تمام محاسبات را برای یافتن ویژگی ها و الگوهای پنهان در ان انجام می شود.</a:t>
                </a:r>
                <a:endParaRPr lang="en-US" sz="2400" dirty="0">
                  <a:solidFill>
                    <a:schemeClr val="bg1"/>
                  </a:solidFill>
                  <a:cs typeface="B Nazanin" panose="00000400000000000000" pitchFamily="2" charset="-78"/>
                </a:endParaRPr>
              </a:p>
              <a:p>
                <a:pPr marL="285750" indent="-285750" algn="justLow" rtl="1">
                  <a:buFont typeface="Courier New" panose="02070309020205020404" pitchFamily="49" charset="0"/>
                  <a:buChar char="o"/>
                </a:pPr>
                <a:r>
                  <a:rPr lang="fa-IR" sz="2400" b="1" dirty="0">
                    <a:solidFill>
                      <a:schemeClr val="bg1"/>
                    </a:solidFill>
                    <a:cs typeface="B Nazanin" panose="00000400000000000000" pitchFamily="2" charset="-78"/>
                  </a:rPr>
                  <a:t>لایه خروجی: </a:t>
                </a:r>
                <a:r>
                  <a:rPr lang="fa-IR" sz="2400" dirty="0">
                    <a:solidFill>
                      <a:schemeClr val="bg1"/>
                    </a:solidFill>
                    <a:cs typeface="B Nazanin" panose="00000400000000000000" pitchFamily="2" charset="-78"/>
                  </a:rPr>
                  <a:t>ورودی پردازش شده در لایه پنهان از طریق یک سری تبدیل به شکل خروجی به لایه منتقل می کند.</a:t>
                </a:r>
              </a:p>
              <a:p>
                <a:pPr algn="justLow" rtl="1"/>
                <a:r>
                  <a:rPr lang="fa-IR" sz="2400" dirty="0">
                    <a:solidFill>
                      <a:schemeClr val="bg1"/>
                    </a:solidFill>
                    <a:cs typeface="B Nazanin" panose="00000400000000000000" pitchFamily="2" charset="-78"/>
                  </a:rPr>
                  <a:t>شبکه عصبی مصنوعی ورودی می گیرد و مجموع وزنی ورودی ها را که شامل یک بایاس  است را محاسبه می کند. این محاسبات در قالب یک تابع انتقال نمایش داده می شود.</a:t>
                </a:r>
              </a:p>
              <a:p>
                <a:pPr marL="285750" indent="-285750" algn="justLow" rtl="1">
                  <a:buFont typeface="Courier New" panose="02070309020205020404" pitchFamily="49" charset="0"/>
                  <a:buChar char="o"/>
                </a:pPr>
                <a:r>
                  <a:rPr lang="fa-IR" sz="2400" b="1" dirty="0">
                    <a:solidFill>
                      <a:schemeClr val="bg1"/>
                    </a:solidFill>
                    <a:cs typeface="B Nazanin" panose="00000400000000000000" pitchFamily="2" charset="-78"/>
                  </a:rPr>
                  <a:t>تابع انتقال: </a:t>
                </a:r>
                <a:r>
                  <a:rPr lang="ar-YE" sz="2400" dirty="0">
                    <a:solidFill>
                      <a:schemeClr val="bg1"/>
                    </a:solidFill>
                    <a:cs typeface="B Nazanin" panose="00000400000000000000" pitchFamily="2" charset="-78"/>
                  </a:rPr>
                  <a:t>تعیین می کند که </a:t>
                </a:r>
                <a:r>
                  <a:rPr lang="fa-IR" sz="2400" dirty="0">
                    <a:solidFill>
                      <a:schemeClr val="bg1"/>
                    </a:solidFill>
                    <a:cs typeface="B Nazanin" panose="00000400000000000000" pitchFamily="2" charset="-78"/>
                  </a:rPr>
                  <a:t>مقدار </a:t>
                </a:r>
                <a:r>
                  <a:rPr lang="ar-YE" sz="2400" dirty="0">
                    <a:solidFill>
                      <a:schemeClr val="bg1"/>
                    </a:solidFill>
                    <a:cs typeface="B Nazanin" panose="00000400000000000000" pitchFamily="2" charset="-78"/>
                  </a:rPr>
                  <a:t>وزن</a:t>
                </a:r>
                <a:r>
                  <a:rPr lang="fa-IR" sz="2400" dirty="0">
                    <a:solidFill>
                      <a:schemeClr val="bg1"/>
                    </a:solidFill>
                    <a:cs typeface="B Nazanin" panose="00000400000000000000" pitchFamily="2" charset="-78"/>
                  </a:rPr>
                  <a:t> </a:t>
                </a:r>
                <a14:m>
                  <m:oMath xmlns:m="http://schemas.openxmlformats.org/officeDocument/2006/math">
                    <m:sSub>
                      <m:sSubPr>
                        <m:ctrlPr>
                          <a:rPr lang="en-US" sz="2400" i="1" dirty="0" smtClean="0">
                            <a:solidFill>
                              <a:schemeClr val="bg1"/>
                            </a:solidFill>
                            <a:latin typeface="Cambria Math" panose="02040503050406030204" pitchFamily="18" charset="0"/>
                            <a:cs typeface="B Nazanin" panose="00000400000000000000" pitchFamily="2" charset="-78"/>
                          </a:rPr>
                        </m:ctrlPr>
                      </m:sSubPr>
                      <m:e>
                        <m:r>
                          <a:rPr lang="en-US" sz="2400" i="1" dirty="0">
                            <a:solidFill>
                              <a:schemeClr val="bg1"/>
                            </a:solidFill>
                            <a:latin typeface="Cambria Math" panose="02040503050406030204" pitchFamily="18" charset="0"/>
                            <a:cs typeface="B Nazanin" panose="00000400000000000000" pitchFamily="2" charset="-78"/>
                          </a:rPr>
                          <m:t>𝑊</m:t>
                        </m:r>
                      </m:e>
                      <m:sub>
                        <m:r>
                          <a:rPr lang="en-US" sz="2400" i="1" dirty="0">
                            <a:solidFill>
                              <a:schemeClr val="bg1"/>
                            </a:solidFill>
                            <a:latin typeface="Cambria Math" panose="02040503050406030204" pitchFamily="18" charset="0"/>
                            <a:cs typeface="B Nazanin" panose="00000400000000000000" pitchFamily="2" charset="-78"/>
                          </a:rPr>
                          <m:t>𝑖</m:t>
                        </m:r>
                      </m:sub>
                    </m:sSub>
                  </m:oMath>
                </a14:m>
                <a:r>
                  <a:rPr lang="fa-IR" sz="2400" dirty="0">
                    <a:solidFill>
                      <a:schemeClr val="bg1"/>
                    </a:solidFill>
                    <a:cs typeface="B Nazanin" panose="00000400000000000000" pitchFamily="2" charset="-78"/>
                  </a:rPr>
                  <a:t> و بایاس </a:t>
                </a:r>
                <a:r>
                  <a:rPr lang="en-US" sz="2400" dirty="0">
                    <a:solidFill>
                      <a:schemeClr val="bg1"/>
                    </a:solidFill>
                    <a:cs typeface="B Nazanin" panose="00000400000000000000" pitchFamily="2" charset="-78"/>
                  </a:rPr>
                  <a:t>b</a:t>
                </a:r>
                <a:r>
                  <a:rPr lang="fa-IR" sz="2400" dirty="0">
                    <a:solidFill>
                      <a:schemeClr val="bg1"/>
                    </a:solidFill>
                    <a:cs typeface="B Nazanin" panose="00000400000000000000" pitchFamily="2" charset="-78"/>
                  </a:rPr>
                  <a:t> چقدر باشد. </a:t>
                </a:r>
              </a:p>
              <a:p>
                <a:pPr algn="justLow" rtl="1"/>
                <a:r>
                  <a:rPr lang="fa-IR" sz="2400" dirty="0">
                    <a:solidFill>
                      <a:schemeClr val="bg1"/>
                    </a:solidFill>
                    <a:cs typeface="B Nazanin" panose="00000400000000000000" pitchFamily="2" charset="-78"/>
                  </a:rPr>
                  <a:t>در نهایت از مجموع ضرب اتصالات با ورودی ها به علاوه بایاس، خروجی بدست می آید.</a:t>
                </a:r>
                <a:endParaRPr lang="en-US" sz="2400" dirty="0">
                  <a:solidFill>
                    <a:schemeClr val="bg1"/>
                  </a:solidFill>
                  <a:cs typeface="B Nazanin" panose="00000400000000000000" pitchFamily="2" charset="-78"/>
                </a:endParaRPr>
              </a:p>
            </p:txBody>
          </p:sp>
        </mc:Choice>
        <mc:Fallback xmlns="">
          <p:sp>
            <p:nvSpPr>
              <p:cNvPr id="11" name="TextBox 10">
                <a:extLst>
                  <a:ext uri="{FF2B5EF4-FFF2-40B4-BE49-F238E27FC236}">
                    <a16:creationId xmlns:a16="http://schemas.microsoft.com/office/drawing/2014/main" id="{8FAF483D-4702-4ABB-BF44-F7EFD6D16E75}"/>
                  </a:ext>
                </a:extLst>
              </p:cNvPr>
              <p:cNvSpPr txBox="1">
                <a:spLocks noRot="1" noChangeAspect="1" noMove="1" noResize="1" noEditPoints="1" noAdjustHandles="1" noChangeArrowheads="1" noChangeShapeType="1" noTextEdit="1"/>
              </p:cNvSpPr>
              <p:nvPr/>
            </p:nvSpPr>
            <p:spPr>
              <a:xfrm>
                <a:off x="467544" y="1536174"/>
                <a:ext cx="8578092" cy="3416320"/>
              </a:xfrm>
              <a:prstGeom prst="rect">
                <a:avLst/>
              </a:prstGeom>
              <a:blipFill>
                <a:blip r:embed="rId3"/>
                <a:stretch>
                  <a:fillRect l="-2843" t="-1786" r="-1066" b="-3750"/>
                </a:stretch>
              </a:blipFill>
            </p:spPr>
            <p:txBody>
              <a:bodyPr/>
              <a:lstStyle/>
              <a:p>
                <a:r>
                  <a:rPr lang="fa-IR">
                    <a:noFill/>
                  </a:rPr>
                  <a:t> </a:t>
                </a:r>
              </a:p>
            </p:txBody>
          </p:sp>
        </mc:Fallback>
      </mc:AlternateContent>
      <p:sp>
        <p:nvSpPr>
          <p:cNvPr id="8" name="Title 7"/>
          <p:cNvSpPr>
            <a:spLocks noGrp="1"/>
          </p:cNvSpPr>
          <p:nvPr>
            <p:ph type="title"/>
          </p:nvPr>
        </p:nvSpPr>
        <p:spPr>
          <a:xfrm>
            <a:off x="3261985" y="234491"/>
            <a:ext cx="5530442" cy="503237"/>
          </a:xfrm>
        </p:spPr>
        <p:txBody>
          <a:bodyPr/>
          <a:lstStyle/>
          <a:p>
            <a:pPr algn="r" rtl="1"/>
            <a:r>
              <a:rPr lang="fa-IR" sz="2400" dirty="0">
                <a:solidFill>
                  <a:srgbClr val="000000"/>
                </a:solidFill>
                <a:effectLst>
                  <a:outerShdw blurRad="38100" dist="38100" dir="2700000" algn="tl">
                    <a:srgbClr val="000000">
                      <a:alpha val="43137"/>
                    </a:srgbClr>
                  </a:outerShdw>
                </a:effectLst>
                <a:latin typeface="Book Antiqua" pitchFamily="18" charset="0"/>
                <a:cs typeface="B Nazanin" panose="00000400000000000000" pitchFamily="2" charset="-78"/>
              </a:rPr>
              <a:t>ساختار عصبی مصنوعی</a:t>
            </a:r>
            <a:endParaRPr lang="en-US" sz="2400" dirty="0">
              <a:solidFill>
                <a:srgbClr val="000000"/>
              </a:solidFill>
              <a:effectLst>
                <a:outerShdw blurRad="38100" dist="38100" dir="2700000" algn="tl">
                  <a:srgbClr val="000000">
                    <a:alpha val="43137"/>
                  </a:srgbClr>
                </a:outerShdw>
              </a:effectLst>
              <a:cs typeface="B Nazanin" panose="00000400000000000000" pitchFamily="2" charset="-78"/>
            </a:endParaRPr>
          </a:p>
        </p:txBody>
      </p:sp>
      <p:sp>
        <p:nvSpPr>
          <p:cNvPr id="10" name="TextBox 9">
            <a:extLst>
              <a:ext uri="{FF2B5EF4-FFF2-40B4-BE49-F238E27FC236}">
                <a16:creationId xmlns:a16="http://schemas.microsoft.com/office/drawing/2014/main" id="{CD71DF75-0C96-4CF1-9709-532B2C38479E}"/>
              </a:ext>
            </a:extLst>
          </p:cNvPr>
          <p:cNvSpPr txBox="1"/>
          <p:nvPr/>
        </p:nvSpPr>
        <p:spPr>
          <a:xfrm>
            <a:off x="332588" y="919867"/>
            <a:ext cx="8426042" cy="461665"/>
          </a:xfrm>
          <a:prstGeom prst="rect">
            <a:avLst/>
          </a:prstGeom>
          <a:noFill/>
        </p:spPr>
        <p:txBody>
          <a:bodyPr wrap="square" rtlCol="0">
            <a:spAutoFit/>
          </a:bodyPr>
          <a:lstStyle/>
          <a:p>
            <a:pPr marL="285750" indent="-285750" algn="justLow" rtl="1">
              <a:buFont typeface="Courier New" panose="02070309020205020404" pitchFamily="49" charset="0"/>
              <a:buChar char="o"/>
            </a:pPr>
            <a:r>
              <a:rPr lang="fa-IR" sz="2400" dirty="0">
                <a:solidFill>
                  <a:schemeClr val="bg1"/>
                </a:solidFill>
                <a:cs typeface="B Nazanin" panose="00000400000000000000" pitchFamily="2" charset="-78"/>
              </a:rPr>
              <a:t>شبکه عصبی مصنوعی اساساً از سه لایه تشکیل شده است:</a:t>
            </a:r>
          </a:p>
        </p:txBody>
      </p:sp>
      <p:pic>
        <p:nvPicPr>
          <p:cNvPr id="1026" name="Picture 2" descr="What is Artificial Neural Network">
            <a:extLst>
              <a:ext uri="{FF2B5EF4-FFF2-40B4-BE49-F238E27FC236}">
                <a16:creationId xmlns:a16="http://schemas.microsoft.com/office/drawing/2014/main" id="{EC71C578-1A6F-4DAE-803D-66F19155CD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4952494"/>
            <a:ext cx="2804353" cy="1068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445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267744" y="260648"/>
            <a:ext cx="6525344" cy="690563"/>
          </a:xfrm>
        </p:spPr>
        <p:txBody>
          <a:bodyPr/>
          <a:lstStyle/>
          <a:p>
            <a:pPr algn="r" eaLnBrk="1" hangingPunct="1"/>
            <a:r>
              <a:rPr lang="fa-IR" sz="2400" dirty="0">
                <a:solidFill>
                  <a:schemeClr val="tx1"/>
                </a:solidFill>
                <a:cs typeface="B Nazanin" panose="00000400000000000000" pitchFamily="2" charset="-78"/>
              </a:rPr>
              <a:t>شبکه</a:t>
            </a:r>
            <a:r>
              <a:rPr lang="en-US" sz="2400" dirty="0">
                <a:solidFill>
                  <a:schemeClr val="tx1"/>
                </a:solidFill>
                <a:cs typeface="B Nazanin" panose="00000400000000000000" pitchFamily="2" charset="-78"/>
              </a:rPr>
              <a:t>  </a:t>
            </a:r>
            <a:r>
              <a:rPr lang="fa-IR" sz="2400" dirty="0">
                <a:solidFill>
                  <a:schemeClr val="tx1"/>
                </a:solidFill>
                <a:cs typeface="B Nazanin" panose="00000400000000000000" pitchFamily="2" charset="-78"/>
              </a:rPr>
              <a:t>عصبی</a:t>
            </a:r>
            <a:r>
              <a:rPr lang="en-US" sz="2400" dirty="0">
                <a:solidFill>
                  <a:schemeClr val="tx1"/>
                </a:solidFill>
                <a:cs typeface="B Nazanin" panose="00000400000000000000" pitchFamily="2" charset="-78"/>
              </a:rPr>
              <a:t> </a:t>
            </a:r>
            <a:r>
              <a:rPr lang="fa-IR" sz="2400" dirty="0">
                <a:solidFill>
                  <a:schemeClr val="tx1"/>
                </a:solidFill>
                <a:cs typeface="B Nazanin" panose="00000400000000000000" pitchFamily="2" charset="-78"/>
              </a:rPr>
              <a:t>چه</a:t>
            </a:r>
            <a:r>
              <a:rPr lang="en-US" sz="2400" dirty="0">
                <a:solidFill>
                  <a:schemeClr val="tx1"/>
                </a:solidFill>
                <a:cs typeface="B Nazanin" panose="00000400000000000000" pitchFamily="2" charset="-78"/>
              </a:rPr>
              <a:t> </a:t>
            </a:r>
            <a:r>
              <a:rPr lang="fa-IR" sz="2400" dirty="0">
                <a:solidFill>
                  <a:schemeClr val="tx1"/>
                </a:solidFill>
                <a:cs typeface="B Nazanin" panose="00000400000000000000" pitchFamily="2" charset="-78"/>
              </a:rPr>
              <a:t>قابلیت هایی</a:t>
            </a:r>
            <a:r>
              <a:rPr lang="en-US" sz="2400" dirty="0">
                <a:solidFill>
                  <a:schemeClr val="tx1"/>
                </a:solidFill>
                <a:cs typeface="B Nazanin" panose="00000400000000000000" pitchFamily="2" charset="-78"/>
              </a:rPr>
              <a:t> </a:t>
            </a:r>
            <a:r>
              <a:rPr lang="fa-IR" sz="2400" dirty="0">
                <a:solidFill>
                  <a:schemeClr val="tx1"/>
                </a:solidFill>
                <a:cs typeface="B Nazanin" panose="00000400000000000000" pitchFamily="2" charset="-78"/>
              </a:rPr>
              <a:t>دارد؟</a:t>
            </a:r>
            <a:endParaRPr lang="en-US" sz="2400" dirty="0">
              <a:solidFill>
                <a:schemeClr val="tx1"/>
              </a:solidFill>
              <a:cs typeface="B Nazanin" panose="00000400000000000000" pitchFamily="2" charset="-78"/>
            </a:endParaRPr>
          </a:p>
        </p:txBody>
      </p:sp>
      <p:sp>
        <p:nvSpPr>
          <p:cNvPr id="11267" name="Rectangle 3"/>
          <p:cNvSpPr>
            <a:spLocks noGrp="1" noChangeArrowheads="1"/>
          </p:cNvSpPr>
          <p:nvPr>
            <p:ph type="body" idx="1"/>
          </p:nvPr>
        </p:nvSpPr>
        <p:spPr>
          <a:xfrm>
            <a:off x="563488" y="1052736"/>
            <a:ext cx="8229600" cy="4411662"/>
          </a:xfrm>
        </p:spPr>
        <p:txBody>
          <a:bodyPr/>
          <a:lstStyle/>
          <a:p>
            <a:pPr eaLnBrk="1" hangingPunct="1"/>
            <a:r>
              <a:rPr lang="fa-IR" sz="2400" dirty="0">
                <a:cs typeface="B Nazanin" panose="00000400000000000000" pitchFamily="2" charset="-78"/>
              </a:rPr>
              <a:t>محاسبه</a:t>
            </a:r>
            <a:r>
              <a:rPr lang="en-US" sz="2400" dirty="0">
                <a:cs typeface="B Nazanin" panose="00000400000000000000" pitchFamily="2" charset="-78"/>
              </a:rPr>
              <a:t> </a:t>
            </a:r>
            <a:r>
              <a:rPr lang="fa-IR" sz="2400" dirty="0">
                <a:cs typeface="B Nazanin" panose="00000400000000000000" pitchFamily="2" charset="-78"/>
              </a:rPr>
              <a:t>یک</a:t>
            </a:r>
            <a:r>
              <a:rPr lang="en-US" sz="2400" dirty="0">
                <a:cs typeface="B Nazanin" panose="00000400000000000000" pitchFamily="2" charset="-78"/>
              </a:rPr>
              <a:t> </a:t>
            </a:r>
            <a:r>
              <a:rPr lang="fa-IR" sz="2400" dirty="0">
                <a:cs typeface="B Nazanin" panose="00000400000000000000" pitchFamily="2" charset="-78"/>
              </a:rPr>
              <a:t>تابع</a:t>
            </a:r>
            <a:r>
              <a:rPr lang="en-US" sz="2400" dirty="0">
                <a:cs typeface="B Nazanin" panose="00000400000000000000" pitchFamily="2" charset="-78"/>
              </a:rPr>
              <a:t>  </a:t>
            </a:r>
            <a:r>
              <a:rPr lang="fa-IR" sz="2400" dirty="0">
                <a:cs typeface="B Nazanin" panose="00000400000000000000" pitchFamily="2" charset="-78"/>
              </a:rPr>
              <a:t>معلوم</a:t>
            </a:r>
            <a:endParaRPr lang="en-US" sz="2400" dirty="0">
              <a:cs typeface="B Nazanin" panose="00000400000000000000" pitchFamily="2" charset="-78"/>
            </a:endParaRPr>
          </a:p>
          <a:p>
            <a:pPr eaLnBrk="1" hangingPunct="1"/>
            <a:r>
              <a:rPr lang="fa-IR" sz="2400" dirty="0">
                <a:cs typeface="B Nazanin" panose="00000400000000000000" pitchFamily="2" charset="-78"/>
              </a:rPr>
              <a:t>تقریب</a:t>
            </a:r>
            <a:r>
              <a:rPr lang="en-US" sz="2400" dirty="0">
                <a:cs typeface="B Nazanin" panose="00000400000000000000" pitchFamily="2" charset="-78"/>
              </a:rPr>
              <a:t> </a:t>
            </a:r>
            <a:r>
              <a:rPr lang="fa-IR" sz="2400" dirty="0">
                <a:cs typeface="B Nazanin" panose="00000400000000000000" pitchFamily="2" charset="-78"/>
              </a:rPr>
              <a:t>یک</a:t>
            </a:r>
            <a:r>
              <a:rPr lang="en-US" sz="2400" dirty="0">
                <a:cs typeface="B Nazanin" panose="00000400000000000000" pitchFamily="2" charset="-78"/>
              </a:rPr>
              <a:t> </a:t>
            </a:r>
            <a:r>
              <a:rPr lang="fa-IR" sz="2400" dirty="0">
                <a:cs typeface="B Nazanin" panose="00000400000000000000" pitchFamily="2" charset="-78"/>
              </a:rPr>
              <a:t>تابع</a:t>
            </a:r>
            <a:r>
              <a:rPr lang="en-US" sz="2400" dirty="0">
                <a:cs typeface="B Nazanin" panose="00000400000000000000" pitchFamily="2" charset="-78"/>
              </a:rPr>
              <a:t> </a:t>
            </a:r>
            <a:r>
              <a:rPr lang="fa-IR" sz="2400" dirty="0">
                <a:cs typeface="B Nazanin" panose="00000400000000000000" pitchFamily="2" charset="-78"/>
              </a:rPr>
              <a:t>ناشناخته</a:t>
            </a:r>
            <a:endParaRPr lang="en-US" sz="2400" dirty="0">
              <a:cs typeface="B Nazanin" panose="00000400000000000000" pitchFamily="2" charset="-78"/>
            </a:endParaRPr>
          </a:p>
          <a:p>
            <a:pPr eaLnBrk="1" hangingPunct="1"/>
            <a:r>
              <a:rPr lang="fa-IR" sz="2400" dirty="0">
                <a:cs typeface="B Nazanin" panose="00000400000000000000" pitchFamily="2" charset="-78"/>
              </a:rPr>
              <a:t>شناسائی</a:t>
            </a:r>
            <a:r>
              <a:rPr lang="en-US" sz="2400" dirty="0">
                <a:cs typeface="B Nazanin" panose="00000400000000000000" pitchFamily="2" charset="-78"/>
              </a:rPr>
              <a:t> </a:t>
            </a:r>
            <a:r>
              <a:rPr lang="fa-IR" sz="2400" dirty="0">
                <a:cs typeface="B Nazanin" panose="00000400000000000000" pitchFamily="2" charset="-78"/>
              </a:rPr>
              <a:t>الگو</a:t>
            </a:r>
            <a:endParaRPr lang="en-US" sz="2400" dirty="0">
              <a:cs typeface="B Nazanin" panose="00000400000000000000" pitchFamily="2" charset="-78"/>
            </a:endParaRPr>
          </a:p>
          <a:p>
            <a:pPr eaLnBrk="1" hangingPunct="1"/>
            <a:r>
              <a:rPr lang="fa-IR" sz="2400" dirty="0">
                <a:cs typeface="B Nazanin" panose="00000400000000000000" pitchFamily="2" charset="-78"/>
              </a:rPr>
              <a:t>پردازش</a:t>
            </a:r>
            <a:r>
              <a:rPr lang="en-US" sz="2400" dirty="0">
                <a:cs typeface="B Nazanin" panose="00000400000000000000" pitchFamily="2" charset="-78"/>
              </a:rPr>
              <a:t> </a:t>
            </a:r>
            <a:r>
              <a:rPr lang="fa-IR" sz="2400" dirty="0">
                <a:cs typeface="B Nazanin" panose="00000400000000000000" pitchFamily="2" charset="-78"/>
              </a:rPr>
              <a:t>سیگنال</a:t>
            </a:r>
            <a:endParaRPr lang="en-US" sz="2400" dirty="0">
              <a:cs typeface="B Nazanin" panose="00000400000000000000" pitchFamily="2" charset="-78"/>
            </a:endParaRPr>
          </a:p>
          <a:p>
            <a:pPr eaLnBrk="1" hangingPunct="1"/>
            <a:r>
              <a:rPr lang="fa-IR" sz="2400" dirty="0">
                <a:cs typeface="B Nazanin" panose="00000400000000000000" pitchFamily="2" charset="-78"/>
              </a:rPr>
              <a:t>یادگیری</a:t>
            </a:r>
            <a:endParaRPr lang="en-US" sz="2400" dirty="0">
              <a:cs typeface="B Nazanin" panose="00000400000000000000" pitchFamily="2" charset="-7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4"/>
          <p:cNvSpPr>
            <a:spLocks noChangeArrowheads="1"/>
          </p:cNvSpPr>
          <p:nvPr/>
        </p:nvSpPr>
        <p:spPr bwMode="auto">
          <a:xfrm>
            <a:off x="7346032" y="404664"/>
            <a:ext cx="1340768" cy="4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fa-IR" sz="2400" b="1" i="0" u="none" strike="noStrike" kern="1200" cap="none" spc="0" normalizeH="0" baseline="0" noProof="0" dirty="0">
                <a:ln>
                  <a:noFill/>
                </a:ln>
                <a:effectLst/>
                <a:uLnTx/>
                <a:uFillTx/>
                <a:latin typeface="Arial" charset="0"/>
                <a:cs typeface="B Nazanin" panose="00000400000000000000" pitchFamily="2" charset="-78"/>
              </a:rPr>
              <a:t>مقدمه</a:t>
            </a:r>
            <a:endParaRPr kumimoji="0" lang="en-US" sz="2400" b="1" i="0" u="none" strike="noStrike" kern="1200" cap="none" spc="0" normalizeH="0" baseline="0" noProof="0" dirty="0">
              <a:ln>
                <a:noFill/>
              </a:ln>
              <a:effectLst/>
              <a:uLnTx/>
              <a:uFillTx/>
              <a:latin typeface="Arial" charset="0"/>
              <a:cs typeface="B Nazanin" panose="00000400000000000000" pitchFamily="2" charset="-78"/>
            </a:endParaRPr>
          </a:p>
        </p:txBody>
      </p:sp>
      <p:sp>
        <p:nvSpPr>
          <p:cNvPr id="10243" name="Rectangle 5"/>
          <p:cNvSpPr>
            <a:spLocks noChangeArrowheads="1"/>
          </p:cNvSpPr>
          <p:nvPr/>
        </p:nvSpPr>
        <p:spPr bwMode="auto">
          <a:xfrm>
            <a:off x="457200" y="903114"/>
            <a:ext cx="8291264" cy="5227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just" defTabSz="914400" rtl="1" eaLnBrk="1" fontAlgn="base" latinLnBrk="0" hangingPunct="1">
              <a:lnSpc>
                <a:spcPct val="100000"/>
              </a:lnSpc>
              <a:spcBef>
                <a:spcPct val="20000"/>
              </a:spcBef>
              <a:spcAft>
                <a:spcPct val="0"/>
              </a:spcAft>
              <a:buClr>
                <a:srgbClr val="330066"/>
              </a:buClr>
              <a:buSzPct val="70000"/>
              <a:buFont typeface="Wingdings" pitchFamily="2" charset="2"/>
              <a:buChar char="l"/>
              <a:tabLst/>
              <a:defRPr/>
            </a:pPr>
            <a:r>
              <a:rPr kumimoji="0" lang="fa-IR" sz="2400" b="0" i="0" u="none" strike="noStrike" kern="1200" cap="none" spc="0" normalizeH="0" baseline="0" noProof="0" dirty="0">
                <a:ln>
                  <a:noFill/>
                </a:ln>
                <a:effectLst/>
                <a:uLnTx/>
                <a:uFillTx/>
                <a:latin typeface="Arial" charset="0"/>
                <a:cs typeface="B Nazanin" panose="00000400000000000000" pitchFamily="2" charset="-78"/>
              </a:rPr>
              <a:t>شبکه</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عصبی</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مصنوعی</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روشی</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عملی</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برای</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یادگیری</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توابع</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گوناگون</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نظیر</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توابع</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با</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مقادیر</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حقیقی،</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توابع</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با</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مقادیر</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گسسته</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و</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توابع</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با</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مقادیر</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برداری</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p>
          <a:p>
            <a:pPr marL="342900" marR="0" lvl="0" indent="-342900" algn="just" defTabSz="914400" rtl="1" eaLnBrk="1" fontAlgn="base" latinLnBrk="0" hangingPunct="1">
              <a:lnSpc>
                <a:spcPct val="100000"/>
              </a:lnSpc>
              <a:spcBef>
                <a:spcPct val="20000"/>
              </a:spcBef>
              <a:spcAft>
                <a:spcPct val="0"/>
              </a:spcAft>
              <a:buClr>
                <a:srgbClr val="330066"/>
              </a:buClr>
              <a:buSzPct val="70000"/>
              <a:buFont typeface="Wingdings" pitchFamily="2" charset="2"/>
              <a:buChar char="l"/>
              <a:tabLst/>
              <a:defRPr/>
            </a:pPr>
            <a:endParaRPr kumimoji="0" lang="en-US" sz="2400" b="0" i="0" u="none" strike="noStrike" kern="1200" cap="none" spc="0" normalizeH="0" baseline="0" noProof="0" dirty="0">
              <a:ln>
                <a:noFill/>
              </a:ln>
              <a:effectLst/>
              <a:uLnTx/>
              <a:uFillTx/>
              <a:latin typeface="Arial" charset="0"/>
              <a:cs typeface="B Nazanin" panose="00000400000000000000" pitchFamily="2" charset="-78"/>
            </a:endParaRPr>
          </a:p>
          <a:p>
            <a:pPr marL="342900" marR="0" lvl="0" indent="-342900" algn="just" defTabSz="914400" rtl="1" eaLnBrk="1" fontAlgn="base" latinLnBrk="0" hangingPunct="1">
              <a:lnSpc>
                <a:spcPct val="100000"/>
              </a:lnSpc>
              <a:spcBef>
                <a:spcPct val="20000"/>
              </a:spcBef>
              <a:spcAft>
                <a:spcPct val="0"/>
              </a:spcAft>
              <a:buClr>
                <a:srgbClr val="330066"/>
              </a:buClr>
              <a:buSzPct val="70000"/>
              <a:buFont typeface="Wingdings" pitchFamily="2" charset="2"/>
              <a:buChar char="l"/>
              <a:tabLst/>
              <a:defRPr/>
            </a:pPr>
            <a:r>
              <a:rPr kumimoji="0" lang="fa-IR" sz="2400" b="0" i="0" u="none" strike="noStrike" kern="1200" cap="none" spc="0" normalizeH="0" baseline="0" noProof="0" dirty="0">
                <a:ln>
                  <a:noFill/>
                </a:ln>
                <a:effectLst/>
                <a:uLnTx/>
                <a:uFillTx/>
                <a:latin typeface="Arial" charset="0"/>
                <a:cs typeface="B Nazanin" panose="00000400000000000000" pitchFamily="2" charset="-78"/>
              </a:rPr>
              <a:t>یادگیری</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شبکه</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عصبی</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در</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برابر</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خطاهای</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داده</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های</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آموزشی</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مصون</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بوده</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و</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با</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موفقیت</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به</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مسائلی</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نظیر</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شناسائی</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گفتار،</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شناسائی</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و</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تعبیر</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تصاویر</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و</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یادگیری</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روبات</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اعمال</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شده</a:t>
            </a:r>
            <a:r>
              <a:rPr kumimoji="0" lang="en-US" sz="2400" b="0" i="0" u="none" strike="noStrike" kern="1200" cap="none" spc="0" normalizeH="0" baseline="0" noProof="0" dirty="0">
                <a:ln>
                  <a:noFill/>
                </a:ln>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effectLst/>
                <a:uLnTx/>
                <a:uFillTx/>
                <a:latin typeface="Arial" charset="0"/>
                <a:cs typeface="B Nazanin" panose="00000400000000000000" pitchFamily="2" charset="-78"/>
              </a:rPr>
              <a:t>است</a:t>
            </a:r>
            <a:r>
              <a:rPr kumimoji="0" lang="en-US" sz="2400" b="0" i="0" u="none" strike="noStrike" kern="1200" cap="none" spc="0" normalizeH="0" baseline="0" noProof="0" dirty="0">
                <a:ln>
                  <a:noFill/>
                </a:ln>
                <a:effectLst/>
                <a:uLnTx/>
                <a:uFillTx/>
                <a:latin typeface="Arial" charset="0"/>
                <a:cs typeface="B Nazanin" panose="00000400000000000000" pitchFamily="2" charset="-78"/>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4"/>
          <p:cNvSpPr>
            <a:spLocks noChangeArrowheads="1"/>
          </p:cNvSpPr>
          <p:nvPr/>
        </p:nvSpPr>
        <p:spPr bwMode="auto">
          <a:xfrm>
            <a:off x="179512" y="1052736"/>
            <a:ext cx="8661648" cy="525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r" defTabSz="914400" rtl="1" eaLnBrk="1" fontAlgn="base" latinLnBrk="0" hangingPunct="1">
              <a:lnSpc>
                <a:spcPct val="100000"/>
              </a:lnSpc>
              <a:spcBef>
                <a:spcPct val="20000"/>
              </a:spcBef>
              <a:spcAft>
                <a:spcPct val="0"/>
              </a:spcAft>
              <a:buClr>
                <a:srgbClr val="330066"/>
              </a:buClr>
              <a:buSzPct val="70000"/>
              <a:buFont typeface="Wingdings" pitchFamily="2" charset="2"/>
              <a:buChar char="l"/>
              <a:tabLst/>
              <a:defRPr/>
            </a:pPr>
            <a:r>
              <a:rPr kumimoji="0" lang="ar-SA"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خطا در داده های آموزشی وجود داشته باشد.</a:t>
            </a:r>
            <a:endParaRPr lang="fa-IR" sz="2400" dirty="0">
              <a:solidFill>
                <a:srgbClr val="000000"/>
              </a:solidFill>
              <a:latin typeface="Arial" charset="0"/>
              <a:cs typeface="B Nazanin" panose="00000400000000000000" pitchFamily="2" charset="-78"/>
            </a:endParaRPr>
          </a:p>
          <a:p>
            <a:pPr marR="0" lvl="0" algn="r" defTabSz="914400" rtl="1" eaLnBrk="1" fontAlgn="base" latinLnBrk="0" hangingPunct="1">
              <a:lnSpc>
                <a:spcPct val="100000"/>
              </a:lnSpc>
              <a:spcBef>
                <a:spcPct val="20000"/>
              </a:spcBef>
              <a:spcAft>
                <a:spcPct val="0"/>
              </a:spcAft>
              <a:buClr>
                <a:srgbClr val="330066"/>
              </a:buClr>
              <a:buSzPct val="70000"/>
              <a:tabLst/>
              <a:defRPr/>
            </a:pPr>
            <a:r>
              <a:rPr kumimoji="0" lang="ar-SA"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داده های آموزشی دارای نویز</a:t>
            </a:r>
            <a:r>
              <a:rPr kumimoji="0" lang="en-US"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a:t>
            </a:r>
            <a:endParaRPr kumimoji="0" lang="fa-IR"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endParaRPr>
          </a:p>
          <a:p>
            <a:pPr marR="0" lvl="0" algn="r" defTabSz="914400" rtl="1" eaLnBrk="1" fontAlgn="base" latinLnBrk="0" hangingPunct="1">
              <a:lnSpc>
                <a:spcPct val="100000"/>
              </a:lnSpc>
              <a:spcBef>
                <a:spcPct val="20000"/>
              </a:spcBef>
              <a:spcAft>
                <a:spcPct val="0"/>
              </a:spcAft>
              <a:buClr>
                <a:srgbClr val="330066"/>
              </a:buClr>
              <a:buSzPct val="70000"/>
              <a:tabLst/>
              <a:defRPr/>
            </a:pPr>
            <a:endParaRPr kumimoji="0" lang="en-US"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endParaRPr>
          </a:p>
          <a:p>
            <a:pPr marL="342900" marR="0" lvl="0" indent="-342900" algn="r" defTabSz="914400" rtl="1" eaLnBrk="1" fontAlgn="base" latinLnBrk="0" hangingPunct="1">
              <a:lnSpc>
                <a:spcPct val="100000"/>
              </a:lnSpc>
              <a:spcBef>
                <a:spcPct val="20000"/>
              </a:spcBef>
              <a:spcAft>
                <a:spcPct val="0"/>
              </a:spcAft>
              <a:buClr>
                <a:srgbClr val="330066"/>
              </a:buClr>
              <a:buSzPct val="70000"/>
              <a:buFont typeface="Wingdings" pitchFamily="2" charset="2"/>
              <a:buChar char="l"/>
              <a:tabLst/>
              <a:defRPr/>
            </a:pPr>
            <a:r>
              <a:rPr kumimoji="0" lang="ar-SA"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مواردی که نمونه ها توسط مقادیر زیادی زوج ویژگی-مقدار نشان داده شده باشند.</a:t>
            </a:r>
            <a:endParaRPr kumimoji="0" lang="fa-IR"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endParaRPr>
          </a:p>
          <a:p>
            <a:pPr marR="0" lvl="0" algn="r" defTabSz="914400" rtl="1" eaLnBrk="1" fontAlgn="base" latinLnBrk="0" hangingPunct="1">
              <a:lnSpc>
                <a:spcPct val="100000"/>
              </a:lnSpc>
              <a:spcBef>
                <a:spcPct val="20000"/>
              </a:spcBef>
              <a:spcAft>
                <a:spcPct val="0"/>
              </a:spcAft>
              <a:buClr>
                <a:srgbClr val="330066"/>
              </a:buClr>
              <a:buSzPct val="70000"/>
              <a:tabLst/>
              <a:defRPr/>
            </a:pPr>
            <a:endParaRPr kumimoji="0" lang="en-US"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endParaRPr>
          </a:p>
          <a:p>
            <a:pPr marL="342900" marR="0" lvl="0" indent="-342900" algn="r" defTabSz="914400" rtl="1" eaLnBrk="1" fontAlgn="base" latinLnBrk="0" hangingPunct="1">
              <a:lnSpc>
                <a:spcPct val="100000"/>
              </a:lnSpc>
              <a:spcBef>
                <a:spcPct val="20000"/>
              </a:spcBef>
              <a:spcAft>
                <a:spcPct val="0"/>
              </a:spcAft>
              <a:buClr>
                <a:srgbClr val="330066"/>
              </a:buClr>
              <a:buSzPct val="70000"/>
              <a:buFont typeface="Wingdings" pitchFamily="2" charset="2"/>
              <a:buChar char="l"/>
              <a:tabLst/>
              <a:defRPr/>
            </a:pPr>
            <a:r>
              <a:rPr kumimoji="0" lang="ar-SA"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 تابع هدف  دارای مقادیر پیوسته باشد.</a:t>
            </a:r>
            <a:endParaRPr kumimoji="0" lang="fa-IR"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endParaRPr>
          </a:p>
          <a:p>
            <a:pPr marL="342900" marR="0" lvl="0" indent="-342900" algn="r" defTabSz="914400" rtl="1" eaLnBrk="1" fontAlgn="base" latinLnBrk="0" hangingPunct="1">
              <a:lnSpc>
                <a:spcPct val="100000"/>
              </a:lnSpc>
              <a:spcBef>
                <a:spcPct val="20000"/>
              </a:spcBef>
              <a:spcAft>
                <a:spcPct val="0"/>
              </a:spcAft>
              <a:buClr>
                <a:srgbClr val="330066"/>
              </a:buClr>
              <a:buSzPct val="70000"/>
              <a:buFont typeface="Wingdings" pitchFamily="2" charset="2"/>
              <a:buChar char="l"/>
              <a:tabLst/>
              <a:defRPr/>
            </a:pPr>
            <a:endParaRPr kumimoji="0" lang="en-US"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endParaRPr>
          </a:p>
          <a:p>
            <a:pPr marL="342900" marR="0" lvl="0" indent="-342900" algn="r" defTabSz="914400" rtl="1" eaLnBrk="1" fontAlgn="base" latinLnBrk="0" hangingPunct="1">
              <a:lnSpc>
                <a:spcPct val="100000"/>
              </a:lnSpc>
              <a:spcBef>
                <a:spcPct val="20000"/>
              </a:spcBef>
              <a:spcAft>
                <a:spcPct val="0"/>
              </a:spcAft>
              <a:buClr>
                <a:srgbClr val="330066"/>
              </a:buClr>
              <a:buSzPct val="70000"/>
              <a:buFont typeface="Wingdings" pitchFamily="2" charset="2"/>
              <a:buChar char="l"/>
              <a:tabLst/>
              <a:defRPr/>
            </a:pPr>
            <a:r>
              <a:rPr kumimoji="0" lang="ar-SA"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زمان کافی برای یادگیری وجود داشته باشد. این روش در مقایسه با روشهای دیگر نظیر درخت تصمیم نیاز به زمان بیشتری برای یادگیری دارد.</a:t>
            </a:r>
            <a:endParaRPr kumimoji="0" lang="fa-IR"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endParaRPr>
          </a:p>
          <a:p>
            <a:pPr marR="0" lvl="0" algn="r" defTabSz="914400" rtl="1" eaLnBrk="1" fontAlgn="base" latinLnBrk="0" hangingPunct="1">
              <a:lnSpc>
                <a:spcPct val="100000"/>
              </a:lnSpc>
              <a:spcBef>
                <a:spcPct val="20000"/>
              </a:spcBef>
              <a:spcAft>
                <a:spcPct val="0"/>
              </a:spcAft>
              <a:buClr>
                <a:srgbClr val="330066"/>
              </a:buClr>
              <a:buSzPct val="70000"/>
              <a:tabLst/>
              <a:defRPr/>
            </a:pPr>
            <a:endParaRPr kumimoji="0" lang="en-US"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endParaRPr>
          </a:p>
          <a:p>
            <a:pPr marL="342900" marR="0" lvl="0" indent="-342900" algn="r" defTabSz="914400" rtl="1" eaLnBrk="1" fontAlgn="base" latinLnBrk="0" hangingPunct="1">
              <a:lnSpc>
                <a:spcPct val="100000"/>
              </a:lnSpc>
              <a:spcBef>
                <a:spcPct val="20000"/>
              </a:spcBef>
              <a:spcAft>
                <a:spcPct val="0"/>
              </a:spcAft>
              <a:buClr>
                <a:srgbClr val="330066"/>
              </a:buClr>
              <a:buSzPct val="70000"/>
              <a:buFont typeface="Wingdings" pitchFamily="2" charset="2"/>
              <a:buChar char="l"/>
              <a:tabLst/>
              <a:defRPr/>
            </a:pPr>
            <a:r>
              <a:rPr kumimoji="0" lang="fa-IR"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نیازی</a:t>
            </a:r>
            <a:r>
              <a:rPr kumimoji="0" lang="en-US"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به</a:t>
            </a:r>
            <a:r>
              <a:rPr kumimoji="0" lang="en-US"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تعبیر</a:t>
            </a:r>
            <a:r>
              <a:rPr kumimoji="0" lang="en-US"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تابع</a:t>
            </a:r>
            <a:r>
              <a:rPr kumimoji="0" lang="en-US"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هدف</a:t>
            </a:r>
            <a:r>
              <a:rPr kumimoji="0" lang="en-US"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نباشد. زیرا</a:t>
            </a:r>
            <a:r>
              <a:rPr kumimoji="0" lang="en-US"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به</a:t>
            </a:r>
            <a:r>
              <a:rPr kumimoji="0" lang="en-US"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سختی</a:t>
            </a:r>
            <a:r>
              <a:rPr kumimoji="0" lang="en-US"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می توان وزن های یادگرفته</a:t>
            </a:r>
            <a:r>
              <a:rPr kumimoji="0" lang="en-US"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شده</a:t>
            </a:r>
            <a:r>
              <a:rPr kumimoji="0" lang="en-US"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توسط</a:t>
            </a:r>
            <a:r>
              <a:rPr kumimoji="0" lang="en-US"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شبکه</a:t>
            </a:r>
            <a:r>
              <a:rPr kumimoji="0" lang="en-US"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را</a:t>
            </a:r>
            <a:r>
              <a:rPr kumimoji="0" lang="en-US"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تعبیر</a:t>
            </a:r>
            <a:r>
              <a:rPr kumimoji="0" lang="en-US"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نمود</a:t>
            </a:r>
            <a:r>
              <a:rPr kumimoji="0" lang="en-US"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a:t>
            </a:r>
          </a:p>
        </p:txBody>
      </p:sp>
      <p:sp>
        <p:nvSpPr>
          <p:cNvPr id="12291" name="Rectangle 5"/>
          <p:cNvSpPr>
            <a:spLocks noChangeArrowheads="1"/>
          </p:cNvSpPr>
          <p:nvPr/>
        </p:nvSpPr>
        <p:spPr bwMode="auto">
          <a:xfrm>
            <a:off x="1143000" y="260648"/>
            <a:ext cx="7543800" cy="58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fa-IR" sz="2400" b="1" i="0" u="none" strike="noStrike" kern="1200" cap="none" spc="0" normalizeH="0" baseline="0" noProof="0" dirty="0">
                <a:ln>
                  <a:noFill/>
                </a:ln>
                <a:effectLst/>
                <a:uLnTx/>
                <a:uFillTx/>
                <a:latin typeface="Arial" charset="0"/>
                <a:cs typeface="B Nazanin" panose="00000400000000000000" pitchFamily="2" charset="-78"/>
              </a:rPr>
              <a:t>مسائل</a:t>
            </a:r>
            <a:r>
              <a:rPr kumimoji="0" lang="en-US" sz="2400" b="1" i="0" u="none" strike="noStrike" kern="1200" cap="none" spc="0" normalizeH="0" baseline="0" noProof="0" dirty="0">
                <a:ln>
                  <a:noFill/>
                </a:ln>
                <a:effectLst/>
                <a:uLnTx/>
                <a:uFillTx/>
                <a:latin typeface="Arial" charset="0"/>
                <a:cs typeface="B Nazanin" panose="00000400000000000000" pitchFamily="2" charset="-78"/>
              </a:rPr>
              <a:t> </a:t>
            </a:r>
            <a:r>
              <a:rPr kumimoji="0" lang="fa-IR" sz="2400" b="1" i="0" u="none" strike="noStrike" kern="1200" cap="none" spc="0" normalizeH="0" baseline="0" noProof="0" dirty="0">
                <a:ln>
                  <a:noFill/>
                </a:ln>
                <a:effectLst/>
                <a:uLnTx/>
                <a:uFillTx/>
                <a:latin typeface="Arial" charset="0"/>
                <a:cs typeface="B Nazanin" panose="00000400000000000000" pitchFamily="2" charset="-78"/>
              </a:rPr>
              <a:t>مناسب</a:t>
            </a:r>
            <a:r>
              <a:rPr kumimoji="0" lang="en-US" sz="2400" b="1" i="0" u="none" strike="noStrike" kern="1200" cap="none" spc="0" normalizeH="0" baseline="0" noProof="0" dirty="0">
                <a:ln>
                  <a:noFill/>
                </a:ln>
                <a:effectLst/>
                <a:uLnTx/>
                <a:uFillTx/>
                <a:latin typeface="Arial" charset="0"/>
                <a:cs typeface="B Nazanin" panose="00000400000000000000" pitchFamily="2" charset="-78"/>
              </a:rPr>
              <a:t> </a:t>
            </a:r>
            <a:r>
              <a:rPr kumimoji="0" lang="fa-IR" sz="2400" b="1" i="0" u="none" strike="noStrike" kern="1200" cap="none" spc="0" normalizeH="0" baseline="0" noProof="0" dirty="0">
                <a:ln>
                  <a:noFill/>
                </a:ln>
                <a:effectLst/>
                <a:uLnTx/>
                <a:uFillTx/>
                <a:latin typeface="Arial" charset="0"/>
                <a:cs typeface="B Nazanin" panose="00000400000000000000" pitchFamily="2" charset="-78"/>
              </a:rPr>
              <a:t>برای</a:t>
            </a:r>
            <a:r>
              <a:rPr kumimoji="0" lang="en-US" sz="2400" b="1" i="0" u="none" strike="noStrike" kern="1200" cap="none" spc="0" normalizeH="0" baseline="0" noProof="0" dirty="0">
                <a:ln>
                  <a:noFill/>
                </a:ln>
                <a:effectLst/>
                <a:uLnTx/>
                <a:uFillTx/>
                <a:latin typeface="Arial" charset="0"/>
                <a:cs typeface="B Nazanin" panose="00000400000000000000" pitchFamily="2" charset="-78"/>
              </a:rPr>
              <a:t> </a:t>
            </a:r>
            <a:r>
              <a:rPr kumimoji="0" lang="fa-IR" sz="2400" b="1" i="0" u="none" strike="noStrike" kern="1200" cap="none" spc="0" normalizeH="0" baseline="0" noProof="0" dirty="0">
                <a:ln>
                  <a:noFill/>
                </a:ln>
                <a:effectLst/>
                <a:uLnTx/>
                <a:uFillTx/>
                <a:latin typeface="Arial" charset="0"/>
                <a:cs typeface="B Nazanin" panose="00000400000000000000" pitchFamily="2" charset="-78"/>
              </a:rPr>
              <a:t>یادگیری</a:t>
            </a:r>
            <a:r>
              <a:rPr kumimoji="0" lang="en-US" sz="2400" b="1" i="0" u="none" strike="noStrike" kern="1200" cap="none" spc="0" normalizeH="0" baseline="0" noProof="0" dirty="0">
                <a:ln>
                  <a:noFill/>
                </a:ln>
                <a:effectLst/>
                <a:uLnTx/>
                <a:uFillTx/>
                <a:latin typeface="Arial" charset="0"/>
                <a:cs typeface="B Nazanin" panose="00000400000000000000" pitchFamily="2" charset="-78"/>
              </a:rPr>
              <a:t> </a:t>
            </a:r>
            <a:r>
              <a:rPr kumimoji="0" lang="fa-IR" sz="2400" b="1" i="0" u="none" strike="noStrike" kern="1200" cap="none" spc="0" normalizeH="0" baseline="0" noProof="0" dirty="0">
                <a:ln>
                  <a:noFill/>
                </a:ln>
                <a:effectLst/>
                <a:uLnTx/>
                <a:uFillTx/>
                <a:latin typeface="Arial" charset="0"/>
                <a:cs typeface="B Nazanin" panose="00000400000000000000" pitchFamily="2" charset="-78"/>
              </a:rPr>
              <a:t>شبکه</a:t>
            </a:r>
            <a:r>
              <a:rPr kumimoji="0" lang="en-US" sz="2400" b="1" i="0" u="none" strike="noStrike" kern="1200" cap="none" spc="0" normalizeH="0" baseline="0" noProof="0" dirty="0">
                <a:ln>
                  <a:noFill/>
                </a:ln>
                <a:effectLst/>
                <a:uLnTx/>
                <a:uFillTx/>
                <a:latin typeface="Arial" charset="0"/>
                <a:cs typeface="B Nazanin" panose="00000400000000000000" pitchFamily="2" charset="-78"/>
              </a:rPr>
              <a:t> </a:t>
            </a:r>
            <a:r>
              <a:rPr kumimoji="0" lang="fa-IR" sz="2400" b="1" i="0" u="none" strike="noStrike" kern="1200" cap="none" spc="0" normalizeH="0" baseline="0" noProof="0" dirty="0">
                <a:ln>
                  <a:noFill/>
                </a:ln>
                <a:effectLst/>
                <a:uLnTx/>
                <a:uFillTx/>
                <a:latin typeface="Arial" charset="0"/>
                <a:cs typeface="B Nazanin" panose="00000400000000000000" pitchFamily="2" charset="-78"/>
              </a:rPr>
              <a:t>های</a:t>
            </a:r>
            <a:r>
              <a:rPr kumimoji="0" lang="en-US" sz="2400" b="1" i="0" u="none" strike="noStrike" kern="1200" cap="none" spc="0" normalizeH="0" baseline="0" noProof="0" dirty="0">
                <a:ln>
                  <a:noFill/>
                </a:ln>
                <a:effectLst/>
                <a:uLnTx/>
                <a:uFillTx/>
                <a:latin typeface="Arial" charset="0"/>
                <a:cs typeface="B Nazanin" panose="00000400000000000000" pitchFamily="2" charset="-78"/>
              </a:rPr>
              <a:t> </a:t>
            </a:r>
            <a:r>
              <a:rPr kumimoji="0" lang="fa-IR" sz="2400" b="1" i="0" u="none" strike="noStrike" kern="1200" cap="none" spc="0" normalizeH="0" baseline="0" noProof="0" dirty="0">
                <a:ln>
                  <a:noFill/>
                </a:ln>
                <a:effectLst/>
                <a:uLnTx/>
                <a:uFillTx/>
                <a:latin typeface="Arial" charset="0"/>
                <a:cs typeface="B Nazanin" panose="00000400000000000000" pitchFamily="2" charset="-78"/>
              </a:rPr>
              <a:t>عصبی</a:t>
            </a:r>
            <a:endParaRPr kumimoji="0" lang="en-US" sz="2400" b="1" i="0" u="none" strike="noStrike" kern="1200" cap="none" spc="0" normalizeH="0" baseline="0" noProof="0" dirty="0">
              <a:ln>
                <a:noFill/>
              </a:ln>
              <a:effectLst/>
              <a:uLnTx/>
              <a:uFillTx/>
              <a:latin typeface="Arial" charset="0"/>
              <a:cs typeface="B Nazanin" panose="00000400000000000000" pitchFamily="2" charset="-78"/>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4"/>
          <p:cNvSpPr>
            <a:spLocks noChangeArrowheads="1"/>
          </p:cNvSpPr>
          <p:nvPr/>
        </p:nvSpPr>
        <p:spPr bwMode="auto">
          <a:xfrm>
            <a:off x="199729" y="580926"/>
            <a:ext cx="8856984"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Low" rtl="1"/>
            <a:r>
              <a:rPr lang="fa-IR" sz="2400" b="1" dirty="0">
                <a:latin typeface="Garamond" panose="02020404030301010803" pitchFamily="18" charset="0"/>
                <a:cs typeface="B Nazanin" panose="00000400000000000000" pitchFamily="2" charset="-78"/>
              </a:rPr>
              <a:t>قابلیت پردازش موازی: </a:t>
            </a:r>
            <a:r>
              <a:rPr lang="fa-IR" sz="2400" dirty="0">
                <a:latin typeface="Garamond" panose="02020404030301010803" pitchFamily="18" charset="0"/>
                <a:cs typeface="B Nazanin" panose="00000400000000000000" pitchFamily="2" charset="-78"/>
              </a:rPr>
              <a:t>شبکه های عصبی می توانند بیش از یک کار را به طور همزمان انجام دهند.</a:t>
            </a:r>
          </a:p>
          <a:p>
            <a:pPr algn="justLow" rtl="1"/>
            <a:endParaRPr lang="fa-IR" sz="2400" dirty="0">
              <a:latin typeface="Garamond" panose="02020404030301010803" pitchFamily="18" charset="0"/>
              <a:cs typeface="B Nazanin" panose="00000400000000000000" pitchFamily="2" charset="-78"/>
            </a:endParaRPr>
          </a:p>
          <a:p>
            <a:pPr algn="justLow" rtl="1"/>
            <a:r>
              <a:rPr lang="fa-IR" sz="2400" b="1" dirty="0">
                <a:latin typeface="Garamond" panose="02020404030301010803" pitchFamily="18" charset="0"/>
                <a:cs typeface="B Nazanin" panose="00000400000000000000" pitchFamily="2" charset="-78"/>
              </a:rPr>
              <a:t>ذخیره سازی داده ها در کل شبکه: </a:t>
            </a:r>
            <a:r>
              <a:rPr lang="fa-IR" sz="2400" dirty="0">
                <a:latin typeface="Garamond" panose="02020404030301010803" pitchFamily="18" charset="0"/>
                <a:cs typeface="B Nazanin" panose="00000400000000000000" pitchFamily="2" charset="-78"/>
              </a:rPr>
              <a:t>داده ها در کل شبکه ذخیره می شوند نه در پایگاه داده. پس ناپدید شدن چند قطعه داده در یک مکان مانع از کار شبکه نمی شود.</a:t>
            </a:r>
          </a:p>
          <a:p>
            <a:pPr algn="justLow" rtl="1"/>
            <a:endParaRPr lang="fa-IR" sz="2400" dirty="0">
              <a:latin typeface="Garamond" panose="02020404030301010803" pitchFamily="18" charset="0"/>
              <a:cs typeface="B Nazanin" panose="00000400000000000000" pitchFamily="2" charset="-78"/>
            </a:endParaRPr>
          </a:p>
          <a:p>
            <a:pPr algn="justLow" rtl="1"/>
            <a:r>
              <a:rPr lang="fa-IR" sz="2400" b="1" dirty="0">
                <a:latin typeface="Garamond" panose="02020404030301010803" pitchFamily="18" charset="0"/>
                <a:cs typeface="B Nazanin" panose="00000400000000000000" pitchFamily="2" charset="-78"/>
              </a:rPr>
              <a:t>توانایی کار با دانش ناقص: </a:t>
            </a:r>
            <a:r>
              <a:rPr lang="fa-IR" sz="2400" dirty="0">
                <a:latin typeface="Garamond" panose="02020404030301010803" pitchFamily="18" charset="0"/>
                <a:cs typeface="B Nazanin" panose="00000400000000000000" pitchFamily="2" charset="-78"/>
              </a:rPr>
              <a:t>پس از آموزش حتی با داده های ناکافی خروجی تولید می شود. از دست دادن کارایی در عملکرد به اهمیت داده های از دست رفته بستگی دارد.</a:t>
            </a:r>
          </a:p>
          <a:p>
            <a:pPr algn="justLow" rtl="1"/>
            <a:endParaRPr lang="fa-IR" sz="2400" dirty="0">
              <a:latin typeface="Garamond" panose="02020404030301010803" pitchFamily="18" charset="0"/>
              <a:cs typeface="B Nazanin" panose="00000400000000000000" pitchFamily="2" charset="-78"/>
            </a:endParaRPr>
          </a:p>
          <a:p>
            <a:pPr algn="justLow" rtl="1"/>
            <a:r>
              <a:rPr lang="fa-IR" sz="2400" b="1" dirty="0">
                <a:latin typeface="Garamond" panose="02020404030301010803" pitchFamily="18" charset="0"/>
                <a:cs typeface="B Nazanin" panose="00000400000000000000" pitchFamily="2" charset="-78"/>
              </a:rPr>
              <a:t>داشتن توزیع حافظه: </a:t>
            </a:r>
            <a:r>
              <a:rPr lang="fa-IR" sz="2400" dirty="0">
                <a:latin typeface="Garamond" panose="02020404030301010803" pitchFamily="18" charset="0"/>
                <a:cs typeface="B Nazanin" panose="00000400000000000000" pitchFamily="2" charset="-78"/>
              </a:rPr>
              <a:t>برای تطبیق بهتر باید نمونه ها و تشویق شبکه توام و با توجه به خروجی انجام شود. اگر رویداد نتواند در تمام جنبه هایش در شبکه ظاهر شود، می تواند خروجی نادرست تولید کند.</a:t>
            </a:r>
          </a:p>
          <a:p>
            <a:pPr algn="justLow" rtl="1"/>
            <a:endParaRPr lang="fa-IR" sz="2400" dirty="0">
              <a:latin typeface="Garamond" panose="02020404030301010803" pitchFamily="18" charset="0"/>
              <a:cs typeface="B Nazanin" panose="00000400000000000000" pitchFamily="2" charset="-78"/>
            </a:endParaRPr>
          </a:p>
          <a:p>
            <a:pPr algn="justLow" rtl="1"/>
            <a:r>
              <a:rPr lang="fa-IR" sz="2400" b="1" dirty="0">
                <a:latin typeface="Garamond" panose="02020404030301010803" pitchFamily="18" charset="0"/>
                <a:cs typeface="B Nazanin" panose="00000400000000000000" pitchFamily="2" charset="-78"/>
              </a:rPr>
              <a:t>داشتن تحمل خطا: </a:t>
            </a:r>
            <a:r>
              <a:rPr lang="fa-IR" sz="2400" dirty="0">
                <a:latin typeface="Garamond" panose="02020404030301010803" pitchFamily="18" charset="0"/>
                <a:cs typeface="B Nazanin" panose="00000400000000000000" pitchFamily="2" charset="-78"/>
              </a:rPr>
              <a:t>نتیجه شبکه وابسته به چند نرون و یا چند ویژگی خاص نیست </a:t>
            </a:r>
          </a:p>
        </p:txBody>
      </p:sp>
      <p:sp>
        <p:nvSpPr>
          <p:cNvPr id="12291" name="Rectangle 5"/>
          <p:cNvSpPr>
            <a:spLocks noChangeArrowheads="1"/>
          </p:cNvSpPr>
          <p:nvPr/>
        </p:nvSpPr>
        <p:spPr bwMode="auto">
          <a:xfrm>
            <a:off x="1506557" y="0"/>
            <a:ext cx="7543800" cy="58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fa-IR" sz="2400" b="1" i="0" u="none" strike="noStrike" kern="1200" cap="none" spc="0" normalizeH="0" baseline="0" noProof="0" dirty="0">
                <a:ln>
                  <a:noFill/>
                </a:ln>
                <a:effectLst/>
                <a:uLnTx/>
                <a:uFillTx/>
                <a:latin typeface="Arial" charset="0"/>
                <a:cs typeface="B Nazanin" panose="00000400000000000000" pitchFamily="2" charset="-78"/>
              </a:rPr>
              <a:t>مسائل</a:t>
            </a:r>
            <a:r>
              <a:rPr kumimoji="0" lang="en-US" sz="2400" b="1" i="0" u="none" strike="noStrike" kern="1200" cap="none" spc="0" normalizeH="0" baseline="0" noProof="0" dirty="0">
                <a:ln>
                  <a:noFill/>
                </a:ln>
                <a:effectLst/>
                <a:uLnTx/>
                <a:uFillTx/>
                <a:latin typeface="Arial" charset="0"/>
                <a:cs typeface="B Nazanin" panose="00000400000000000000" pitchFamily="2" charset="-78"/>
              </a:rPr>
              <a:t> </a:t>
            </a:r>
            <a:r>
              <a:rPr kumimoji="0" lang="fa-IR" sz="2400" b="1" i="0" u="none" strike="noStrike" kern="1200" cap="none" spc="0" normalizeH="0" baseline="0" noProof="0" dirty="0">
                <a:ln>
                  <a:noFill/>
                </a:ln>
                <a:effectLst/>
                <a:uLnTx/>
                <a:uFillTx/>
                <a:latin typeface="Arial" charset="0"/>
                <a:cs typeface="B Nazanin" panose="00000400000000000000" pitchFamily="2" charset="-78"/>
              </a:rPr>
              <a:t>مناسب</a:t>
            </a:r>
            <a:r>
              <a:rPr kumimoji="0" lang="en-US" sz="2400" b="1" i="0" u="none" strike="noStrike" kern="1200" cap="none" spc="0" normalizeH="0" baseline="0" noProof="0" dirty="0">
                <a:ln>
                  <a:noFill/>
                </a:ln>
                <a:effectLst/>
                <a:uLnTx/>
                <a:uFillTx/>
                <a:latin typeface="Arial" charset="0"/>
                <a:cs typeface="B Nazanin" panose="00000400000000000000" pitchFamily="2" charset="-78"/>
              </a:rPr>
              <a:t> </a:t>
            </a:r>
            <a:r>
              <a:rPr kumimoji="0" lang="fa-IR" sz="2400" b="1" i="0" u="none" strike="noStrike" kern="1200" cap="none" spc="0" normalizeH="0" baseline="0" noProof="0" dirty="0">
                <a:ln>
                  <a:noFill/>
                </a:ln>
                <a:effectLst/>
                <a:uLnTx/>
                <a:uFillTx/>
                <a:latin typeface="Arial" charset="0"/>
                <a:cs typeface="B Nazanin" panose="00000400000000000000" pitchFamily="2" charset="-78"/>
              </a:rPr>
              <a:t>برای</a:t>
            </a:r>
            <a:r>
              <a:rPr kumimoji="0" lang="en-US" sz="2400" b="1" i="0" u="none" strike="noStrike" kern="1200" cap="none" spc="0" normalizeH="0" baseline="0" noProof="0" dirty="0">
                <a:ln>
                  <a:noFill/>
                </a:ln>
                <a:effectLst/>
                <a:uLnTx/>
                <a:uFillTx/>
                <a:latin typeface="Arial" charset="0"/>
                <a:cs typeface="B Nazanin" panose="00000400000000000000" pitchFamily="2" charset="-78"/>
              </a:rPr>
              <a:t> </a:t>
            </a:r>
            <a:r>
              <a:rPr kumimoji="0" lang="fa-IR" sz="2400" b="1" i="0" u="none" strike="noStrike" kern="1200" cap="none" spc="0" normalizeH="0" baseline="0" noProof="0" dirty="0">
                <a:ln>
                  <a:noFill/>
                </a:ln>
                <a:effectLst/>
                <a:uLnTx/>
                <a:uFillTx/>
                <a:latin typeface="Arial" charset="0"/>
                <a:cs typeface="B Nazanin" panose="00000400000000000000" pitchFamily="2" charset="-78"/>
              </a:rPr>
              <a:t>یادگیری</a:t>
            </a:r>
            <a:r>
              <a:rPr kumimoji="0" lang="en-US" sz="2400" b="1" i="0" u="none" strike="noStrike" kern="1200" cap="none" spc="0" normalizeH="0" baseline="0" noProof="0" dirty="0">
                <a:ln>
                  <a:noFill/>
                </a:ln>
                <a:effectLst/>
                <a:uLnTx/>
                <a:uFillTx/>
                <a:latin typeface="Arial" charset="0"/>
                <a:cs typeface="B Nazanin" panose="00000400000000000000" pitchFamily="2" charset="-78"/>
              </a:rPr>
              <a:t> </a:t>
            </a:r>
            <a:r>
              <a:rPr kumimoji="0" lang="fa-IR" sz="2400" b="1" i="0" u="none" strike="noStrike" kern="1200" cap="none" spc="0" normalizeH="0" baseline="0" noProof="0" dirty="0">
                <a:ln>
                  <a:noFill/>
                </a:ln>
                <a:effectLst/>
                <a:uLnTx/>
                <a:uFillTx/>
                <a:latin typeface="Arial" charset="0"/>
                <a:cs typeface="B Nazanin" panose="00000400000000000000" pitchFamily="2" charset="-78"/>
              </a:rPr>
              <a:t>شبکه</a:t>
            </a:r>
            <a:r>
              <a:rPr kumimoji="0" lang="en-US" sz="2400" b="1" i="0" u="none" strike="noStrike" kern="1200" cap="none" spc="0" normalizeH="0" baseline="0" noProof="0" dirty="0">
                <a:ln>
                  <a:noFill/>
                </a:ln>
                <a:effectLst/>
                <a:uLnTx/>
                <a:uFillTx/>
                <a:latin typeface="Arial" charset="0"/>
                <a:cs typeface="B Nazanin" panose="00000400000000000000" pitchFamily="2" charset="-78"/>
              </a:rPr>
              <a:t> </a:t>
            </a:r>
            <a:r>
              <a:rPr kumimoji="0" lang="fa-IR" sz="2400" b="1" i="0" u="none" strike="noStrike" kern="1200" cap="none" spc="0" normalizeH="0" baseline="0" noProof="0" dirty="0">
                <a:ln>
                  <a:noFill/>
                </a:ln>
                <a:effectLst/>
                <a:uLnTx/>
                <a:uFillTx/>
                <a:latin typeface="Arial" charset="0"/>
                <a:cs typeface="B Nazanin" panose="00000400000000000000" pitchFamily="2" charset="-78"/>
              </a:rPr>
              <a:t>های</a:t>
            </a:r>
            <a:r>
              <a:rPr kumimoji="0" lang="en-US" sz="2400" b="1" i="0" u="none" strike="noStrike" kern="1200" cap="none" spc="0" normalizeH="0" baseline="0" noProof="0" dirty="0">
                <a:ln>
                  <a:noFill/>
                </a:ln>
                <a:effectLst/>
                <a:uLnTx/>
                <a:uFillTx/>
                <a:latin typeface="Arial" charset="0"/>
                <a:cs typeface="B Nazanin" panose="00000400000000000000" pitchFamily="2" charset="-78"/>
              </a:rPr>
              <a:t> </a:t>
            </a:r>
            <a:r>
              <a:rPr kumimoji="0" lang="fa-IR" sz="2400" b="1" i="0" u="none" strike="noStrike" kern="1200" cap="none" spc="0" normalizeH="0" baseline="0" noProof="0" dirty="0">
                <a:ln>
                  <a:noFill/>
                </a:ln>
                <a:effectLst/>
                <a:uLnTx/>
                <a:uFillTx/>
                <a:latin typeface="Arial" charset="0"/>
                <a:cs typeface="B Nazanin" panose="00000400000000000000" pitchFamily="2" charset="-78"/>
              </a:rPr>
              <a:t>عصبی</a:t>
            </a:r>
            <a:endParaRPr kumimoji="0" lang="en-US" sz="2400" b="1" i="0" u="none" strike="noStrike" kern="1200" cap="none" spc="0" normalizeH="0" baseline="0" noProof="0" dirty="0">
              <a:ln>
                <a:noFill/>
              </a:ln>
              <a:effectLst/>
              <a:uLnTx/>
              <a:uFillTx/>
              <a:latin typeface="Arial" charset="0"/>
              <a:cs typeface="B Nazanin" panose="00000400000000000000" pitchFamily="2" charset="-78"/>
            </a:endParaRPr>
          </a:p>
        </p:txBody>
      </p:sp>
    </p:spTree>
    <p:extLst>
      <p:ext uri="{BB962C8B-B14F-4D97-AF65-F5344CB8AC3E}">
        <p14:creationId xmlns:p14="http://schemas.microsoft.com/office/powerpoint/2010/main" val="1376259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4"/>
          <p:cNvSpPr>
            <a:spLocks noChangeArrowheads="1"/>
          </p:cNvSpPr>
          <p:nvPr/>
        </p:nvSpPr>
        <p:spPr bwMode="auto">
          <a:xfrm>
            <a:off x="199729" y="580926"/>
            <a:ext cx="8856984" cy="6277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Low" rtl="1"/>
            <a:r>
              <a:rPr lang="fa-IR" sz="2400" b="1" dirty="0">
                <a:cs typeface="B Nazanin" panose="00000400000000000000" pitchFamily="2" charset="-78"/>
              </a:rPr>
              <a:t>اطمینان از ساختار مناسب شبکه: </a:t>
            </a:r>
            <a:r>
              <a:rPr lang="fa-IR" sz="2400" dirty="0">
                <a:cs typeface="B Nazanin" panose="00000400000000000000" pitchFamily="2" charset="-78"/>
              </a:rPr>
              <a:t>هیچ دستورالعمل خاصی برای تعیین ساختار شبکه های عصبی مصنوعی وجود ندارد. </a:t>
            </a:r>
          </a:p>
          <a:p>
            <a:pPr algn="justLow" rtl="1"/>
            <a:r>
              <a:rPr lang="fa-IR" sz="2400" dirty="0">
                <a:cs typeface="B Nazanin" panose="00000400000000000000" pitchFamily="2" charset="-78"/>
              </a:rPr>
              <a:t>ساختار شبکه مناسب از طریق تجربه، آزمون و خطا</a:t>
            </a:r>
          </a:p>
          <a:p>
            <a:pPr algn="justLow" rtl="1"/>
            <a:endParaRPr lang="fa-IR" dirty="0">
              <a:cs typeface="B Nazanin" panose="00000400000000000000" pitchFamily="2" charset="-78"/>
            </a:endParaRPr>
          </a:p>
          <a:p>
            <a:pPr algn="justLow" rtl="1"/>
            <a:r>
              <a:rPr lang="fa-IR" sz="2400" b="1" dirty="0">
                <a:cs typeface="B Nazanin" panose="00000400000000000000" pitchFamily="2" charset="-78"/>
              </a:rPr>
              <a:t>رفتار ناشناخته شبکه: </a:t>
            </a:r>
            <a:r>
              <a:rPr lang="fa-IR" sz="2400" dirty="0">
                <a:cs typeface="B Nazanin" panose="00000400000000000000" pitchFamily="2" charset="-78"/>
              </a:rPr>
              <a:t>وقتی یک شبکه عصبی یک راه حل آزمایشی تولید می کند، بینشی در مورد چرایی و چگونگی ارائه نمی دهد. یعنی نمی توان به شبکه تولید شده اعتماد کرد.</a:t>
            </a:r>
          </a:p>
          <a:p>
            <a:pPr algn="justLow" rtl="1"/>
            <a:endParaRPr lang="fa-IR" sz="1600" dirty="0">
              <a:cs typeface="B Nazanin" panose="00000400000000000000" pitchFamily="2" charset="-78"/>
            </a:endParaRPr>
          </a:p>
          <a:p>
            <a:pPr algn="justLow" rtl="1"/>
            <a:r>
              <a:rPr lang="fa-IR" sz="2400" b="1" dirty="0">
                <a:cs typeface="B Nazanin" panose="00000400000000000000" pitchFamily="2" charset="-78"/>
              </a:rPr>
              <a:t>وابستگی سخت افزاری: </a:t>
            </a:r>
            <a:r>
              <a:rPr lang="fa-IR" sz="2400" dirty="0">
                <a:cs typeface="B Nazanin" panose="00000400000000000000" pitchFamily="2" charset="-78"/>
              </a:rPr>
              <a:t>شبکه های عصبی مصنوعی طبق ساختار خود به پردازنده هایی با قدرت پردازش موازی نیاز دارند. بنابراین، استفاده از شبکه های عصبی پیچیده وابسته به تجهیزات سخت افزاری است.</a:t>
            </a:r>
          </a:p>
          <a:p>
            <a:pPr algn="justLow" rtl="1"/>
            <a:endParaRPr lang="fa-IR" sz="1600" dirty="0">
              <a:cs typeface="B Nazanin" panose="00000400000000000000" pitchFamily="2" charset="-78"/>
            </a:endParaRPr>
          </a:p>
          <a:p>
            <a:pPr algn="justLow" rtl="1"/>
            <a:r>
              <a:rPr lang="fa-IR" sz="2400" b="1" dirty="0">
                <a:cs typeface="B Nazanin" panose="00000400000000000000" pitchFamily="2" charset="-78"/>
              </a:rPr>
              <a:t>مشکل ارائه یا نمایش موضوع به شبکه: </a:t>
            </a:r>
            <a:r>
              <a:rPr lang="fa-IR" sz="2400" dirty="0">
                <a:cs typeface="B Nazanin" panose="00000400000000000000" pitchFamily="2" charset="-78"/>
              </a:rPr>
              <a:t>شبکه های عصبی می توانند با داده های عددی کار کنند. </a:t>
            </a:r>
          </a:p>
          <a:p>
            <a:pPr algn="justLow" rtl="1"/>
            <a:r>
              <a:rPr lang="fa-IR" sz="2400" dirty="0">
                <a:cs typeface="B Nazanin" panose="00000400000000000000" pitchFamily="2" charset="-78"/>
              </a:rPr>
              <a:t>داده باید قبل از معرفی به شبکه عصبی به مقادیر عددی تبدیل شوند. (موثر و منبع خطا)</a:t>
            </a:r>
          </a:p>
          <a:p>
            <a:pPr algn="justLow" rtl="1"/>
            <a:endParaRPr lang="fa-IR" sz="1400" dirty="0">
              <a:cs typeface="B Nazanin" panose="00000400000000000000" pitchFamily="2" charset="-78"/>
            </a:endParaRPr>
          </a:p>
          <a:p>
            <a:pPr algn="justLow" rtl="1"/>
            <a:r>
              <a:rPr lang="fa-IR" sz="2400" b="1" dirty="0">
                <a:cs typeface="B Nazanin" panose="00000400000000000000" pitchFamily="2" charset="-78"/>
              </a:rPr>
              <a:t>مدت زمان شبکه مشخص نیست: </a:t>
            </a:r>
            <a:r>
              <a:rPr lang="fa-IR" sz="2400" dirty="0">
                <a:cs typeface="B Nazanin" panose="00000400000000000000" pitchFamily="2" charset="-78"/>
              </a:rPr>
              <a:t>ممکن است شبکه به مقدار مشخصی خطا را کاهش دهد که شاید این مقدار نتایج مطلوبی را به ما ندهد.</a:t>
            </a:r>
          </a:p>
        </p:txBody>
      </p:sp>
      <p:sp>
        <p:nvSpPr>
          <p:cNvPr id="12291" name="Rectangle 5"/>
          <p:cNvSpPr>
            <a:spLocks noChangeArrowheads="1"/>
          </p:cNvSpPr>
          <p:nvPr/>
        </p:nvSpPr>
        <p:spPr bwMode="auto">
          <a:xfrm>
            <a:off x="1506557" y="0"/>
            <a:ext cx="7543800" cy="58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marL="0" marR="0" lvl="0" indent="0" algn="r" defTabSz="914400" rtl="1" eaLnBrk="1" fontAlgn="base" latinLnBrk="0" hangingPunct="1">
              <a:lnSpc>
                <a:spcPct val="100000"/>
              </a:lnSpc>
              <a:spcBef>
                <a:spcPct val="0"/>
              </a:spcBef>
              <a:spcAft>
                <a:spcPct val="0"/>
              </a:spcAft>
              <a:buClrTx/>
              <a:buSzTx/>
              <a:buFontTx/>
              <a:buNone/>
              <a:tabLst/>
              <a:defRPr/>
            </a:pPr>
            <a:r>
              <a:rPr lang="fa-IR" sz="2400" b="1" dirty="0">
                <a:solidFill>
                  <a:srgbClr val="000000"/>
                </a:solidFill>
                <a:effectLst>
                  <a:outerShdw blurRad="38100" dist="38100" dir="2700000" algn="tl">
                    <a:srgbClr val="000000">
                      <a:alpha val="43137"/>
                    </a:srgbClr>
                  </a:outerShdw>
                </a:effectLst>
                <a:latin typeface="Book Antiqua" pitchFamily="18" charset="0"/>
                <a:cs typeface="B Nazanin" panose="00000400000000000000" pitchFamily="2" charset="-78"/>
              </a:rPr>
              <a:t>معایب شبکه عصبی مصنوعی</a:t>
            </a:r>
            <a:endParaRPr kumimoji="0" lang="en-US" sz="2400" b="1" i="0" u="none" strike="noStrike" kern="1200" cap="none" spc="0" normalizeH="0" baseline="0" noProof="0" dirty="0">
              <a:ln>
                <a:noFill/>
              </a:ln>
              <a:effectLst/>
              <a:uLnTx/>
              <a:uFillTx/>
              <a:latin typeface="Arial" charset="0"/>
              <a:cs typeface="B Nazanin" panose="00000400000000000000" pitchFamily="2" charset="-78"/>
            </a:endParaRPr>
          </a:p>
        </p:txBody>
      </p:sp>
    </p:spTree>
    <p:extLst>
      <p:ext uri="{BB962C8B-B14F-4D97-AF65-F5344CB8AC3E}">
        <p14:creationId xmlns:p14="http://schemas.microsoft.com/office/powerpoint/2010/main" val="537580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4"/>
          <p:cNvSpPr>
            <a:spLocks noChangeArrowheads="1"/>
          </p:cNvSpPr>
          <p:nvPr/>
        </p:nvSpPr>
        <p:spPr bwMode="auto">
          <a:xfrm>
            <a:off x="199729" y="580926"/>
            <a:ext cx="8856984" cy="6277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8" algn="just" rtl="1"/>
            <a:r>
              <a:rPr lang="fa-IR" sz="2400" dirty="0">
                <a:latin typeface="Times New Roman" panose="02020603050405020304" pitchFamily="18" charset="0"/>
                <a:cs typeface="B Nazanin" panose="00000400000000000000" pitchFamily="2" charset="-78"/>
              </a:rPr>
              <a:t>شبکه عصبی مصنوعی به عنوان یک </a:t>
            </a:r>
            <a:r>
              <a:rPr lang="fa-IR" sz="2400" b="1" dirty="0">
                <a:latin typeface="Times New Roman" panose="02020603050405020304" pitchFamily="18" charset="0"/>
                <a:cs typeface="B Nazanin" panose="00000400000000000000" pitchFamily="2" charset="-78"/>
              </a:rPr>
              <a:t>گراف جهت دار وزنی </a:t>
            </a:r>
            <a:endParaRPr lang="fa-IR" sz="2400" dirty="0">
              <a:latin typeface="Times New Roman" panose="02020603050405020304" pitchFamily="18" charset="0"/>
              <a:cs typeface="B Nazanin" panose="00000400000000000000" pitchFamily="2" charset="-78"/>
            </a:endParaRPr>
          </a:p>
          <a:p>
            <a:pPr marL="0" lvl="8" algn="just" rtl="1"/>
            <a:r>
              <a:rPr lang="fa-IR" sz="2400" dirty="0">
                <a:latin typeface="Times New Roman" panose="02020603050405020304" pitchFamily="18" charset="0"/>
                <a:cs typeface="B Nazanin" panose="00000400000000000000" pitchFamily="2" charset="-78"/>
              </a:rPr>
              <a:t>نورون های مصنوعی گره ها را تشکیل می دهند. ارتباط بین خروجی نورون ها و ورودی های نورون را می توان به عنوان لبه های هدایت شده با وزن ها در نظر گرفت.</a:t>
            </a:r>
          </a:p>
          <a:p>
            <a:pPr marL="0" lvl="8" algn="just" rtl="1"/>
            <a:endParaRPr lang="fa-IR" sz="2400" dirty="0">
              <a:latin typeface="Times New Roman" panose="02020603050405020304" pitchFamily="18" charset="0"/>
              <a:cs typeface="B Nazanin" panose="00000400000000000000" pitchFamily="2" charset="-78"/>
            </a:endParaRPr>
          </a:p>
          <a:p>
            <a:pPr marL="0" lvl="8" algn="just" rtl="1"/>
            <a:r>
              <a:rPr lang="fa-IR" sz="2400" dirty="0">
                <a:latin typeface="Times New Roman" panose="02020603050405020304" pitchFamily="18" charset="0"/>
                <a:cs typeface="B Nazanin" panose="00000400000000000000" pitchFamily="2" charset="-78"/>
              </a:rPr>
              <a:t>شبکه عصبی مصنوعی ورودی را به صورت یک الگو به شکل برداری دریافت می کند. </a:t>
            </a:r>
          </a:p>
          <a:p>
            <a:pPr marL="0" lvl="8" algn="just" rtl="1"/>
            <a:r>
              <a:rPr lang="fa-IR" sz="2400" dirty="0">
                <a:latin typeface="Times New Roman" panose="02020603050405020304" pitchFamily="18" charset="0"/>
                <a:cs typeface="B Nazanin" panose="00000400000000000000" pitchFamily="2" charset="-78"/>
              </a:rPr>
              <a:t>این ورودی ها به صورت ریاضی با نمادها </a:t>
            </a:r>
            <a:r>
              <a:rPr lang="en-US" sz="2400" dirty="0">
                <a:latin typeface="Times New Roman" panose="02020603050405020304" pitchFamily="18" charset="0"/>
                <a:cs typeface="B Nazanin" panose="00000400000000000000" pitchFamily="2" charset="-78"/>
              </a:rPr>
              <a:t>x(n)</a:t>
            </a:r>
            <a:r>
              <a:rPr lang="fa-IR" sz="2400" dirty="0">
                <a:latin typeface="Times New Roman" panose="02020603050405020304" pitchFamily="18" charset="0"/>
                <a:cs typeface="B Nazanin" panose="00000400000000000000" pitchFamily="2" charset="-78"/>
              </a:rPr>
              <a:t>  (</a:t>
            </a:r>
            <a:r>
              <a:rPr lang="en-US" sz="2400" dirty="0">
                <a:latin typeface="Times New Roman" panose="02020603050405020304" pitchFamily="18" charset="0"/>
                <a:cs typeface="B Nazanin" panose="00000400000000000000" pitchFamily="2" charset="-78"/>
              </a:rPr>
              <a:t>n</a:t>
            </a:r>
            <a:r>
              <a:rPr lang="fa-IR" sz="2400" dirty="0">
                <a:latin typeface="Times New Roman" panose="02020603050405020304" pitchFamily="18" charset="0"/>
                <a:cs typeface="B Nazanin" panose="00000400000000000000" pitchFamily="2" charset="-78"/>
              </a:rPr>
              <a:t> عدد هر ورودی)</a:t>
            </a:r>
          </a:p>
        </p:txBody>
      </p:sp>
      <p:sp>
        <p:nvSpPr>
          <p:cNvPr id="12291" name="Rectangle 5"/>
          <p:cNvSpPr>
            <a:spLocks noChangeArrowheads="1"/>
          </p:cNvSpPr>
          <p:nvPr/>
        </p:nvSpPr>
        <p:spPr bwMode="auto">
          <a:xfrm>
            <a:off x="1506557" y="0"/>
            <a:ext cx="7543800" cy="58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marL="0" marR="0" lvl="0" indent="0" algn="r" defTabSz="914400" rtl="1" eaLnBrk="1" fontAlgn="base" latinLnBrk="0" hangingPunct="1">
              <a:lnSpc>
                <a:spcPct val="100000"/>
              </a:lnSpc>
              <a:spcBef>
                <a:spcPct val="0"/>
              </a:spcBef>
              <a:spcAft>
                <a:spcPct val="0"/>
              </a:spcAft>
              <a:buClrTx/>
              <a:buSzTx/>
              <a:buFontTx/>
              <a:buNone/>
              <a:tabLst/>
              <a:defRPr/>
            </a:pPr>
            <a:r>
              <a:rPr lang="fa-IR" sz="2400" b="1" dirty="0">
                <a:solidFill>
                  <a:srgbClr val="000000"/>
                </a:solidFill>
                <a:effectLst>
                  <a:outerShdw blurRad="38100" dist="38100" dir="2700000" algn="tl">
                    <a:srgbClr val="000000">
                      <a:alpha val="43137"/>
                    </a:srgbClr>
                  </a:outerShdw>
                </a:effectLst>
                <a:latin typeface="Book Antiqua" pitchFamily="18" charset="0"/>
                <a:cs typeface="B Nazanin" panose="00000400000000000000" pitchFamily="2" charset="-78"/>
              </a:rPr>
              <a:t>شبکه عصبی مصنوعی چگونه کار می کند</a:t>
            </a:r>
            <a:endParaRPr kumimoji="0" lang="en-US" sz="2400" b="1" i="0" u="none" strike="noStrike" kern="1200" cap="none" spc="0" normalizeH="0" baseline="0" noProof="0" dirty="0">
              <a:ln>
                <a:noFill/>
              </a:ln>
              <a:effectLst/>
              <a:uLnTx/>
              <a:uFillTx/>
              <a:latin typeface="Arial" charset="0"/>
              <a:cs typeface="B Nazanin" panose="00000400000000000000" pitchFamily="2" charset="-78"/>
            </a:endParaRPr>
          </a:p>
        </p:txBody>
      </p:sp>
      <p:pic>
        <p:nvPicPr>
          <p:cNvPr id="2" name="Picture 2" descr="What is Artificial Neural Network">
            <a:extLst>
              <a:ext uri="{FF2B5EF4-FFF2-40B4-BE49-F238E27FC236}">
                <a16:creationId xmlns:a16="http://schemas.microsoft.com/office/drawing/2014/main" id="{0F1FEF50-442C-04AB-E987-1E870AF8FD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2924944"/>
            <a:ext cx="4762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46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4"/>
          <p:cNvSpPr>
            <a:spLocks noChangeArrowheads="1"/>
          </p:cNvSpPr>
          <p:nvPr/>
        </p:nvSpPr>
        <p:spPr bwMode="auto">
          <a:xfrm>
            <a:off x="199729" y="580926"/>
            <a:ext cx="8856984" cy="6277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Low" rtl="1"/>
            <a:r>
              <a:rPr lang="fa-IR" sz="2400" dirty="0">
                <a:cs typeface="B Nazanin" panose="00000400000000000000" pitchFamily="2" charset="-78"/>
              </a:rPr>
              <a:t>هر یک از ورودی ها در </a:t>
            </a:r>
            <a:r>
              <a:rPr lang="fa-IR" sz="2400" b="1" u="sng" dirty="0">
                <a:cs typeface="B Nazanin" panose="00000400000000000000" pitchFamily="2" charset="-78"/>
              </a:rPr>
              <a:t>وزن</a:t>
            </a:r>
            <a:r>
              <a:rPr lang="fa-IR" sz="2400" dirty="0">
                <a:cs typeface="B Nazanin" panose="00000400000000000000" pitchFamily="2" charset="-78"/>
              </a:rPr>
              <a:t> های مربوطه ضرب می شود </a:t>
            </a:r>
          </a:p>
          <a:p>
            <a:pPr algn="justLow" rtl="1"/>
            <a:r>
              <a:rPr lang="fa-IR" sz="2400" dirty="0">
                <a:cs typeface="B Nazanin" panose="00000400000000000000" pitchFamily="2" charset="-78"/>
              </a:rPr>
              <a:t>این وزن ها جزئیاتی هستند که توسط شبکه های عصبی برای حل یک </a:t>
            </a:r>
            <a:r>
              <a:rPr lang="fa-IR" sz="2400" b="1" u="sng" dirty="0">
                <a:cs typeface="B Nazanin" panose="00000400000000000000" pitchFamily="2" charset="-78"/>
              </a:rPr>
              <a:t>مسئله خاص </a:t>
            </a:r>
            <a:r>
              <a:rPr lang="fa-IR" sz="2400" dirty="0">
                <a:cs typeface="B Nazanin" panose="00000400000000000000" pitchFamily="2" charset="-78"/>
              </a:rPr>
              <a:t>استفاده می شود. </a:t>
            </a:r>
          </a:p>
          <a:p>
            <a:pPr algn="justLow" rtl="1"/>
            <a:r>
              <a:rPr lang="fa-IR" sz="2400" dirty="0">
                <a:cs typeface="B Nazanin" panose="00000400000000000000" pitchFamily="2" charset="-78"/>
              </a:rPr>
              <a:t>به طور کلی:</a:t>
            </a:r>
          </a:p>
          <a:p>
            <a:pPr algn="justLow" rtl="1"/>
            <a:r>
              <a:rPr lang="fa-IR" sz="2400" b="1" dirty="0">
                <a:cs typeface="B Nazanin" panose="00000400000000000000" pitchFamily="2" charset="-78"/>
              </a:rPr>
              <a:t>این وزن ها نشان دهنده قدرت اتصال بین نورون ها در داخل شبکه عصبی است. </a:t>
            </a:r>
          </a:p>
          <a:p>
            <a:pPr algn="justLow" rtl="1"/>
            <a:endParaRPr lang="fa-IR" sz="2400" dirty="0">
              <a:cs typeface="B Nazanin" panose="00000400000000000000" pitchFamily="2" charset="-78"/>
            </a:endParaRPr>
          </a:p>
          <a:p>
            <a:pPr algn="justLow" rtl="1"/>
            <a:r>
              <a:rPr lang="fa-IR" sz="2400" dirty="0">
                <a:cs typeface="B Nazanin" panose="00000400000000000000" pitchFamily="2" charset="-78"/>
              </a:rPr>
              <a:t>اگر مجموع وزنی برابر با صفر باشد، </a:t>
            </a:r>
            <a:r>
              <a:rPr lang="fa-IR" sz="2400" b="1" u="sng" dirty="0">
                <a:cs typeface="B Nazanin" panose="00000400000000000000" pitchFamily="2" charset="-78"/>
              </a:rPr>
              <a:t>بایاس</a:t>
            </a:r>
            <a:r>
              <a:rPr lang="fa-IR" sz="2400" dirty="0">
                <a:cs typeface="B Nazanin" panose="00000400000000000000" pitchFamily="2" charset="-78"/>
              </a:rPr>
              <a:t> اضافه می‌شود تا خروجی غیر صفر شود. </a:t>
            </a:r>
          </a:p>
          <a:p>
            <a:pPr algn="justLow" rtl="1"/>
            <a:r>
              <a:rPr lang="fa-IR" sz="2400" dirty="0">
                <a:cs typeface="B Nazanin" panose="00000400000000000000" pitchFamily="2" charset="-78"/>
              </a:rPr>
              <a:t>مجموع وزنهای ورودی می تواند در محدوده 0 تا بی نهایت باشد. </a:t>
            </a:r>
          </a:p>
          <a:p>
            <a:pPr algn="justLow" rtl="1"/>
            <a:r>
              <a:rPr lang="fa-IR" sz="2400" dirty="0">
                <a:cs typeface="B Nazanin" panose="00000400000000000000" pitchFamily="2" charset="-78"/>
              </a:rPr>
              <a:t>برای حفظ پاسخ در محدوده مقدار مورد نظر، حداکثر آستانه معینی تعیین می‌شود </a:t>
            </a:r>
          </a:p>
          <a:p>
            <a:pPr algn="justLow" rtl="1"/>
            <a:r>
              <a:rPr lang="fa-IR" sz="2400" dirty="0">
                <a:cs typeface="B Nazanin" panose="00000400000000000000" pitchFamily="2" charset="-78"/>
              </a:rPr>
              <a:t>مجموع وزنهای ورودی از تابع فعال‌سازی عبور می‌کند.</a:t>
            </a:r>
          </a:p>
          <a:p>
            <a:pPr algn="justLow" rtl="1"/>
            <a:endParaRPr lang="fa-IR" sz="2400" dirty="0">
              <a:cs typeface="B Nazanin" panose="00000400000000000000" pitchFamily="2" charset="-78"/>
            </a:endParaRPr>
          </a:p>
          <a:p>
            <a:pPr algn="justLow" rtl="1"/>
            <a:r>
              <a:rPr lang="fa-IR" sz="2400" dirty="0">
                <a:cs typeface="B Nazanin" panose="00000400000000000000" pitchFamily="2" charset="-78"/>
              </a:rPr>
              <a:t>تابع فعال سازی:</a:t>
            </a:r>
          </a:p>
          <a:p>
            <a:pPr algn="justLow" rtl="1"/>
            <a:r>
              <a:rPr lang="fa-IR" sz="2400" dirty="0">
                <a:cs typeface="B Nazanin" panose="00000400000000000000" pitchFamily="2" charset="-78"/>
              </a:rPr>
              <a:t>مجموعه ای از توابع انتقال استفاده شده برای دستیابی به خروجی مورد نظر اشاره دارد. </a:t>
            </a:r>
          </a:p>
          <a:p>
            <a:pPr algn="justLow" rtl="1"/>
            <a:r>
              <a:rPr lang="fa-IR" sz="2400" dirty="0">
                <a:cs typeface="B Nazanin" panose="00000400000000000000" pitchFamily="2" charset="-78"/>
              </a:rPr>
              <a:t>انواع متفاوتی از تابع فعال‌سازی وجود دارد، (توابع خطی یا غیرخطی و ...)</a:t>
            </a:r>
          </a:p>
          <a:p>
            <a:pPr algn="justLow" rtl="1"/>
            <a:endParaRPr lang="fa-IR" sz="2400" dirty="0">
              <a:cs typeface="B Nazanin" panose="00000400000000000000" pitchFamily="2" charset="-78"/>
            </a:endParaRPr>
          </a:p>
          <a:p>
            <a:pPr algn="justLow" rtl="1"/>
            <a:endParaRPr lang="fa-IR" sz="2400" dirty="0">
              <a:cs typeface="B Nazanin" panose="00000400000000000000" pitchFamily="2" charset="-78"/>
            </a:endParaRPr>
          </a:p>
        </p:txBody>
      </p:sp>
      <p:sp>
        <p:nvSpPr>
          <p:cNvPr id="12291" name="Rectangle 5"/>
          <p:cNvSpPr>
            <a:spLocks noChangeArrowheads="1"/>
          </p:cNvSpPr>
          <p:nvPr/>
        </p:nvSpPr>
        <p:spPr bwMode="auto">
          <a:xfrm>
            <a:off x="1506557" y="0"/>
            <a:ext cx="7543800" cy="58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marL="0" marR="0" lvl="0" indent="0" algn="r" defTabSz="914400" rtl="1" eaLnBrk="1" fontAlgn="base" latinLnBrk="0" hangingPunct="1">
              <a:lnSpc>
                <a:spcPct val="100000"/>
              </a:lnSpc>
              <a:spcBef>
                <a:spcPct val="0"/>
              </a:spcBef>
              <a:spcAft>
                <a:spcPct val="0"/>
              </a:spcAft>
              <a:buClrTx/>
              <a:buSzTx/>
              <a:buFontTx/>
              <a:buNone/>
              <a:tabLst/>
              <a:defRPr/>
            </a:pPr>
            <a:r>
              <a:rPr lang="fa-IR" sz="2400" b="1" dirty="0">
                <a:solidFill>
                  <a:srgbClr val="000000"/>
                </a:solidFill>
                <a:effectLst>
                  <a:outerShdw blurRad="38100" dist="38100" dir="2700000" algn="tl">
                    <a:srgbClr val="000000">
                      <a:alpha val="43137"/>
                    </a:srgbClr>
                  </a:outerShdw>
                </a:effectLst>
                <a:latin typeface="Book Antiqua" pitchFamily="18" charset="0"/>
                <a:cs typeface="B Nazanin" panose="00000400000000000000" pitchFamily="2" charset="-78"/>
              </a:rPr>
              <a:t>شبکه عصبی مصنوعی چگونه کار می کند</a:t>
            </a:r>
            <a:endParaRPr kumimoji="0" lang="en-US" sz="2400" b="1" i="0" u="none" strike="noStrike" kern="1200" cap="none" spc="0" normalizeH="0" baseline="0" noProof="0" dirty="0">
              <a:ln>
                <a:noFill/>
              </a:ln>
              <a:effectLst/>
              <a:uLnTx/>
              <a:uFillTx/>
              <a:latin typeface="Arial" charset="0"/>
              <a:cs typeface="B Nazanin" panose="00000400000000000000" pitchFamily="2" charset="-78"/>
            </a:endParaRPr>
          </a:p>
        </p:txBody>
      </p:sp>
    </p:spTree>
    <p:extLst>
      <p:ext uri="{BB962C8B-B14F-4D97-AF65-F5344CB8AC3E}">
        <p14:creationId xmlns:p14="http://schemas.microsoft.com/office/powerpoint/2010/main" val="934485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347886"/>
          </a:xfrm>
        </p:spPr>
        <p:txBody>
          <a:bodyPr/>
          <a:lstStyle/>
          <a:p>
            <a:pPr algn="r" rtl="1"/>
            <a:r>
              <a:rPr lang="fa-IR" sz="3600" dirty="0">
                <a:cs typeface="B Nazanin" panose="00000400000000000000" pitchFamily="2" charset="-78"/>
              </a:rPr>
              <a:t>فهرست مطالب</a:t>
            </a:r>
          </a:p>
        </p:txBody>
      </p:sp>
      <p:sp>
        <p:nvSpPr>
          <p:cNvPr id="3" name="Content Placeholder 2"/>
          <p:cNvSpPr>
            <a:spLocks noGrp="1"/>
          </p:cNvSpPr>
          <p:nvPr>
            <p:ph idx="1"/>
          </p:nvPr>
        </p:nvSpPr>
        <p:spPr>
          <a:xfrm>
            <a:off x="179512" y="764704"/>
            <a:ext cx="8784976" cy="4389437"/>
          </a:xfrm>
        </p:spPr>
        <p:txBody>
          <a:bodyPr numCol="2" rtlCol="1"/>
          <a:lstStyle/>
          <a:p>
            <a:pPr algn="r" rtl="1"/>
            <a:r>
              <a:rPr lang="fa-IR" sz="2000" dirty="0">
                <a:cs typeface="B Nazanin" pitchFamily="2" charset="-78"/>
              </a:rPr>
              <a:t>تاریخچه</a:t>
            </a:r>
            <a:endParaRPr lang="en-US" sz="2000" dirty="0">
              <a:cs typeface="B Nazanin" pitchFamily="2" charset="-78"/>
            </a:endParaRPr>
          </a:p>
          <a:p>
            <a:pPr algn="r" rtl="1"/>
            <a:r>
              <a:rPr lang="fa-IR" sz="2000" dirty="0">
                <a:cs typeface="B Nazanin" pitchFamily="2" charset="-78"/>
              </a:rPr>
              <a:t>شبکه عصبی چیست؟</a:t>
            </a:r>
            <a:endParaRPr lang="en-US" sz="2000" dirty="0">
              <a:cs typeface="B Nazanin" pitchFamily="2" charset="-78"/>
            </a:endParaRPr>
          </a:p>
          <a:p>
            <a:pPr algn="r" rtl="1"/>
            <a:r>
              <a:rPr lang="fa-IR" sz="2000" dirty="0">
                <a:cs typeface="B Nazanin" pitchFamily="2" charset="-78"/>
              </a:rPr>
              <a:t>کاربرد‌هاي داده کاوي – آناليز بازار</a:t>
            </a:r>
            <a:endParaRPr lang="en-US" sz="2000" dirty="0">
              <a:cs typeface="B Nazanin" pitchFamily="2" charset="-78"/>
            </a:endParaRPr>
          </a:p>
          <a:p>
            <a:pPr algn="r" rtl="1"/>
            <a:r>
              <a:rPr lang="fa-IR" sz="2000" dirty="0">
                <a:cs typeface="B Nazanin" pitchFamily="2" charset="-78"/>
              </a:rPr>
              <a:t>مراحل ساختن یک مدل</a:t>
            </a:r>
            <a:endParaRPr lang="en-US" sz="2000" dirty="0">
              <a:cs typeface="B Nazanin" pitchFamily="2" charset="-78"/>
            </a:endParaRPr>
          </a:p>
          <a:p>
            <a:pPr algn="r" rtl="1"/>
            <a:r>
              <a:rPr lang="fa-IR" sz="2000" dirty="0">
                <a:cs typeface="B Nazanin" pitchFamily="2" charset="-78"/>
              </a:rPr>
              <a:t>تابع فعالسازی</a:t>
            </a:r>
            <a:endParaRPr lang="en-US" sz="2000" dirty="0">
              <a:cs typeface="B Nazanin" pitchFamily="2" charset="-78"/>
            </a:endParaRPr>
          </a:p>
          <a:p>
            <a:pPr algn="r" rtl="1"/>
            <a:r>
              <a:rPr lang="fa-IR" sz="2000" dirty="0">
                <a:cs typeface="B Nazanin" pitchFamily="2" charset="-78"/>
              </a:rPr>
              <a:t>تابع تبدیل</a:t>
            </a:r>
            <a:endParaRPr lang="en-US" sz="2000" dirty="0">
              <a:cs typeface="B Nazanin" pitchFamily="2" charset="-78"/>
            </a:endParaRPr>
          </a:p>
          <a:p>
            <a:pPr algn="r" rtl="1"/>
            <a:r>
              <a:rPr lang="fa-IR" sz="2000" dirty="0">
                <a:cs typeface="B Nazanin" pitchFamily="2" charset="-78"/>
              </a:rPr>
              <a:t>قانون دلتای تعمیم یافته</a:t>
            </a:r>
            <a:endParaRPr lang="en-US" sz="2000" dirty="0">
              <a:cs typeface="B Nazanin" pitchFamily="2" charset="-78"/>
            </a:endParaRPr>
          </a:p>
          <a:p>
            <a:pPr algn="r" rtl="1"/>
            <a:r>
              <a:rPr lang="fa-IR" sz="2000" dirty="0">
                <a:cs typeface="B Nazanin" pitchFamily="2" charset="-78"/>
              </a:rPr>
              <a:t>الگوریتم </a:t>
            </a:r>
            <a:r>
              <a:rPr lang="en-US" sz="2000" dirty="0">
                <a:cs typeface="B Nazanin" pitchFamily="2" charset="-78"/>
              </a:rPr>
              <a:t> Gradient Descent</a:t>
            </a:r>
          </a:p>
          <a:p>
            <a:pPr algn="r" rtl="1"/>
            <a:r>
              <a:rPr lang="fa-IR" sz="2000" dirty="0">
                <a:cs typeface="B Nazanin" pitchFamily="2" charset="-78"/>
              </a:rPr>
              <a:t>مشکلات روش</a:t>
            </a:r>
            <a:r>
              <a:rPr lang="en-US" sz="2000" dirty="0">
                <a:cs typeface="B Nazanin" pitchFamily="2" charset="-78"/>
              </a:rPr>
              <a:t> Gradient Descent</a:t>
            </a:r>
          </a:p>
          <a:p>
            <a:pPr algn="r" rtl="1"/>
            <a:r>
              <a:rPr lang="fa-IR" sz="2000" dirty="0">
                <a:cs typeface="B Nazanin" pitchFamily="2" charset="-78"/>
              </a:rPr>
              <a:t>انتخاب مجموعه آموزشی</a:t>
            </a:r>
            <a:endParaRPr lang="en-US" sz="2000" dirty="0">
              <a:cs typeface="B Nazanin" pitchFamily="2" charset="-78"/>
            </a:endParaRPr>
          </a:p>
          <a:p>
            <a:pPr algn="r" rtl="1"/>
            <a:r>
              <a:rPr lang="fa-IR" sz="2000" dirty="0">
                <a:cs typeface="B Nazanin" pitchFamily="2" charset="-78"/>
              </a:rPr>
              <a:t>پوشش دهی مقادیر برای تمامی مشخصه ها</a:t>
            </a:r>
            <a:endParaRPr lang="en-US" sz="2000" dirty="0">
              <a:cs typeface="B Nazanin" pitchFamily="2" charset="-78"/>
            </a:endParaRPr>
          </a:p>
          <a:p>
            <a:pPr algn="r" rtl="1"/>
            <a:r>
              <a:rPr lang="fa-IR" sz="2000" dirty="0">
                <a:cs typeface="B Nazanin" pitchFamily="2" charset="-78"/>
              </a:rPr>
              <a:t>تعداد مشخصه ها واندازه مجموعه آموزشی</a:t>
            </a:r>
            <a:endParaRPr lang="en-US" sz="2000" dirty="0">
              <a:cs typeface="B Nazanin" pitchFamily="2" charset="-78"/>
            </a:endParaRPr>
          </a:p>
          <a:p>
            <a:pPr algn="r" rtl="1"/>
            <a:r>
              <a:rPr lang="fa-IR" sz="2000" dirty="0">
                <a:cs typeface="B Nazanin" pitchFamily="2" charset="-78"/>
              </a:rPr>
              <a:t>تعداد خروجی ها</a:t>
            </a:r>
            <a:endParaRPr lang="en-US" sz="2000" dirty="0">
              <a:cs typeface="B Nazanin" pitchFamily="2" charset="-78"/>
            </a:endParaRPr>
          </a:p>
          <a:p>
            <a:pPr algn="r" rtl="1"/>
            <a:r>
              <a:rPr lang="fa-IR" sz="2000" dirty="0">
                <a:cs typeface="B Nazanin" pitchFamily="2" charset="-78"/>
              </a:rPr>
              <a:t>آماده سازی داده ها</a:t>
            </a:r>
            <a:endParaRPr lang="en-US" sz="2000" dirty="0">
              <a:cs typeface="B Nazanin" pitchFamily="2" charset="-78"/>
            </a:endParaRPr>
          </a:p>
          <a:p>
            <a:pPr algn="r" rtl="1"/>
            <a:r>
              <a:rPr lang="fa-IR" sz="2000" dirty="0">
                <a:cs typeface="B Nazanin" pitchFamily="2" charset="-78"/>
              </a:rPr>
              <a:t>مشخصه هایی با مقادیر پیوسته</a:t>
            </a:r>
            <a:endParaRPr lang="en-US" sz="2000" dirty="0">
              <a:cs typeface="B Nazanin" pitchFamily="2" charset="-78"/>
            </a:endParaRPr>
          </a:p>
          <a:p>
            <a:pPr algn="r" rtl="1"/>
            <a:r>
              <a:rPr lang="fa-IR" sz="2000" dirty="0">
                <a:cs typeface="B Nazanin" pitchFamily="2" charset="-78"/>
              </a:rPr>
              <a:t>مشخصه هایی با مقادیر مرتب، گسسته (صحیح)</a:t>
            </a:r>
            <a:endParaRPr lang="en-US" sz="2000" dirty="0">
              <a:cs typeface="B Nazanin" pitchFamily="2" charset="-78"/>
            </a:endParaRPr>
          </a:p>
          <a:p>
            <a:pPr algn="r" rtl="1"/>
            <a:r>
              <a:rPr lang="fa-IR" sz="2000" dirty="0">
                <a:cs typeface="B Nazanin" pitchFamily="2" charset="-78"/>
              </a:rPr>
              <a:t>مشخصه هایی با مقادیر دسته ای</a:t>
            </a:r>
            <a:endParaRPr lang="en-US" sz="2000" dirty="0">
              <a:cs typeface="B Nazanin" pitchFamily="2" charset="-78"/>
            </a:endParaRPr>
          </a:p>
          <a:p>
            <a:pPr algn="r" rtl="1"/>
            <a:r>
              <a:rPr lang="fa-IR" sz="2000" dirty="0">
                <a:cs typeface="B Nazanin" pitchFamily="2" charset="-78"/>
              </a:rPr>
              <a:t>کار با مشخصه هایی با مقادیر دسته ای</a:t>
            </a:r>
            <a:endParaRPr lang="en-US" sz="2000" dirty="0">
              <a:cs typeface="B Nazanin" pitchFamily="2" charset="-78"/>
            </a:endParaRPr>
          </a:p>
          <a:p>
            <a:pPr algn="r" rtl="1"/>
            <a:r>
              <a:rPr lang="fa-IR" sz="2000" dirty="0">
                <a:cs typeface="B Nazanin" pitchFamily="2" charset="-78"/>
              </a:rPr>
              <a:t>تفسیر نتایج</a:t>
            </a:r>
            <a:endParaRPr lang="en-US" sz="2000" dirty="0">
              <a:cs typeface="B Nazanin" pitchFamily="2" charset="-78"/>
            </a:endParaRPr>
          </a:p>
          <a:p>
            <a:pPr algn="r" rtl="1"/>
            <a:r>
              <a:rPr lang="fa-IR" sz="2000" dirty="0">
                <a:cs typeface="B Nazanin" pitchFamily="2" charset="-78"/>
              </a:rPr>
              <a:t>شبکه های عصبی و سری های زمانی</a:t>
            </a:r>
            <a:endParaRPr lang="en-US" sz="2000" dirty="0">
              <a:cs typeface="B Nazanin" pitchFamily="2" charset="-78"/>
            </a:endParaRPr>
          </a:p>
          <a:p>
            <a:pPr algn="r" rtl="1"/>
            <a:r>
              <a:rPr lang="fa-IR" sz="2000" dirty="0">
                <a:cs typeface="B Nazanin" pitchFamily="2" charset="-78"/>
              </a:rPr>
              <a:t>چگونه بفهمیم درون یک شبکه عصبی چه می گذرد؟</a:t>
            </a:r>
            <a:endParaRPr lang="en-US" sz="2000" dirty="0">
              <a:cs typeface="B Nazanin" pitchFamily="2" charset="-78"/>
            </a:endParaRPr>
          </a:p>
          <a:p>
            <a:pPr algn="r" rtl="1"/>
            <a:r>
              <a:rPr lang="fa-IR" sz="2000" dirty="0">
                <a:cs typeface="B Nazanin" pitchFamily="2" charset="-78"/>
              </a:rPr>
              <a:t>تطبیق های خودسازمانده</a:t>
            </a:r>
            <a:endParaRPr lang="en-US" sz="2000" dirty="0">
              <a:cs typeface="B Nazanin" pitchFamily="2" charset="-78"/>
            </a:endParaRPr>
          </a:p>
          <a:p>
            <a:pPr algn="r" rtl="1"/>
            <a:r>
              <a:rPr lang="fa-IR" sz="2000" dirty="0">
                <a:cs typeface="B Nazanin" pitchFamily="2" charset="-78"/>
              </a:rPr>
              <a:t>جمع بندی</a:t>
            </a:r>
            <a:endParaRPr lang="en-US" sz="2000" dirty="0">
              <a:cs typeface="B Nazanin" pitchFamily="2" charset="-78"/>
            </a:endParaRPr>
          </a:p>
        </p:txBody>
      </p:sp>
    </p:spTree>
    <p:extLst>
      <p:ext uri="{BB962C8B-B14F-4D97-AF65-F5344CB8AC3E}">
        <p14:creationId xmlns:p14="http://schemas.microsoft.com/office/powerpoint/2010/main" val="2782494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7674CB8-16AE-46E6-C662-23F419044F87}"/>
              </a:ext>
            </a:extLst>
          </p:cNvPr>
          <p:cNvPicPr>
            <a:picLocks noChangeAspect="1"/>
          </p:cNvPicPr>
          <p:nvPr/>
        </p:nvPicPr>
        <p:blipFill>
          <a:blip r:embed="rId2"/>
          <a:stretch>
            <a:fillRect/>
          </a:stretch>
        </p:blipFill>
        <p:spPr>
          <a:xfrm>
            <a:off x="611560" y="1117995"/>
            <a:ext cx="7603952" cy="4622010"/>
          </a:xfrm>
          <a:prstGeom prst="rect">
            <a:avLst/>
          </a:prstGeom>
        </p:spPr>
      </p:pic>
    </p:spTree>
    <p:extLst>
      <p:ext uri="{BB962C8B-B14F-4D97-AF65-F5344CB8AC3E}">
        <p14:creationId xmlns:p14="http://schemas.microsoft.com/office/powerpoint/2010/main" val="1748561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338" name="Rectangle 30"/>
              <p:cNvSpPr>
                <a:spLocks noChangeArrowheads="1"/>
              </p:cNvSpPr>
              <p:nvPr/>
            </p:nvSpPr>
            <p:spPr bwMode="auto">
              <a:xfrm>
                <a:off x="0" y="908720"/>
                <a:ext cx="9036495" cy="441166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indent="0" algn="r" rtl="1" eaLnBrk="1" hangingPunct="1">
                  <a:buClr>
                    <a:schemeClr val="tx2"/>
                  </a:buClr>
                  <a:buSzPct val="70000"/>
                  <a:buNone/>
                </a:pPr>
                <a:r>
                  <a:rPr lang="fa-IR" altLang="en-US" sz="2400" dirty="0">
                    <a:latin typeface="Tahoma" panose="020B0604030504040204" pitchFamily="34" charset="0"/>
                    <a:ea typeface="2  Nazanin" pitchFamily="2" charset="0"/>
                    <a:cs typeface="B Nazanin" pitchFamily="2" charset="-78"/>
                  </a:rPr>
                  <a:t>ساده ترین روش بررسی بازخورد محاسبه وزن ها </a:t>
                </a:r>
              </a:p>
              <a:p>
                <a:pPr marL="0" indent="0" algn="r" rtl="1" eaLnBrk="1" hangingPunct="1">
                  <a:buClr>
                    <a:schemeClr val="tx2"/>
                  </a:buClr>
                  <a:buSzPct val="70000"/>
                  <a:buNone/>
                </a:pPr>
                <a:endParaRPr lang="fa-IR" altLang="en-US" sz="2400" dirty="0">
                  <a:latin typeface="Tahoma" panose="020B0604030504040204" pitchFamily="34" charset="0"/>
                  <a:ea typeface="2  Nazanin" pitchFamily="2" charset="0"/>
                  <a:cs typeface="B Nazanin" pitchFamily="2" charset="-78"/>
                </a:endParaRPr>
              </a:p>
              <a:p>
                <a:pPr marL="0" indent="0" algn="r" rtl="1" eaLnBrk="1" hangingPunct="1">
                  <a:buClr>
                    <a:schemeClr val="tx2"/>
                  </a:buClr>
                  <a:buSzPct val="70000"/>
                  <a:buNone/>
                </a:pPr>
                <a:r>
                  <a:rPr lang="fa-IR" altLang="en-US" sz="2400" dirty="0">
                    <a:latin typeface="Tahoma" panose="020B0604030504040204" pitchFamily="34" charset="0"/>
                    <a:ea typeface="2  Nazanin" pitchFamily="2" charset="0"/>
                    <a:cs typeface="B Nazanin" pitchFamily="2" charset="-78"/>
                  </a:rPr>
                  <a:t>تمام وزن های وارد شده به یک نرون در ورودی مرتبط با خود ضرب شده و با هم جمع می شوند</a:t>
                </a:r>
              </a:p>
              <a:p>
                <a:pPr marL="0" indent="0" algn="r" rtl="1" eaLnBrk="1" hangingPunct="1">
                  <a:buClr>
                    <a:schemeClr val="tx2"/>
                  </a:buClr>
                  <a:buSzPct val="70000"/>
                  <a:buNone/>
                </a:pPr>
                <a:endParaRPr lang="fa-IR" altLang="en-US" sz="2400" dirty="0">
                  <a:latin typeface="Tahoma" panose="020B0604030504040204" pitchFamily="34" charset="0"/>
                  <a:ea typeface="2  Nazanin" pitchFamily="2" charset="0"/>
                  <a:cs typeface="B Nazanin" pitchFamily="2" charset="-78"/>
                </a:endParaRPr>
              </a:p>
              <a:p>
                <a:pPr marL="0" indent="0" algn="r" rtl="1" eaLnBrk="1" hangingPunct="1">
                  <a:buClr>
                    <a:schemeClr val="tx2"/>
                  </a:buClr>
                  <a:buSzPct val="70000"/>
                  <a:buNone/>
                </a:pPr>
                <a14:m>
                  <m:oMathPara xmlns:m="http://schemas.openxmlformats.org/officeDocument/2006/math">
                    <m:oMathParaPr>
                      <m:jc m:val="centerGroup"/>
                    </m:oMathParaPr>
                    <m:oMath xmlns:m="http://schemas.openxmlformats.org/officeDocument/2006/math">
                      <m:nary>
                        <m:naryPr>
                          <m:chr m:val="∑"/>
                          <m:ctrlPr>
                            <a:rPr lang="fa-IR" altLang="en-US" sz="2400" i="1" smtClean="0">
                              <a:latin typeface="Cambria Math" panose="02040503050406030204" pitchFamily="18" charset="0"/>
                              <a:cs typeface="B Nazanin" pitchFamily="2" charset="-78"/>
                            </a:rPr>
                          </m:ctrlPr>
                        </m:naryPr>
                        <m:sub>
                          <m:r>
                            <m:rPr>
                              <m:brk m:alnAt="23"/>
                            </m:rPr>
                            <a:rPr lang="en-US" altLang="en-US" sz="2400" b="0" i="1" smtClean="0">
                              <a:latin typeface="Cambria Math" panose="02040503050406030204" pitchFamily="18" charset="0"/>
                              <a:cs typeface="B Nazanin" pitchFamily="2" charset="-78"/>
                            </a:rPr>
                            <m:t>𝑖</m:t>
                          </m:r>
                          <m:r>
                            <a:rPr lang="en-US" altLang="en-US" sz="2400" b="0" i="1" smtClean="0">
                              <a:latin typeface="Cambria Math" panose="02040503050406030204" pitchFamily="18" charset="0"/>
                              <a:cs typeface="B Nazanin" pitchFamily="2" charset="-78"/>
                            </a:rPr>
                            <m:t>=</m:t>
                          </m:r>
                          <m:r>
                            <m:rPr>
                              <m:brk m:alnAt="23"/>
                            </m:rPr>
                            <a:rPr lang="en-US" altLang="en-US" sz="2400" b="0" i="1" smtClean="0">
                              <a:latin typeface="Cambria Math" panose="02040503050406030204" pitchFamily="18" charset="0"/>
                              <a:cs typeface="B Nazanin" pitchFamily="2" charset="-78"/>
                            </a:rPr>
                            <m:t>1</m:t>
                          </m:r>
                        </m:sub>
                        <m:sup>
                          <m:r>
                            <a:rPr lang="en-US" altLang="en-US" sz="2400" b="0" i="1" smtClean="0">
                              <a:latin typeface="Cambria Math" panose="02040503050406030204" pitchFamily="18" charset="0"/>
                              <a:cs typeface="B Nazanin" pitchFamily="2" charset="-78"/>
                            </a:rPr>
                            <m:t>𝑛</m:t>
                          </m:r>
                        </m:sup>
                        <m:e>
                          <m:sSub>
                            <m:sSubPr>
                              <m:ctrlPr>
                                <a:rPr lang="fa-IR" altLang="en-US" sz="2400" i="1" smtClean="0">
                                  <a:latin typeface="Cambria Math" panose="02040503050406030204" pitchFamily="18" charset="0"/>
                                  <a:cs typeface="B Nazanin" pitchFamily="2" charset="-78"/>
                                </a:rPr>
                              </m:ctrlPr>
                            </m:sSubPr>
                            <m:e>
                              <m:r>
                                <a:rPr lang="en-US" altLang="en-US" sz="2400" b="0" i="1" smtClean="0">
                                  <a:latin typeface="Cambria Math" panose="02040503050406030204" pitchFamily="18" charset="0"/>
                                  <a:cs typeface="B Nazanin" pitchFamily="2" charset="-78"/>
                                </a:rPr>
                                <m:t>𝑤</m:t>
                              </m:r>
                            </m:e>
                            <m:sub>
                              <m:r>
                                <a:rPr lang="en-US" altLang="en-US" sz="2400" b="0" i="1" smtClean="0">
                                  <a:latin typeface="Cambria Math" panose="02040503050406030204" pitchFamily="18" charset="0"/>
                                  <a:cs typeface="B Nazanin" pitchFamily="2" charset="-78"/>
                                </a:rPr>
                                <m:t>𝑖</m:t>
                              </m:r>
                            </m:sub>
                          </m:sSub>
                          <m:sSub>
                            <m:sSubPr>
                              <m:ctrlPr>
                                <a:rPr lang="fa-IR" altLang="en-US" sz="2400" i="1" smtClean="0">
                                  <a:latin typeface="Cambria Math" panose="02040503050406030204" pitchFamily="18" charset="0"/>
                                  <a:cs typeface="B Nazanin" pitchFamily="2" charset="-78"/>
                                </a:rPr>
                              </m:ctrlPr>
                            </m:sSubPr>
                            <m:e>
                              <m:r>
                                <a:rPr lang="en-US" altLang="en-US" sz="2400" b="0" i="1" smtClean="0">
                                  <a:latin typeface="Cambria Math" panose="02040503050406030204" pitchFamily="18" charset="0"/>
                                  <a:cs typeface="B Nazanin" pitchFamily="2" charset="-78"/>
                                </a:rPr>
                                <m:t>𝑥</m:t>
                              </m:r>
                            </m:e>
                            <m:sub>
                              <m:r>
                                <a:rPr lang="en-US" altLang="en-US" sz="2400" b="0" i="1" smtClean="0">
                                  <a:latin typeface="Cambria Math" panose="02040503050406030204" pitchFamily="18" charset="0"/>
                                  <a:cs typeface="B Nazanin" pitchFamily="2" charset="-78"/>
                                </a:rPr>
                                <m:t>𝑖</m:t>
                              </m:r>
                            </m:sub>
                          </m:sSub>
                          <m:r>
                            <a:rPr lang="fa-IR" altLang="en-US" sz="2400" b="0" i="1" smtClean="0">
                              <a:latin typeface="Cambria Math" panose="02040503050406030204" pitchFamily="18" charset="0"/>
                              <a:cs typeface="B Nazanin" pitchFamily="2" charset="-78"/>
                            </a:rPr>
                            <m:t>=</m:t>
                          </m:r>
                          <m:sSub>
                            <m:sSubPr>
                              <m:ctrlPr>
                                <a:rPr lang="fa-IR" altLang="en-US" sz="2400" i="1">
                                  <a:latin typeface="Cambria Math" panose="02040503050406030204" pitchFamily="18" charset="0"/>
                                  <a:cs typeface="B Nazanin" pitchFamily="2" charset="-78"/>
                                </a:rPr>
                              </m:ctrlPr>
                            </m:sSubPr>
                            <m:e>
                              <m:r>
                                <a:rPr lang="en-US" altLang="en-US" sz="2400" i="1">
                                  <a:latin typeface="Cambria Math" panose="02040503050406030204" pitchFamily="18" charset="0"/>
                                  <a:cs typeface="B Nazanin" pitchFamily="2" charset="-78"/>
                                </a:rPr>
                                <m:t>𝑤</m:t>
                              </m:r>
                            </m:e>
                            <m:sub>
                              <m:r>
                                <a:rPr lang="en-US" altLang="en-US" sz="2400" b="0" i="1" smtClean="0">
                                  <a:latin typeface="Cambria Math" panose="02040503050406030204" pitchFamily="18" charset="0"/>
                                  <a:cs typeface="B Nazanin" pitchFamily="2" charset="-78"/>
                                </a:rPr>
                                <m:t>1</m:t>
                              </m:r>
                            </m:sub>
                          </m:sSub>
                          <m:sSub>
                            <m:sSubPr>
                              <m:ctrlPr>
                                <a:rPr lang="fa-IR" altLang="en-US" sz="2400" i="1">
                                  <a:latin typeface="Cambria Math" panose="02040503050406030204" pitchFamily="18" charset="0"/>
                                  <a:cs typeface="B Nazanin" pitchFamily="2" charset="-78"/>
                                </a:rPr>
                              </m:ctrlPr>
                            </m:sSubPr>
                            <m:e>
                              <m:r>
                                <a:rPr lang="en-US" altLang="en-US" sz="2400" i="1">
                                  <a:latin typeface="Cambria Math" panose="02040503050406030204" pitchFamily="18" charset="0"/>
                                  <a:cs typeface="B Nazanin" pitchFamily="2" charset="-78"/>
                                </a:rPr>
                                <m:t>𝑥</m:t>
                              </m:r>
                            </m:e>
                            <m:sub>
                              <m:r>
                                <a:rPr lang="en-US" altLang="en-US" sz="2400" b="0" i="1" smtClean="0">
                                  <a:latin typeface="Cambria Math" panose="02040503050406030204" pitchFamily="18" charset="0"/>
                                  <a:cs typeface="B Nazanin" pitchFamily="2" charset="-78"/>
                                </a:rPr>
                                <m:t>1</m:t>
                              </m:r>
                            </m:sub>
                          </m:sSub>
                          <m:r>
                            <a:rPr lang="fa-IR" altLang="en-US" sz="2400" b="0" i="1" smtClean="0">
                              <a:latin typeface="Cambria Math" panose="02040503050406030204" pitchFamily="18" charset="0"/>
                              <a:cs typeface="B Nazanin" pitchFamily="2" charset="-78"/>
                            </a:rPr>
                            <m:t>+</m:t>
                          </m:r>
                          <m:sSub>
                            <m:sSubPr>
                              <m:ctrlPr>
                                <a:rPr lang="fa-IR" altLang="en-US" sz="2400" i="1">
                                  <a:latin typeface="Cambria Math" panose="02040503050406030204" pitchFamily="18" charset="0"/>
                                  <a:cs typeface="B Nazanin" pitchFamily="2" charset="-78"/>
                                </a:rPr>
                              </m:ctrlPr>
                            </m:sSubPr>
                            <m:e>
                              <m:r>
                                <a:rPr lang="en-US" altLang="en-US" sz="2400" i="1">
                                  <a:latin typeface="Cambria Math" panose="02040503050406030204" pitchFamily="18" charset="0"/>
                                  <a:cs typeface="B Nazanin" pitchFamily="2" charset="-78"/>
                                </a:rPr>
                                <m:t>𝑤</m:t>
                              </m:r>
                            </m:e>
                            <m:sub>
                              <m:r>
                                <a:rPr lang="en-US" altLang="en-US" sz="2400" b="0" i="1" smtClean="0">
                                  <a:latin typeface="Cambria Math" panose="02040503050406030204" pitchFamily="18" charset="0"/>
                                  <a:cs typeface="B Nazanin" pitchFamily="2" charset="-78"/>
                                </a:rPr>
                                <m:t>2</m:t>
                              </m:r>
                            </m:sub>
                          </m:sSub>
                          <m:sSub>
                            <m:sSubPr>
                              <m:ctrlPr>
                                <a:rPr lang="fa-IR" altLang="en-US" sz="2400" i="1">
                                  <a:latin typeface="Cambria Math" panose="02040503050406030204" pitchFamily="18" charset="0"/>
                                  <a:cs typeface="B Nazanin" pitchFamily="2" charset="-78"/>
                                </a:rPr>
                              </m:ctrlPr>
                            </m:sSubPr>
                            <m:e>
                              <m:r>
                                <a:rPr lang="en-US" altLang="en-US" sz="2400" i="1">
                                  <a:latin typeface="Cambria Math" panose="02040503050406030204" pitchFamily="18" charset="0"/>
                                  <a:cs typeface="B Nazanin" pitchFamily="2" charset="-78"/>
                                </a:rPr>
                                <m:t>𝑥</m:t>
                              </m:r>
                            </m:e>
                            <m:sub>
                              <m:r>
                                <a:rPr lang="en-US" altLang="en-US" sz="2400" b="0" i="1" smtClean="0">
                                  <a:latin typeface="Cambria Math" panose="02040503050406030204" pitchFamily="18" charset="0"/>
                                  <a:cs typeface="B Nazanin" pitchFamily="2" charset="-78"/>
                                </a:rPr>
                                <m:t>2</m:t>
                              </m:r>
                            </m:sub>
                          </m:sSub>
                          <m:r>
                            <a:rPr lang="fa-IR" altLang="en-US" sz="2400" b="0" i="1" smtClean="0">
                              <a:latin typeface="Cambria Math" panose="02040503050406030204" pitchFamily="18" charset="0"/>
                              <a:cs typeface="B Nazanin" pitchFamily="2" charset="-78"/>
                            </a:rPr>
                            <m:t>+…+</m:t>
                          </m:r>
                          <m:sSub>
                            <m:sSubPr>
                              <m:ctrlPr>
                                <a:rPr lang="fa-IR" altLang="en-US" sz="2400" i="1">
                                  <a:latin typeface="Cambria Math" panose="02040503050406030204" pitchFamily="18" charset="0"/>
                                  <a:cs typeface="B Nazanin" pitchFamily="2" charset="-78"/>
                                </a:rPr>
                              </m:ctrlPr>
                            </m:sSubPr>
                            <m:e>
                              <m:r>
                                <a:rPr lang="en-US" altLang="en-US" sz="2400" i="1">
                                  <a:latin typeface="Cambria Math" panose="02040503050406030204" pitchFamily="18" charset="0"/>
                                  <a:cs typeface="B Nazanin" pitchFamily="2" charset="-78"/>
                                </a:rPr>
                                <m:t>𝑤</m:t>
                              </m:r>
                            </m:e>
                            <m:sub>
                              <m:r>
                                <a:rPr lang="en-US" altLang="en-US" sz="2400" b="0" i="1" smtClean="0">
                                  <a:latin typeface="Cambria Math" panose="02040503050406030204" pitchFamily="18" charset="0"/>
                                  <a:cs typeface="B Nazanin" pitchFamily="2" charset="-78"/>
                                </a:rPr>
                                <m:t>𝑛</m:t>
                              </m:r>
                            </m:sub>
                          </m:sSub>
                          <m:sSub>
                            <m:sSubPr>
                              <m:ctrlPr>
                                <a:rPr lang="fa-IR" altLang="en-US" sz="2400" i="1">
                                  <a:latin typeface="Cambria Math" panose="02040503050406030204" pitchFamily="18" charset="0"/>
                                  <a:cs typeface="B Nazanin" pitchFamily="2" charset="-78"/>
                                </a:rPr>
                              </m:ctrlPr>
                            </m:sSubPr>
                            <m:e>
                              <m:r>
                                <a:rPr lang="en-US" altLang="en-US" sz="2400" i="1">
                                  <a:latin typeface="Cambria Math" panose="02040503050406030204" pitchFamily="18" charset="0"/>
                                  <a:cs typeface="B Nazanin" pitchFamily="2" charset="-78"/>
                                </a:rPr>
                                <m:t>𝑥</m:t>
                              </m:r>
                            </m:e>
                            <m:sub>
                              <m:r>
                                <a:rPr lang="en-US" altLang="en-US" sz="2400" b="0" i="1" smtClean="0">
                                  <a:latin typeface="Cambria Math" panose="02040503050406030204" pitchFamily="18" charset="0"/>
                                  <a:cs typeface="B Nazanin" pitchFamily="2" charset="-78"/>
                                </a:rPr>
                                <m:t>𝑛</m:t>
                              </m:r>
                            </m:sub>
                          </m:sSub>
                        </m:e>
                      </m:nary>
                    </m:oMath>
                  </m:oMathPara>
                </a14:m>
                <a:endParaRPr lang="fa-IR" altLang="en-US" sz="2400" dirty="0">
                  <a:latin typeface="Tahoma" panose="020B0604030504040204" pitchFamily="34" charset="0"/>
                  <a:ea typeface="2  Nazanin" pitchFamily="2" charset="0"/>
                  <a:cs typeface="B Nazanin" pitchFamily="2" charset="-78"/>
                </a:endParaRPr>
              </a:p>
              <a:p>
                <a:pPr marL="0" indent="0" algn="r" rtl="1" eaLnBrk="1" hangingPunct="1">
                  <a:buClr>
                    <a:schemeClr val="tx2"/>
                  </a:buClr>
                  <a:buSzPct val="70000"/>
                  <a:buNone/>
                </a:pPr>
                <a:endParaRPr lang="fa-IR" altLang="en-US" sz="2400" dirty="0">
                  <a:latin typeface="Tahoma" panose="020B0604030504040204" pitchFamily="34" charset="0"/>
                  <a:ea typeface="2  Nazanin" pitchFamily="2" charset="0"/>
                  <a:cs typeface="B Nazanin" pitchFamily="2" charset="-78"/>
                </a:endParaRPr>
              </a:p>
              <a:p>
                <a:pPr marL="0" indent="0" algn="r" rtl="1" eaLnBrk="1" hangingPunct="1">
                  <a:buClr>
                    <a:schemeClr val="tx2"/>
                  </a:buClr>
                  <a:buSzPct val="70000"/>
                  <a:buNone/>
                </a:pPr>
                <a:r>
                  <a:rPr lang="fa-IR" altLang="en-US" sz="2400" dirty="0">
                    <a:latin typeface="Tahoma" panose="020B0604030504040204" pitchFamily="34" charset="0"/>
                    <a:ea typeface="2  Nazanin" pitchFamily="2" charset="0"/>
                    <a:cs typeface="B Nazanin" pitchFamily="2" charset="-78"/>
                  </a:rPr>
                  <a:t>اگر این حاصل جمع از یک مقدار آستانه بیشتر باشد: </a:t>
                </a:r>
              </a:p>
              <a:p>
                <a:pPr marL="0" indent="0" algn="r" rtl="1" eaLnBrk="1" hangingPunct="1">
                  <a:buClr>
                    <a:schemeClr val="tx2"/>
                  </a:buClr>
                  <a:buSzPct val="70000"/>
                  <a:buNone/>
                </a:pPr>
                <a:r>
                  <a:rPr lang="fa-IR" altLang="en-US" sz="2400" dirty="0">
                    <a:latin typeface="Tahoma" panose="020B0604030504040204" pitchFamily="34" charset="0"/>
                    <a:ea typeface="2  Nazanin" pitchFamily="2" charset="0"/>
                    <a:cs typeface="B Nazanin" pitchFamily="2" charset="-78"/>
                  </a:rPr>
                  <a:t>نرون فعال می شود و جروجی تولید می کند</a:t>
                </a:r>
              </a:p>
              <a:p>
                <a:pPr marL="0" indent="0" algn="r" rtl="1" eaLnBrk="1" hangingPunct="1">
                  <a:buClr>
                    <a:schemeClr val="tx2"/>
                  </a:buClr>
                  <a:buSzPct val="70000"/>
                  <a:buNone/>
                </a:pPr>
                <a:r>
                  <a:rPr lang="fa-IR" altLang="en-US" sz="2400" dirty="0">
                    <a:latin typeface="Tahoma" panose="020B0604030504040204" pitchFamily="34" charset="0"/>
                    <a:ea typeface="2  Nazanin" pitchFamily="2" charset="0"/>
                    <a:cs typeface="B Nazanin" pitchFamily="2" charset="-78"/>
                  </a:rPr>
                  <a:t>در غیر این صورت خروجی تولید نمی شود</a:t>
                </a:r>
              </a:p>
              <a:p>
                <a:pPr marL="0" indent="0" algn="r" rtl="1" eaLnBrk="1" hangingPunct="1">
                  <a:buClr>
                    <a:schemeClr val="tx2"/>
                  </a:buClr>
                  <a:buSzPct val="70000"/>
                  <a:buNone/>
                </a:pPr>
                <a:endParaRPr lang="fa-IR" altLang="en-US" sz="2400" dirty="0">
                  <a:latin typeface="Tahoma" panose="020B0604030504040204" pitchFamily="34" charset="0"/>
                  <a:ea typeface="2  Nazanin" pitchFamily="2" charset="0"/>
                  <a:cs typeface="B Nazanin" pitchFamily="2" charset="-78"/>
                </a:endParaRPr>
              </a:p>
            </p:txBody>
          </p:sp>
        </mc:Choice>
        <mc:Fallback xmlns="">
          <p:sp>
            <p:nvSpPr>
              <p:cNvPr id="14338" name="Rectangle 30"/>
              <p:cNvSpPr>
                <a:spLocks noRot="1" noChangeAspect="1" noMove="1" noResize="1" noEditPoints="1" noAdjustHandles="1" noChangeArrowheads="1" noChangeShapeType="1" noTextEdit="1"/>
              </p:cNvSpPr>
              <p:nvPr/>
            </p:nvSpPr>
            <p:spPr bwMode="auto">
              <a:xfrm>
                <a:off x="0" y="908720"/>
                <a:ext cx="9036495" cy="4411662"/>
              </a:xfrm>
              <a:prstGeom prst="rect">
                <a:avLst/>
              </a:prstGeom>
              <a:blipFill>
                <a:blip r:embed="rId2"/>
                <a:stretch>
                  <a:fillRect l="-472" t="-1105" r="-1012" b="-580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a-IR">
                    <a:noFill/>
                  </a:rPr>
                  <a:t> </a:t>
                </a:r>
              </a:p>
            </p:txBody>
          </p:sp>
        </mc:Fallback>
      </mc:AlternateContent>
      <p:sp>
        <p:nvSpPr>
          <p:cNvPr id="14339" name="Rectangle 31"/>
          <p:cNvSpPr>
            <a:spLocks noChangeArrowheads="1"/>
          </p:cNvSpPr>
          <p:nvPr/>
        </p:nvSpPr>
        <p:spPr bwMode="auto">
          <a:xfrm>
            <a:off x="5652120" y="260648"/>
            <a:ext cx="3284984" cy="570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r" rtl="1" eaLnBrk="1" hangingPunct="1">
              <a:spcBef>
                <a:spcPct val="0"/>
              </a:spcBef>
              <a:buClrTx/>
              <a:buSzTx/>
              <a:buFontTx/>
              <a:buNone/>
            </a:pPr>
            <a:r>
              <a:rPr lang="fa-IR" altLang="en-US" sz="2400" b="1" dirty="0">
                <a:latin typeface="2  Nazanin"/>
                <a:cs typeface="Times New Roman" panose="02020603050405020304" pitchFamily="18" charset="0"/>
              </a:rPr>
              <a:t>پیش</a:t>
            </a:r>
            <a:r>
              <a:rPr lang="fa-IR" altLang="en-US" sz="2400" b="1" dirty="0">
                <a:latin typeface="Times New Roman" panose="02020603050405020304" pitchFamily="18" charset="0"/>
                <a:cs typeface="Times New Roman" panose="02020603050405020304" pitchFamily="18" charset="0"/>
              </a:rPr>
              <a:t> خور </a:t>
            </a:r>
            <a:r>
              <a:rPr lang="en-US" altLang="en-US" sz="2400" b="1" dirty="0">
                <a:latin typeface="Times New Roman" panose="02020603050405020304" pitchFamily="18" charset="0"/>
                <a:cs typeface="Times New Roman" panose="02020603050405020304" pitchFamily="18" charset="0"/>
              </a:rPr>
              <a:t>Feed forward</a:t>
            </a:r>
            <a:r>
              <a:rPr lang="fa-IR" altLang="en-US" sz="2400" b="1" dirty="0">
                <a:latin typeface="Times New Roman" panose="02020603050405020304" pitchFamily="18" charset="0"/>
                <a:cs typeface="Times New Roman" panose="02020603050405020304" pitchFamily="18" charset="0"/>
              </a:rPr>
              <a:t>  </a:t>
            </a:r>
            <a:endParaRPr lang="en-US"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436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338" name="Rectangle 30"/>
              <p:cNvSpPr>
                <a:spLocks noChangeArrowheads="1"/>
              </p:cNvSpPr>
              <p:nvPr/>
            </p:nvSpPr>
            <p:spPr bwMode="auto">
              <a:xfrm>
                <a:off x="-20249" y="332656"/>
                <a:ext cx="9036495" cy="652534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indent="0" algn="r" rtl="1" eaLnBrk="1" hangingPunct="1">
                  <a:buClr>
                    <a:schemeClr val="tx2"/>
                  </a:buClr>
                  <a:buSzPct val="70000"/>
                  <a:buNone/>
                </a:pPr>
                <a14:m>
                  <m:oMathPara xmlns:m="http://schemas.openxmlformats.org/officeDocument/2006/math">
                    <m:oMathParaPr>
                      <m:jc m:val="centerGroup"/>
                    </m:oMathParaPr>
                    <m:oMath xmlns:m="http://schemas.openxmlformats.org/officeDocument/2006/math">
                      <m:nary>
                        <m:naryPr>
                          <m:chr m:val="∑"/>
                          <m:ctrlPr>
                            <a:rPr lang="fa-IR" altLang="en-US" sz="2400" i="1" smtClean="0">
                              <a:latin typeface="Cambria Math" panose="02040503050406030204" pitchFamily="18" charset="0"/>
                              <a:cs typeface="B Nazanin" pitchFamily="2" charset="-78"/>
                            </a:rPr>
                          </m:ctrlPr>
                        </m:naryPr>
                        <m:sub>
                          <m:r>
                            <m:rPr>
                              <m:brk m:alnAt="23"/>
                            </m:rPr>
                            <a:rPr lang="en-US" altLang="en-US" sz="2400" b="0" i="1" smtClean="0">
                              <a:latin typeface="Cambria Math" panose="02040503050406030204" pitchFamily="18" charset="0"/>
                              <a:cs typeface="B Nazanin" pitchFamily="2" charset="-78"/>
                            </a:rPr>
                            <m:t>𝑖</m:t>
                          </m:r>
                          <m:r>
                            <a:rPr lang="en-US" altLang="en-US" sz="2400" b="0" i="1" smtClean="0">
                              <a:latin typeface="Cambria Math" panose="02040503050406030204" pitchFamily="18" charset="0"/>
                              <a:cs typeface="B Nazanin" pitchFamily="2" charset="-78"/>
                            </a:rPr>
                            <m:t>=</m:t>
                          </m:r>
                          <m:r>
                            <m:rPr>
                              <m:brk m:alnAt="23"/>
                            </m:rPr>
                            <a:rPr lang="en-US" altLang="en-US" sz="2400" b="0" i="1" smtClean="0">
                              <a:latin typeface="Cambria Math" panose="02040503050406030204" pitchFamily="18" charset="0"/>
                              <a:cs typeface="B Nazanin" pitchFamily="2" charset="-78"/>
                            </a:rPr>
                            <m:t>1</m:t>
                          </m:r>
                        </m:sub>
                        <m:sup>
                          <m:r>
                            <a:rPr lang="en-US" altLang="en-US" sz="2400" b="0" i="1" smtClean="0">
                              <a:latin typeface="Cambria Math" panose="02040503050406030204" pitchFamily="18" charset="0"/>
                              <a:cs typeface="B Nazanin" pitchFamily="2" charset="-78"/>
                            </a:rPr>
                            <m:t>𝑛</m:t>
                          </m:r>
                        </m:sup>
                        <m:e>
                          <m:sSub>
                            <m:sSubPr>
                              <m:ctrlPr>
                                <a:rPr lang="fa-IR" altLang="en-US" sz="2400" i="1" smtClean="0">
                                  <a:latin typeface="Cambria Math" panose="02040503050406030204" pitchFamily="18" charset="0"/>
                                  <a:cs typeface="B Nazanin" pitchFamily="2" charset="-78"/>
                                </a:rPr>
                              </m:ctrlPr>
                            </m:sSubPr>
                            <m:e>
                              <m:r>
                                <a:rPr lang="en-US" altLang="en-US" sz="2400" b="0" i="1" smtClean="0">
                                  <a:latin typeface="Cambria Math" panose="02040503050406030204" pitchFamily="18" charset="0"/>
                                  <a:cs typeface="B Nazanin" pitchFamily="2" charset="-78"/>
                                </a:rPr>
                                <m:t>𝑤</m:t>
                              </m:r>
                            </m:e>
                            <m:sub>
                              <m:r>
                                <a:rPr lang="en-US" altLang="en-US" sz="2400" b="0" i="1" smtClean="0">
                                  <a:latin typeface="Cambria Math" panose="02040503050406030204" pitchFamily="18" charset="0"/>
                                  <a:cs typeface="B Nazanin" pitchFamily="2" charset="-78"/>
                                </a:rPr>
                                <m:t>𝑖</m:t>
                              </m:r>
                            </m:sub>
                          </m:sSub>
                          <m:sSub>
                            <m:sSubPr>
                              <m:ctrlPr>
                                <a:rPr lang="fa-IR" altLang="en-US" sz="2400" i="1" smtClean="0">
                                  <a:latin typeface="Cambria Math" panose="02040503050406030204" pitchFamily="18" charset="0"/>
                                  <a:cs typeface="B Nazanin" pitchFamily="2" charset="-78"/>
                                </a:rPr>
                              </m:ctrlPr>
                            </m:sSubPr>
                            <m:e>
                              <m:r>
                                <a:rPr lang="en-US" altLang="en-US" sz="2400" b="0" i="1" smtClean="0">
                                  <a:latin typeface="Cambria Math" panose="02040503050406030204" pitchFamily="18" charset="0"/>
                                  <a:cs typeface="B Nazanin" pitchFamily="2" charset="-78"/>
                                </a:rPr>
                                <m:t>𝑥</m:t>
                              </m:r>
                            </m:e>
                            <m:sub>
                              <m:r>
                                <a:rPr lang="en-US" altLang="en-US" sz="2400" b="0" i="1" smtClean="0">
                                  <a:latin typeface="Cambria Math" panose="02040503050406030204" pitchFamily="18" charset="0"/>
                                  <a:cs typeface="B Nazanin" pitchFamily="2" charset="-78"/>
                                </a:rPr>
                                <m:t>𝑖</m:t>
                              </m:r>
                            </m:sub>
                          </m:sSub>
                          <m:r>
                            <a:rPr lang="fa-IR" altLang="en-US" sz="2400" b="0" i="1" smtClean="0">
                              <a:latin typeface="Cambria Math" panose="02040503050406030204" pitchFamily="18" charset="0"/>
                              <a:cs typeface="B Nazanin" pitchFamily="2" charset="-78"/>
                            </a:rPr>
                            <m:t>=</m:t>
                          </m:r>
                          <m:sSub>
                            <m:sSubPr>
                              <m:ctrlPr>
                                <a:rPr lang="fa-IR" altLang="en-US" sz="2400" i="1">
                                  <a:latin typeface="Cambria Math" panose="02040503050406030204" pitchFamily="18" charset="0"/>
                                  <a:cs typeface="B Nazanin" pitchFamily="2" charset="-78"/>
                                </a:rPr>
                              </m:ctrlPr>
                            </m:sSubPr>
                            <m:e>
                              <m:r>
                                <a:rPr lang="en-US" altLang="en-US" sz="2400" i="1">
                                  <a:latin typeface="Cambria Math" panose="02040503050406030204" pitchFamily="18" charset="0"/>
                                  <a:cs typeface="B Nazanin" pitchFamily="2" charset="-78"/>
                                </a:rPr>
                                <m:t>𝑤</m:t>
                              </m:r>
                            </m:e>
                            <m:sub>
                              <m:r>
                                <a:rPr lang="en-US" altLang="en-US" sz="2400" b="0" i="1" smtClean="0">
                                  <a:latin typeface="Cambria Math" panose="02040503050406030204" pitchFamily="18" charset="0"/>
                                  <a:cs typeface="B Nazanin" pitchFamily="2" charset="-78"/>
                                </a:rPr>
                                <m:t>1</m:t>
                              </m:r>
                            </m:sub>
                          </m:sSub>
                          <m:sSub>
                            <m:sSubPr>
                              <m:ctrlPr>
                                <a:rPr lang="fa-IR" altLang="en-US" sz="2400" i="1">
                                  <a:latin typeface="Cambria Math" panose="02040503050406030204" pitchFamily="18" charset="0"/>
                                  <a:cs typeface="B Nazanin" pitchFamily="2" charset="-78"/>
                                </a:rPr>
                              </m:ctrlPr>
                            </m:sSubPr>
                            <m:e>
                              <m:r>
                                <a:rPr lang="en-US" altLang="en-US" sz="2400" i="1">
                                  <a:latin typeface="Cambria Math" panose="02040503050406030204" pitchFamily="18" charset="0"/>
                                  <a:cs typeface="B Nazanin" pitchFamily="2" charset="-78"/>
                                </a:rPr>
                                <m:t>𝑥</m:t>
                              </m:r>
                            </m:e>
                            <m:sub>
                              <m:r>
                                <a:rPr lang="en-US" altLang="en-US" sz="2400" b="0" i="1" smtClean="0">
                                  <a:latin typeface="Cambria Math" panose="02040503050406030204" pitchFamily="18" charset="0"/>
                                  <a:cs typeface="B Nazanin" pitchFamily="2" charset="-78"/>
                                </a:rPr>
                                <m:t>1</m:t>
                              </m:r>
                            </m:sub>
                          </m:sSub>
                          <m:r>
                            <a:rPr lang="fa-IR" altLang="en-US" sz="2400" b="0" i="1" smtClean="0">
                              <a:latin typeface="Cambria Math" panose="02040503050406030204" pitchFamily="18" charset="0"/>
                              <a:cs typeface="B Nazanin" pitchFamily="2" charset="-78"/>
                            </a:rPr>
                            <m:t>+</m:t>
                          </m:r>
                          <m:sSub>
                            <m:sSubPr>
                              <m:ctrlPr>
                                <a:rPr lang="fa-IR" altLang="en-US" sz="2400" i="1">
                                  <a:latin typeface="Cambria Math" panose="02040503050406030204" pitchFamily="18" charset="0"/>
                                  <a:cs typeface="B Nazanin" pitchFamily="2" charset="-78"/>
                                </a:rPr>
                              </m:ctrlPr>
                            </m:sSubPr>
                            <m:e>
                              <m:r>
                                <a:rPr lang="en-US" altLang="en-US" sz="2400" i="1">
                                  <a:latin typeface="Cambria Math" panose="02040503050406030204" pitchFamily="18" charset="0"/>
                                  <a:cs typeface="B Nazanin" pitchFamily="2" charset="-78"/>
                                </a:rPr>
                                <m:t>𝑤</m:t>
                              </m:r>
                            </m:e>
                            <m:sub>
                              <m:r>
                                <a:rPr lang="en-US" altLang="en-US" sz="2400" b="0" i="1" smtClean="0">
                                  <a:latin typeface="Cambria Math" panose="02040503050406030204" pitchFamily="18" charset="0"/>
                                  <a:cs typeface="B Nazanin" pitchFamily="2" charset="-78"/>
                                </a:rPr>
                                <m:t>2</m:t>
                              </m:r>
                            </m:sub>
                          </m:sSub>
                          <m:sSub>
                            <m:sSubPr>
                              <m:ctrlPr>
                                <a:rPr lang="fa-IR" altLang="en-US" sz="2400" i="1">
                                  <a:latin typeface="Cambria Math" panose="02040503050406030204" pitchFamily="18" charset="0"/>
                                  <a:cs typeface="B Nazanin" pitchFamily="2" charset="-78"/>
                                </a:rPr>
                              </m:ctrlPr>
                            </m:sSubPr>
                            <m:e>
                              <m:r>
                                <a:rPr lang="en-US" altLang="en-US" sz="2400" i="1">
                                  <a:latin typeface="Cambria Math" panose="02040503050406030204" pitchFamily="18" charset="0"/>
                                  <a:cs typeface="B Nazanin" pitchFamily="2" charset="-78"/>
                                </a:rPr>
                                <m:t>𝑥</m:t>
                              </m:r>
                            </m:e>
                            <m:sub>
                              <m:r>
                                <a:rPr lang="en-US" altLang="en-US" sz="2400" b="0" i="1" smtClean="0">
                                  <a:latin typeface="Cambria Math" panose="02040503050406030204" pitchFamily="18" charset="0"/>
                                  <a:cs typeface="B Nazanin" pitchFamily="2" charset="-78"/>
                                </a:rPr>
                                <m:t>2</m:t>
                              </m:r>
                            </m:sub>
                          </m:sSub>
                          <m:r>
                            <a:rPr lang="fa-IR" altLang="en-US" sz="2400" b="0" i="1" smtClean="0">
                              <a:latin typeface="Cambria Math" panose="02040503050406030204" pitchFamily="18" charset="0"/>
                              <a:cs typeface="B Nazanin" pitchFamily="2" charset="-78"/>
                            </a:rPr>
                            <m:t>+…+</m:t>
                          </m:r>
                          <m:sSub>
                            <m:sSubPr>
                              <m:ctrlPr>
                                <a:rPr lang="fa-IR" altLang="en-US" sz="2400" i="1">
                                  <a:latin typeface="Cambria Math" panose="02040503050406030204" pitchFamily="18" charset="0"/>
                                  <a:cs typeface="B Nazanin" pitchFamily="2" charset="-78"/>
                                </a:rPr>
                              </m:ctrlPr>
                            </m:sSubPr>
                            <m:e>
                              <m:r>
                                <a:rPr lang="en-US" altLang="en-US" sz="2400" i="1">
                                  <a:latin typeface="Cambria Math" panose="02040503050406030204" pitchFamily="18" charset="0"/>
                                  <a:cs typeface="B Nazanin" pitchFamily="2" charset="-78"/>
                                </a:rPr>
                                <m:t>𝑤</m:t>
                              </m:r>
                            </m:e>
                            <m:sub>
                              <m:r>
                                <a:rPr lang="en-US" altLang="en-US" sz="2400" b="0" i="1" smtClean="0">
                                  <a:latin typeface="Cambria Math" panose="02040503050406030204" pitchFamily="18" charset="0"/>
                                  <a:cs typeface="B Nazanin" pitchFamily="2" charset="-78"/>
                                </a:rPr>
                                <m:t>𝑛</m:t>
                              </m:r>
                            </m:sub>
                          </m:sSub>
                          <m:sSub>
                            <m:sSubPr>
                              <m:ctrlPr>
                                <a:rPr lang="fa-IR" altLang="en-US" sz="2400" i="1">
                                  <a:latin typeface="Cambria Math" panose="02040503050406030204" pitchFamily="18" charset="0"/>
                                  <a:cs typeface="B Nazanin" pitchFamily="2" charset="-78"/>
                                </a:rPr>
                              </m:ctrlPr>
                            </m:sSubPr>
                            <m:e>
                              <m:r>
                                <a:rPr lang="en-US" altLang="en-US" sz="2400" i="1">
                                  <a:latin typeface="Cambria Math" panose="02040503050406030204" pitchFamily="18" charset="0"/>
                                  <a:cs typeface="B Nazanin" pitchFamily="2" charset="-78"/>
                                </a:rPr>
                                <m:t>𝑥</m:t>
                              </m:r>
                            </m:e>
                            <m:sub>
                              <m:r>
                                <a:rPr lang="en-US" altLang="en-US" sz="2400" b="0" i="1" smtClean="0">
                                  <a:latin typeface="Cambria Math" panose="02040503050406030204" pitchFamily="18" charset="0"/>
                                  <a:cs typeface="B Nazanin" pitchFamily="2" charset="-78"/>
                                </a:rPr>
                                <m:t>𝑛</m:t>
                              </m:r>
                            </m:sub>
                          </m:sSub>
                        </m:e>
                      </m:nary>
                    </m:oMath>
                  </m:oMathPara>
                </a14:m>
                <a:endParaRPr lang="fa-IR" altLang="en-US" sz="2400" dirty="0">
                  <a:latin typeface="Tahoma" panose="020B0604030504040204" pitchFamily="34" charset="0"/>
                  <a:ea typeface="2  Nazanin" pitchFamily="2" charset="0"/>
                  <a:cs typeface="B Nazanin" pitchFamily="2" charset="-78"/>
                </a:endParaRPr>
              </a:p>
              <a:p>
                <a:pPr marL="0" indent="0" algn="r" rtl="1" eaLnBrk="1" hangingPunct="1">
                  <a:buClr>
                    <a:schemeClr val="tx2"/>
                  </a:buClr>
                  <a:buSzPct val="70000"/>
                  <a:buNone/>
                </a:pPr>
                <a:r>
                  <a:rPr lang="fa-IR" altLang="en-US" sz="2400" dirty="0">
                    <a:latin typeface="Tahoma" panose="020B0604030504040204" pitchFamily="34" charset="0"/>
                    <a:ea typeface="2  Nazanin" pitchFamily="2" charset="0"/>
                    <a:cs typeface="B Nazanin" pitchFamily="2" charset="-78"/>
                  </a:rPr>
                  <a:t>برای سادگی کار:</a:t>
                </a:r>
              </a:p>
              <a:p>
                <a:pPr marL="0" indent="0" algn="r" rtl="1" eaLnBrk="1" hangingPunct="1">
                  <a:buClr>
                    <a:schemeClr val="tx2"/>
                  </a:buClr>
                  <a:buSzPct val="70000"/>
                  <a:buNone/>
                </a:pPr>
                <a:r>
                  <a:rPr lang="fa-IR" altLang="en-US" sz="2400" dirty="0">
                    <a:latin typeface="Tahoma" panose="020B0604030504040204" pitchFamily="34" charset="0"/>
                    <a:ea typeface="2  Nazanin" pitchFamily="2" charset="0"/>
                    <a:cs typeface="B Nazanin" pitchFamily="2" charset="-78"/>
                  </a:rPr>
                  <a:t>اگر مقدار حاصل مثبت باشد خروجی برابر یک</a:t>
                </a:r>
              </a:p>
              <a:p>
                <a:pPr marL="0" indent="0" algn="r" rtl="1" eaLnBrk="1" hangingPunct="1">
                  <a:buClr>
                    <a:schemeClr val="tx2"/>
                  </a:buClr>
                  <a:buSzPct val="70000"/>
                  <a:buNone/>
                </a:pPr>
                <a:r>
                  <a:rPr lang="fa-IR" altLang="en-US" sz="2400" dirty="0">
                    <a:latin typeface="Tahoma" panose="020B0604030504040204" pitchFamily="34" charset="0"/>
                    <a:ea typeface="2  Nazanin" pitchFamily="2" charset="0"/>
                    <a:cs typeface="B Nazanin" pitchFamily="2" charset="-78"/>
                  </a:rPr>
                  <a:t>در غیر این صورت برابر صفر</a:t>
                </a:r>
              </a:p>
              <a:p>
                <a:pPr marL="0" indent="0" algn="r" rtl="1" eaLnBrk="1" hangingPunct="1">
                  <a:buClr>
                    <a:schemeClr val="tx2"/>
                  </a:buClr>
                  <a:buSzPct val="70000"/>
                  <a:buNone/>
                </a:pPr>
                <a:endParaRPr lang="fa-IR" altLang="en-US" sz="2400" dirty="0">
                  <a:latin typeface="Tahoma" panose="020B0604030504040204" pitchFamily="34" charset="0"/>
                  <a:ea typeface="2  Nazanin" pitchFamily="2" charset="0"/>
                  <a:cs typeface="B Nazanin" pitchFamily="2" charset="-78"/>
                </a:endParaRPr>
              </a:p>
              <a:p>
                <a:pPr marL="0" indent="0" algn="r" rtl="1" eaLnBrk="1" hangingPunct="1">
                  <a:buClr>
                    <a:schemeClr val="tx2"/>
                  </a:buClr>
                  <a:buSzPct val="70000"/>
                  <a:buNone/>
                </a:pPr>
                <a:r>
                  <a:rPr lang="fa-IR" altLang="en-US" sz="2400" dirty="0">
                    <a:latin typeface="Tahoma" panose="020B0604030504040204" pitchFamily="34" charset="0"/>
                    <a:ea typeface="2  Nazanin" pitchFamily="2" charset="0"/>
                    <a:cs typeface="B Nazanin" pitchFamily="2" charset="-78"/>
                  </a:rPr>
                  <a:t>هدف قرار دادن آستانه ایجاد بایاس </a:t>
                </a:r>
              </a:p>
              <a:p>
                <a:pPr marL="0" indent="0" algn="r" rtl="1" eaLnBrk="1" hangingPunct="1">
                  <a:buClr>
                    <a:schemeClr val="tx2"/>
                  </a:buClr>
                  <a:buSzPct val="70000"/>
                  <a:buNone/>
                </a:pPr>
                <a:r>
                  <a:rPr lang="fa-IR" altLang="en-US" sz="2400" dirty="0">
                    <a:latin typeface="Tahoma" panose="020B0604030504040204" pitchFamily="34" charset="0"/>
                    <a:ea typeface="2  Nazanin" pitchFamily="2" charset="0"/>
                    <a:cs typeface="B Nazanin" pitchFamily="2" charset="-78"/>
                  </a:rPr>
                  <a:t>نرون همواره فعال نباشد</a:t>
                </a:r>
              </a:p>
              <a:p>
                <a:pPr marL="0" indent="0" algn="r" rtl="1" eaLnBrk="1" hangingPunct="1">
                  <a:buClr>
                    <a:schemeClr val="tx2"/>
                  </a:buClr>
                  <a:buSzPct val="70000"/>
                  <a:buNone/>
                </a:pPr>
                <a:r>
                  <a:rPr lang="fa-IR" altLang="en-US" sz="2400" dirty="0">
                    <a:latin typeface="Tahoma" panose="020B0604030504040204" pitchFamily="34" charset="0"/>
                    <a:ea typeface="2  Nazanin" pitchFamily="2" charset="0"/>
                    <a:cs typeface="B Nazanin" pitchFamily="2" charset="-78"/>
                  </a:rPr>
                  <a:t>به ضرایب منفی پاسخ ندهد</a:t>
                </a:r>
              </a:p>
              <a:p>
                <a:pPr marL="0" indent="0" algn="r" rtl="1" eaLnBrk="1" hangingPunct="1">
                  <a:buClr>
                    <a:schemeClr val="tx2"/>
                  </a:buClr>
                  <a:buSzPct val="70000"/>
                  <a:buNone/>
                </a:pPr>
                <a:r>
                  <a:rPr lang="fa-IR" altLang="en-US" sz="2400" dirty="0">
                    <a:latin typeface="Tahoma" panose="020B0604030504040204" pitchFamily="34" charset="0"/>
                    <a:ea typeface="2  Nazanin" pitchFamily="2" charset="0"/>
                    <a:cs typeface="B Nazanin" pitchFamily="2" charset="-78"/>
                  </a:rPr>
                  <a:t>به هر محرکی وانکش نشان ندهد</a:t>
                </a:r>
              </a:p>
              <a:p>
                <a:pPr marL="0" indent="0" algn="r" rtl="1" eaLnBrk="1" hangingPunct="1">
                  <a:buClr>
                    <a:schemeClr val="tx2"/>
                  </a:buClr>
                  <a:buSzPct val="70000"/>
                  <a:buNone/>
                </a:pPr>
                <a14:m>
                  <m:oMathPara xmlns:m="http://schemas.openxmlformats.org/officeDocument/2006/math">
                    <m:oMathParaPr>
                      <m:jc m:val="centerGroup"/>
                    </m:oMathParaPr>
                    <m:oMath xmlns:m="http://schemas.openxmlformats.org/officeDocument/2006/math">
                      <m:r>
                        <a:rPr lang="en-US" altLang="en-US" sz="2400" b="0" i="1" smtClean="0">
                          <a:latin typeface="Cambria Math" panose="02040503050406030204" pitchFamily="18" charset="0"/>
                          <a:ea typeface="2  Nazanin" pitchFamily="2" charset="0"/>
                          <a:cs typeface="B Nazanin" pitchFamily="2" charset="-78"/>
                        </a:rPr>
                        <m:t>𝑦</m:t>
                      </m:r>
                      <m:r>
                        <a:rPr lang="en-US" altLang="en-US" sz="2400" b="0" i="1" smtClean="0">
                          <a:latin typeface="Cambria Math" panose="02040503050406030204" pitchFamily="18" charset="0"/>
                          <a:ea typeface="2  Nazanin" pitchFamily="2" charset="0"/>
                          <a:cs typeface="B Nazanin" pitchFamily="2" charset="-78"/>
                        </a:rPr>
                        <m:t>=</m:t>
                      </m:r>
                      <m:sSub>
                        <m:sSubPr>
                          <m:ctrlPr>
                            <a:rPr lang="en-US" altLang="en-US" sz="2400" b="0" i="1" smtClean="0">
                              <a:latin typeface="Cambria Math" panose="02040503050406030204" pitchFamily="18" charset="0"/>
                              <a:cs typeface="B Nazanin" pitchFamily="2" charset="-78"/>
                            </a:rPr>
                          </m:ctrlPr>
                        </m:sSubPr>
                        <m:e>
                          <m:r>
                            <a:rPr lang="en-US" altLang="en-US" sz="2400" b="0" i="1" smtClean="0">
                              <a:latin typeface="Cambria Math" panose="02040503050406030204" pitchFamily="18" charset="0"/>
                              <a:cs typeface="B Nazanin" pitchFamily="2" charset="-78"/>
                            </a:rPr>
                            <m:t>𝑓</m:t>
                          </m:r>
                        </m:e>
                        <m:sub>
                          <m:r>
                            <a:rPr lang="en-US" altLang="en-US" sz="2400" b="0" i="1" smtClean="0">
                              <a:latin typeface="Cambria Math" panose="02040503050406030204" pitchFamily="18" charset="0"/>
                              <a:cs typeface="B Nazanin" pitchFamily="2" charset="-78"/>
                            </a:rPr>
                            <m:t>h</m:t>
                          </m:r>
                        </m:sub>
                      </m:sSub>
                      <m:d>
                        <m:dPr>
                          <m:begChr m:val="["/>
                          <m:endChr m:val="]"/>
                          <m:ctrlPr>
                            <a:rPr lang="en-US" altLang="en-US" sz="2400" b="0" i="1" smtClean="0">
                              <a:latin typeface="Cambria Math" panose="02040503050406030204" pitchFamily="18" charset="0"/>
                              <a:cs typeface="B Nazanin" pitchFamily="2" charset="-78"/>
                            </a:rPr>
                          </m:ctrlPr>
                        </m:dPr>
                        <m:e>
                          <m:nary>
                            <m:naryPr>
                              <m:chr m:val="∑"/>
                              <m:ctrlPr>
                                <a:rPr lang="fa-IR" altLang="en-US" sz="2400" i="1" smtClean="0">
                                  <a:latin typeface="Cambria Math" panose="02040503050406030204" pitchFamily="18" charset="0"/>
                                  <a:cs typeface="B Nazanin" pitchFamily="2" charset="-78"/>
                                </a:rPr>
                              </m:ctrlPr>
                            </m:naryPr>
                            <m:sub>
                              <m:r>
                                <m:rPr>
                                  <m:brk m:alnAt="23"/>
                                </m:rPr>
                                <a:rPr lang="en-US" altLang="en-US" sz="2400" i="1">
                                  <a:latin typeface="Cambria Math" panose="02040503050406030204" pitchFamily="18" charset="0"/>
                                  <a:cs typeface="B Nazanin" pitchFamily="2" charset="-78"/>
                                </a:rPr>
                                <m:t>𝑖</m:t>
                              </m:r>
                              <m:r>
                                <a:rPr lang="en-US" altLang="en-US" sz="2400" i="1">
                                  <a:latin typeface="Cambria Math" panose="02040503050406030204" pitchFamily="18" charset="0"/>
                                  <a:cs typeface="B Nazanin" pitchFamily="2" charset="-78"/>
                                </a:rPr>
                                <m:t>=</m:t>
                              </m:r>
                              <m:r>
                                <m:rPr>
                                  <m:brk m:alnAt="23"/>
                                </m:rPr>
                                <a:rPr lang="en-US" altLang="en-US" sz="2400" i="1">
                                  <a:latin typeface="Cambria Math" panose="02040503050406030204" pitchFamily="18" charset="0"/>
                                  <a:cs typeface="B Nazanin" pitchFamily="2" charset="-78"/>
                                </a:rPr>
                                <m:t>1</m:t>
                              </m:r>
                            </m:sub>
                            <m:sup>
                              <m:r>
                                <a:rPr lang="en-US" altLang="en-US" sz="2400" i="1">
                                  <a:latin typeface="Cambria Math" panose="02040503050406030204" pitchFamily="18" charset="0"/>
                                  <a:cs typeface="B Nazanin" pitchFamily="2" charset="-78"/>
                                </a:rPr>
                                <m:t>𝑛</m:t>
                              </m:r>
                            </m:sup>
                            <m:e>
                              <m:sSub>
                                <m:sSubPr>
                                  <m:ctrlPr>
                                    <a:rPr lang="fa-IR" altLang="en-US" sz="2400" i="1">
                                      <a:latin typeface="Cambria Math" panose="02040503050406030204" pitchFamily="18" charset="0"/>
                                      <a:cs typeface="B Nazanin" pitchFamily="2" charset="-78"/>
                                    </a:rPr>
                                  </m:ctrlPr>
                                </m:sSubPr>
                                <m:e>
                                  <m:r>
                                    <a:rPr lang="en-US" altLang="en-US" sz="2400" i="1">
                                      <a:latin typeface="Cambria Math" panose="02040503050406030204" pitchFamily="18" charset="0"/>
                                      <a:cs typeface="B Nazanin" pitchFamily="2" charset="-78"/>
                                    </a:rPr>
                                    <m:t>𝑤</m:t>
                                  </m:r>
                                </m:e>
                                <m:sub>
                                  <m:r>
                                    <a:rPr lang="en-US" altLang="en-US" sz="2400" i="1">
                                      <a:latin typeface="Cambria Math" panose="02040503050406030204" pitchFamily="18" charset="0"/>
                                      <a:cs typeface="B Nazanin" pitchFamily="2" charset="-78"/>
                                    </a:rPr>
                                    <m:t>𝑖</m:t>
                                  </m:r>
                                </m:sub>
                              </m:sSub>
                              <m:sSub>
                                <m:sSubPr>
                                  <m:ctrlPr>
                                    <a:rPr lang="fa-IR" altLang="en-US" sz="2400" i="1">
                                      <a:latin typeface="Cambria Math" panose="02040503050406030204" pitchFamily="18" charset="0"/>
                                      <a:cs typeface="B Nazanin" pitchFamily="2" charset="-78"/>
                                    </a:rPr>
                                  </m:ctrlPr>
                                </m:sSubPr>
                                <m:e>
                                  <m:r>
                                    <a:rPr lang="en-US" altLang="en-US" sz="2400" i="1">
                                      <a:latin typeface="Cambria Math" panose="02040503050406030204" pitchFamily="18" charset="0"/>
                                      <a:cs typeface="B Nazanin" pitchFamily="2" charset="-78"/>
                                    </a:rPr>
                                    <m:t>𝑥</m:t>
                                  </m:r>
                                </m:e>
                                <m:sub>
                                  <m:r>
                                    <a:rPr lang="en-US" altLang="en-US" sz="2400" i="1">
                                      <a:latin typeface="Cambria Math" panose="02040503050406030204" pitchFamily="18" charset="0"/>
                                      <a:cs typeface="B Nazanin" pitchFamily="2" charset="-78"/>
                                    </a:rPr>
                                    <m:t>𝑖</m:t>
                                  </m:r>
                                </m:sub>
                              </m:sSub>
                              <m:r>
                                <a:rPr lang="en-US" altLang="en-US" sz="2400" b="0" i="1" smtClean="0">
                                  <a:latin typeface="Cambria Math" panose="02040503050406030204" pitchFamily="18" charset="0"/>
                                  <a:cs typeface="B Nazanin" pitchFamily="2" charset="-78"/>
                                </a:rPr>
                                <m:t>−</m:t>
                              </m:r>
                              <m:r>
                                <a:rPr lang="en-US" altLang="en-US" sz="2400" b="0" i="1" smtClean="0">
                                  <a:latin typeface="Cambria Math" panose="02040503050406030204" pitchFamily="18" charset="0"/>
                                  <a:ea typeface="Cambria Math" panose="02040503050406030204" pitchFamily="18" charset="0"/>
                                  <a:cs typeface="B Nazanin" pitchFamily="2" charset="-78"/>
                                </a:rPr>
                                <m:t>𝜃</m:t>
                              </m:r>
                            </m:e>
                          </m:nary>
                        </m:e>
                      </m:d>
                    </m:oMath>
                  </m:oMathPara>
                </a14:m>
                <a:endParaRPr lang="fa-IR" altLang="en-US" sz="2400" dirty="0">
                  <a:latin typeface="Tahoma" panose="020B0604030504040204" pitchFamily="34" charset="0"/>
                  <a:ea typeface="2  Nazanin" pitchFamily="2" charset="0"/>
                  <a:cs typeface="B Nazanin" pitchFamily="2" charset="-78"/>
                </a:endParaRPr>
              </a:p>
              <a:p>
                <a:pPr marL="0" indent="0" algn="l" eaLnBrk="1" hangingPunct="1">
                  <a:buClr>
                    <a:schemeClr val="tx2"/>
                  </a:buClr>
                  <a:buSzPct val="70000"/>
                  <a:buNone/>
                </a:pPr>
                <a14:m>
                  <m:oMathPara xmlns:m="http://schemas.openxmlformats.org/officeDocument/2006/math">
                    <m:oMathParaPr>
                      <m:jc m:val="centerGroup"/>
                    </m:oMathParaPr>
                    <m:oMath xmlns:m="http://schemas.openxmlformats.org/officeDocument/2006/math">
                      <m:d>
                        <m:dPr>
                          <m:begChr m:val="{"/>
                          <m:endChr m:val=""/>
                          <m:ctrlPr>
                            <a:rPr lang="fa-IR" altLang="en-US" sz="2400" i="1" smtClean="0">
                              <a:latin typeface="Cambria Math" panose="02040503050406030204" pitchFamily="18" charset="0"/>
                              <a:cs typeface="B Nazanin" pitchFamily="2" charset="-78"/>
                            </a:rPr>
                          </m:ctrlPr>
                        </m:dPr>
                        <m:e>
                          <m:eqArr>
                            <m:eqArrPr>
                              <m:ctrlPr>
                                <a:rPr lang="fa-IR" altLang="en-US" sz="2400" i="1" smtClean="0">
                                  <a:latin typeface="Cambria Math" panose="02040503050406030204" pitchFamily="18" charset="0"/>
                                  <a:cs typeface="B Nazanin" pitchFamily="2" charset="-78"/>
                                </a:rPr>
                              </m:ctrlPr>
                            </m:eqArrPr>
                            <m:e>
                              <m:sSub>
                                <m:sSubPr>
                                  <m:ctrlPr>
                                    <a:rPr lang="en-US" altLang="en-US" sz="2400" i="1">
                                      <a:latin typeface="Cambria Math" panose="02040503050406030204" pitchFamily="18" charset="0"/>
                                      <a:cs typeface="B Nazanin" pitchFamily="2" charset="-78"/>
                                    </a:rPr>
                                  </m:ctrlPr>
                                </m:sSubPr>
                                <m:e>
                                  <m:r>
                                    <a:rPr lang="en-US" altLang="en-US" sz="2400" i="1">
                                      <a:latin typeface="Cambria Math" panose="02040503050406030204" pitchFamily="18" charset="0"/>
                                      <a:cs typeface="B Nazanin" pitchFamily="2" charset="-78"/>
                                    </a:rPr>
                                    <m:t>𝑓</m:t>
                                  </m:r>
                                </m:e>
                                <m:sub>
                                  <m:r>
                                    <a:rPr lang="en-US" altLang="en-US" sz="2400" i="1">
                                      <a:latin typeface="Cambria Math" panose="02040503050406030204" pitchFamily="18" charset="0"/>
                                      <a:cs typeface="B Nazanin" pitchFamily="2" charset="-78"/>
                                    </a:rPr>
                                    <m:t>h</m:t>
                                  </m:r>
                                </m:sub>
                              </m:sSub>
                              <m:d>
                                <m:dPr>
                                  <m:ctrlPr>
                                    <a:rPr lang="en-US" altLang="en-US" sz="2400" i="1">
                                      <a:latin typeface="Cambria Math" panose="02040503050406030204" pitchFamily="18" charset="0"/>
                                      <a:cs typeface="B Nazanin" pitchFamily="2" charset="-78"/>
                                    </a:rPr>
                                  </m:ctrlPr>
                                </m:dPr>
                                <m:e>
                                  <m:r>
                                    <a:rPr lang="en-US" altLang="en-US" sz="2400" i="1">
                                      <a:latin typeface="Cambria Math" panose="02040503050406030204" pitchFamily="18" charset="0"/>
                                      <a:cs typeface="B Nazanin" pitchFamily="2" charset="-78"/>
                                    </a:rPr>
                                    <m:t>𝑥</m:t>
                                  </m:r>
                                </m:e>
                              </m:d>
                              <m:r>
                                <a:rPr lang="en-US" altLang="en-US" sz="2400" i="1">
                                  <a:latin typeface="Cambria Math" panose="02040503050406030204" pitchFamily="18" charset="0"/>
                                  <a:cs typeface="B Nazanin" pitchFamily="2" charset="-78"/>
                                </a:rPr>
                                <m:t>=</m:t>
                              </m:r>
                              <m:r>
                                <a:rPr lang="fa-IR" altLang="en-US" sz="2400" b="0" i="1" smtClean="0">
                                  <a:latin typeface="Cambria Math" panose="02040503050406030204" pitchFamily="18" charset="0"/>
                                  <a:cs typeface="B Nazanin" pitchFamily="2" charset="-78"/>
                                </a:rPr>
                                <m:t>1</m:t>
                              </m:r>
                              <m:r>
                                <a:rPr lang="fa-IR" altLang="en-US" sz="2400" b="0" i="1" smtClean="0">
                                  <a:latin typeface="Cambria Math" panose="02040503050406030204" pitchFamily="18" charset="0"/>
                                  <a:cs typeface="B Nazanin" pitchFamily="2" charset="-78"/>
                                </a:rPr>
                                <m:t>     </m:t>
                              </m:r>
                              <m:r>
                                <a:rPr lang="en-US" altLang="en-US" sz="2400" b="0" i="1" smtClean="0">
                                  <a:latin typeface="Cambria Math" panose="02040503050406030204" pitchFamily="18" charset="0"/>
                                  <a:cs typeface="B Nazanin" pitchFamily="2" charset="-78"/>
                                </a:rPr>
                                <m:t>𝑥</m:t>
                              </m:r>
                              <m:r>
                                <a:rPr lang="en-US" altLang="en-US" sz="2400" b="0" i="1" smtClean="0">
                                  <a:latin typeface="Cambria Math" panose="02040503050406030204" pitchFamily="18" charset="0"/>
                                  <a:cs typeface="B Nazanin" pitchFamily="2" charset="-78"/>
                                </a:rPr>
                                <m:t>&gt;</m:t>
                              </m:r>
                              <m:r>
                                <a:rPr lang="fa-IR" altLang="en-US" sz="2400" b="0" i="1" smtClean="0">
                                  <a:latin typeface="Cambria Math" panose="02040503050406030204" pitchFamily="18" charset="0"/>
                                  <a:cs typeface="B Nazanin" pitchFamily="2" charset="-78"/>
                                </a:rPr>
                                <m:t>0</m:t>
                              </m:r>
                            </m:e>
                            <m:e>
                              <m:sSub>
                                <m:sSubPr>
                                  <m:ctrlPr>
                                    <a:rPr lang="en-US" altLang="en-US" sz="2400" i="1">
                                      <a:latin typeface="Cambria Math" panose="02040503050406030204" pitchFamily="18" charset="0"/>
                                      <a:cs typeface="B Nazanin" pitchFamily="2" charset="-78"/>
                                    </a:rPr>
                                  </m:ctrlPr>
                                </m:sSubPr>
                                <m:e>
                                  <m:r>
                                    <a:rPr lang="en-US" altLang="en-US" sz="2400" i="1">
                                      <a:latin typeface="Cambria Math" panose="02040503050406030204" pitchFamily="18" charset="0"/>
                                      <a:cs typeface="B Nazanin" pitchFamily="2" charset="-78"/>
                                    </a:rPr>
                                    <m:t>𝑓</m:t>
                                  </m:r>
                                </m:e>
                                <m:sub>
                                  <m:r>
                                    <a:rPr lang="en-US" altLang="en-US" sz="2400" i="1">
                                      <a:latin typeface="Cambria Math" panose="02040503050406030204" pitchFamily="18" charset="0"/>
                                      <a:cs typeface="B Nazanin" pitchFamily="2" charset="-78"/>
                                    </a:rPr>
                                    <m:t>h</m:t>
                                  </m:r>
                                </m:sub>
                              </m:sSub>
                              <m:d>
                                <m:dPr>
                                  <m:ctrlPr>
                                    <a:rPr lang="en-US" altLang="en-US" sz="2400" b="0" i="1" smtClean="0">
                                      <a:latin typeface="Cambria Math" panose="02040503050406030204" pitchFamily="18" charset="0"/>
                                      <a:cs typeface="B Nazanin" pitchFamily="2" charset="-78"/>
                                    </a:rPr>
                                  </m:ctrlPr>
                                </m:dPr>
                                <m:e>
                                  <m:r>
                                    <a:rPr lang="en-US" altLang="en-US" sz="2400" b="0" i="1" smtClean="0">
                                      <a:latin typeface="Cambria Math" panose="02040503050406030204" pitchFamily="18" charset="0"/>
                                      <a:cs typeface="B Nazanin" pitchFamily="2" charset="-78"/>
                                    </a:rPr>
                                    <m:t>𝑥</m:t>
                                  </m:r>
                                </m:e>
                              </m:d>
                              <m:r>
                                <a:rPr lang="en-US" altLang="en-US" sz="2400" b="0" i="1" smtClean="0">
                                  <a:latin typeface="Cambria Math" panose="02040503050406030204" pitchFamily="18" charset="0"/>
                                  <a:cs typeface="B Nazanin" pitchFamily="2" charset="-78"/>
                                </a:rPr>
                                <m:t>=</m:t>
                              </m:r>
                              <m:r>
                                <a:rPr lang="en-US" altLang="en-US" sz="2400" b="0" i="1" smtClean="0">
                                  <a:latin typeface="Cambria Math" panose="02040503050406030204" pitchFamily="18" charset="0"/>
                                  <a:cs typeface="B Nazanin" pitchFamily="2" charset="-78"/>
                                </a:rPr>
                                <m:t>0</m:t>
                              </m:r>
                              <m:r>
                                <a:rPr lang="fa-IR" altLang="en-US" sz="2400" b="0" i="1" smtClean="0">
                                  <a:latin typeface="Cambria Math" panose="02040503050406030204" pitchFamily="18" charset="0"/>
                                  <a:cs typeface="B Nazanin" pitchFamily="2" charset="-78"/>
                                </a:rPr>
                                <m:t> </m:t>
                              </m:r>
                              <m:r>
                                <a:rPr lang="en-US" altLang="en-US" sz="2400" b="0" i="1" smtClean="0">
                                  <a:latin typeface="Cambria Math" panose="02040503050406030204" pitchFamily="18" charset="0"/>
                                  <a:cs typeface="B Nazanin" pitchFamily="2" charset="-78"/>
                                </a:rPr>
                                <m:t>   </m:t>
                              </m:r>
                              <m:r>
                                <a:rPr lang="en-US" altLang="en-US" sz="2400" b="0" i="1" smtClean="0">
                                  <a:latin typeface="Cambria Math" panose="02040503050406030204" pitchFamily="18" charset="0"/>
                                  <a:cs typeface="B Nazanin" pitchFamily="2" charset="-78"/>
                                </a:rPr>
                                <m:t>𝑥</m:t>
                              </m:r>
                              <m:r>
                                <a:rPr lang="en-US" altLang="en-US" sz="2400" b="0" i="1" smtClean="0">
                                  <a:latin typeface="Cambria Math" panose="02040503050406030204" pitchFamily="18" charset="0"/>
                                  <a:ea typeface="Cambria Math" panose="02040503050406030204" pitchFamily="18" charset="0"/>
                                  <a:cs typeface="B Nazanin" pitchFamily="2" charset="-78"/>
                                </a:rPr>
                                <m:t>≤</m:t>
                              </m:r>
                              <m:r>
                                <a:rPr lang="fa-IR" altLang="en-US" sz="2400" b="0" i="1" smtClean="0">
                                  <a:latin typeface="Cambria Math" panose="02040503050406030204" pitchFamily="18" charset="0"/>
                                  <a:ea typeface="Cambria Math" panose="02040503050406030204" pitchFamily="18" charset="0"/>
                                  <a:cs typeface="B Nazanin" pitchFamily="2" charset="-78"/>
                                </a:rPr>
                                <m:t>0</m:t>
                              </m:r>
                              <m:r>
                                <a:rPr lang="fa-IR" altLang="en-US" sz="2400" b="0" i="1" smtClean="0">
                                  <a:latin typeface="Cambria Math" panose="02040503050406030204" pitchFamily="18" charset="0"/>
                                  <a:cs typeface="B Nazanin" pitchFamily="2" charset="-78"/>
                                </a:rPr>
                                <m:t>  </m:t>
                              </m:r>
                            </m:e>
                          </m:eqArr>
                        </m:e>
                      </m:d>
                    </m:oMath>
                  </m:oMathPara>
                </a14:m>
                <a:endParaRPr lang="fa-IR" altLang="en-US" sz="2400" dirty="0">
                  <a:latin typeface="Tahoma" panose="020B0604030504040204" pitchFamily="34" charset="0"/>
                  <a:ea typeface="2  Nazanin" pitchFamily="2" charset="0"/>
                  <a:cs typeface="B Nazanin" pitchFamily="2" charset="-78"/>
                </a:endParaRPr>
              </a:p>
              <a:p>
                <a:pPr marL="0" indent="0" algn="r" rtl="1" eaLnBrk="1" hangingPunct="1">
                  <a:buClr>
                    <a:schemeClr val="tx2"/>
                  </a:buClr>
                  <a:buSzPct val="70000"/>
                  <a:buNone/>
                </a:pPr>
                <a:endParaRPr lang="fa-IR" altLang="en-US" sz="2400" dirty="0">
                  <a:latin typeface="Tahoma" panose="020B0604030504040204" pitchFamily="34" charset="0"/>
                  <a:ea typeface="2  Nazanin" pitchFamily="2" charset="0"/>
                  <a:cs typeface="B Nazanin" pitchFamily="2" charset="-78"/>
                </a:endParaRPr>
              </a:p>
              <a:p>
                <a:pPr marL="0" indent="0" algn="r" rtl="1" eaLnBrk="1" hangingPunct="1">
                  <a:buClr>
                    <a:schemeClr val="tx2"/>
                  </a:buClr>
                  <a:buSzPct val="70000"/>
                  <a:buNone/>
                </a:pPr>
                <a:endParaRPr lang="fa-IR" altLang="en-US" sz="2400" dirty="0">
                  <a:latin typeface="Tahoma" panose="020B0604030504040204" pitchFamily="34" charset="0"/>
                  <a:ea typeface="2  Nazanin" pitchFamily="2" charset="0"/>
                  <a:cs typeface="B Nazanin" pitchFamily="2" charset="-78"/>
                </a:endParaRPr>
              </a:p>
            </p:txBody>
          </p:sp>
        </mc:Choice>
        <mc:Fallback xmlns="">
          <p:sp>
            <p:nvSpPr>
              <p:cNvPr id="14338" name="Rectangle 30"/>
              <p:cNvSpPr>
                <a:spLocks noRot="1" noChangeAspect="1" noMove="1" noResize="1" noEditPoints="1" noAdjustHandles="1" noChangeArrowheads="1" noChangeShapeType="1" noTextEdit="1"/>
              </p:cNvSpPr>
              <p:nvPr/>
            </p:nvSpPr>
            <p:spPr bwMode="auto">
              <a:xfrm>
                <a:off x="-20249" y="332656"/>
                <a:ext cx="9036495" cy="6525344"/>
              </a:xfrm>
              <a:prstGeom prst="rect">
                <a:avLst/>
              </a:prstGeom>
              <a:blipFill>
                <a:blip r:embed="rId2"/>
                <a:stretch>
                  <a:fillRect r="-101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a-IR">
                    <a:noFill/>
                  </a:rPr>
                  <a:t> </a:t>
                </a:r>
              </a:p>
            </p:txBody>
          </p:sp>
        </mc:Fallback>
      </mc:AlternateContent>
      <p:sp>
        <p:nvSpPr>
          <p:cNvPr id="14339" name="Rectangle 31"/>
          <p:cNvSpPr>
            <a:spLocks noChangeArrowheads="1"/>
          </p:cNvSpPr>
          <p:nvPr/>
        </p:nvSpPr>
        <p:spPr bwMode="auto">
          <a:xfrm>
            <a:off x="5652120" y="-96589"/>
            <a:ext cx="3284984" cy="570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r" rtl="1" eaLnBrk="1" hangingPunct="1">
              <a:spcBef>
                <a:spcPct val="0"/>
              </a:spcBef>
              <a:buClrTx/>
              <a:buSzTx/>
              <a:buFontTx/>
              <a:buNone/>
            </a:pPr>
            <a:r>
              <a:rPr lang="fa-IR" altLang="en-US" sz="2400" b="1" dirty="0">
                <a:latin typeface="2  Nazanin"/>
                <a:cs typeface="Times New Roman" panose="02020603050405020304" pitchFamily="18" charset="0"/>
              </a:rPr>
              <a:t>پیش</a:t>
            </a:r>
            <a:r>
              <a:rPr lang="fa-IR" altLang="en-US" sz="2400" b="1" dirty="0">
                <a:latin typeface="Times New Roman" panose="02020603050405020304" pitchFamily="18" charset="0"/>
                <a:cs typeface="Times New Roman" panose="02020603050405020304" pitchFamily="18" charset="0"/>
              </a:rPr>
              <a:t> خور </a:t>
            </a:r>
            <a:r>
              <a:rPr lang="en-US" altLang="en-US" sz="2400" b="1" dirty="0">
                <a:latin typeface="Times New Roman" panose="02020603050405020304" pitchFamily="18" charset="0"/>
                <a:cs typeface="Times New Roman" panose="02020603050405020304" pitchFamily="18" charset="0"/>
              </a:rPr>
              <a:t>Feed forward</a:t>
            </a:r>
            <a:r>
              <a:rPr lang="fa-IR" altLang="en-US" sz="2400" b="1" dirty="0">
                <a:latin typeface="Times New Roman" panose="02020603050405020304" pitchFamily="18" charset="0"/>
                <a:cs typeface="Times New Roman" panose="02020603050405020304" pitchFamily="18" charset="0"/>
              </a:rPr>
              <a:t>  </a:t>
            </a:r>
            <a:endParaRPr lang="en-US"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8134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30"/>
          <p:cNvSpPr>
            <a:spLocks noChangeArrowheads="1"/>
          </p:cNvSpPr>
          <p:nvPr/>
        </p:nvSpPr>
        <p:spPr bwMode="auto">
          <a:xfrm>
            <a:off x="251520" y="692696"/>
            <a:ext cx="8784975" cy="6048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indent="0" algn="r" rtl="1" eaLnBrk="1" hangingPunct="1">
              <a:buClr>
                <a:schemeClr val="tx2"/>
              </a:buClr>
              <a:buSzPct val="70000"/>
              <a:buNone/>
            </a:pPr>
            <a:r>
              <a:rPr lang="fa-IR" altLang="en-US" sz="2400" dirty="0">
                <a:latin typeface="Tahoma" panose="020B0604030504040204" pitchFamily="34" charset="0"/>
                <a:ea typeface="2  Nazanin" pitchFamily="2" charset="0"/>
                <a:cs typeface="B Nazanin" pitchFamily="2" charset="-78"/>
              </a:rPr>
              <a:t>پیشنهاد فرانک روزن بلات:</a:t>
            </a:r>
          </a:p>
          <a:p>
            <a:pPr marL="0" indent="0" algn="r" rtl="1" eaLnBrk="1" hangingPunct="1">
              <a:buClr>
                <a:schemeClr val="tx2"/>
              </a:buClr>
              <a:buSzPct val="70000"/>
              <a:buNone/>
            </a:pPr>
            <a:r>
              <a:rPr lang="fa-IR" altLang="en-US" sz="2400" dirty="0">
                <a:latin typeface="Tahoma" panose="020B0604030504040204" pitchFamily="34" charset="0"/>
                <a:ea typeface="2  Nazanin" pitchFamily="2" charset="0"/>
                <a:cs typeface="B Nazanin" pitchFamily="2" charset="-78"/>
              </a:rPr>
              <a:t>استفاده از سیستم تشویق و تنبیه</a:t>
            </a:r>
          </a:p>
          <a:p>
            <a:pPr marL="0" indent="0" algn="r" rtl="1" eaLnBrk="1" hangingPunct="1">
              <a:buClr>
                <a:schemeClr val="tx2"/>
              </a:buClr>
              <a:buSzPct val="70000"/>
              <a:buNone/>
            </a:pPr>
            <a:r>
              <a:rPr lang="fa-IR" altLang="en-US" sz="2400" dirty="0">
                <a:latin typeface="Tahoma" panose="020B0604030504040204" pitchFamily="34" charset="0"/>
                <a:ea typeface="2  Nazanin" pitchFamily="2" charset="0"/>
                <a:cs typeface="B Nazanin" pitchFamily="2" charset="-78"/>
              </a:rPr>
              <a:t>هر زمان بخواهیم نرون یاد بگیرد (فعال باشد)</a:t>
            </a:r>
          </a:p>
          <a:p>
            <a:pPr marL="0" indent="0" algn="r" rtl="1" eaLnBrk="1" hangingPunct="1">
              <a:buClr>
                <a:schemeClr val="tx2"/>
              </a:buClr>
              <a:buSzPct val="70000"/>
              <a:buNone/>
            </a:pPr>
            <a:r>
              <a:rPr lang="fa-IR" altLang="en-US" sz="2400" dirty="0">
                <a:latin typeface="Tahoma" panose="020B0604030504040204" pitchFamily="34" charset="0"/>
                <a:ea typeface="2  Nazanin" pitchFamily="2" charset="0"/>
                <a:cs typeface="B Nazanin" pitchFamily="2" charset="-78"/>
              </a:rPr>
              <a:t>در سایر زمان ها نرون فعال نباشد</a:t>
            </a:r>
          </a:p>
          <a:p>
            <a:pPr marL="0" indent="0" algn="r" rtl="1" eaLnBrk="1" hangingPunct="1">
              <a:buClr>
                <a:schemeClr val="tx2"/>
              </a:buClr>
              <a:buSzPct val="70000"/>
              <a:buNone/>
            </a:pPr>
            <a:endParaRPr lang="fa-IR" altLang="en-US" sz="2400" dirty="0">
              <a:latin typeface="Tahoma" panose="020B0604030504040204" pitchFamily="34" charset="0"/>
              <a:ea typeface="2  Nazanin" pitchFamily="2" charset="0"/>
              <a:cs typeface="B Nazanin" pitchFamily="2" charset="-78"/>
            </a:endParaRPr>
          </a:p>
          <a:p>
            <a:pPr marL="0" indent="0" algn="r" rtl="1" eaLnBrk="1" hangingPunct="1">
              <a:buClr>
                <a:schemeClr val="tx2"/>
              </a:buClr>
              <a:buSzPct val="70000"/>
              <a:buNone/>
            </a:pPr>
            <a:r>
              <a:rPr lang="fa-IR" altLang="en-US" sz="2400" dirty="0">
                <a:latin typeface="Tahoma" panose="020B0604030504040204" pitchFamily="34" charset="0"/>
                <a:ea typeface="2  Nazanin" pitchFamily="2" charset="0"/>
                <a:cs typeface="B Nazanin" pitchFamily="2" charset="-78"/>
              </a:rPr>
              <a:t>تکمیل نظریه دونالد هب</a:t>
            </a:r>
          </a:p>
          <a:p>
            <a:pPr marL="0" indent="0" algn="r" rtl="1" eaLnBrk="1" hangingPunct="1">
              <a:buClr>
                <a:schemeClr val="tx2"/>
              </a:buClr>
              <a:buSzPct val="70000"/>
              <a:buNone/>
            </a:pPr>
            <a:r>
              <a:rPr lang="fa-IR" altLang="en-US" sz="2400" dirty="0">
                <a:latin typeface="Tahoma" panose="020B0604030504040204" pitchFamily="34" charset="0"/>
                <a:ea typeface="2  Nazanin" pitchFamily="2" charset="0"/>
                <a:cs typeface="B Nazanin" pitchFamily="2" charset="-78"/>
              </a:rPr>
              <a:t>تشویق انحصاری </a:t>
            </a:r>
          </a:p>
          <a:p>
            <a:pPr marL="0" indent="0" algn="r" rtl="1" eaLnBrk="1" hangingPunct="1">
              <a:buClr>
                <a:schemeClr val="tx2"/>
              </a:buClr>
              <a:buSzPct val="70000"/>
              <a:buNone/>
            </a:pPr>
            <a:endParaRPr lang="fa-IR" altLang="en-US" sz="2400" dirty="0">
              <a:latin typeface="Tahoma" panose="020B0604030504040204" pitchFamily="34" charset="0"/>
              <a:ea typeface="2  Nazanin" pitchFamily="2" charset="0"/>
              <a:cs typeface="B Nazanin" pitchFamily="2" charset="-78"/>
            </a:endParaRPr>
          </a:p>
          <a:p>
            <a:pPr marL="0" indent="0" algn="r" rtl="1" eaLnBrk="1" hangingPunct="1">
              <a:buClr>
                <a:schemeClr val="tx2"/>
              </a:buClr>
              <a:buSzPct val="70000"/>
              <a:buNone/>
            </a:pPr>
            <a:r>
              <a:rPr lang="fa-IR" altLang="en-US" sz="2400" dirty="0">
                <a:latin typeface="Tahoma" panose="020B0604030504040204" pitchFamily="34" charset="0"/>
                <a:ea typeface="2  Nazanin" pitchFamily="2" charset="0"/>
                <a:cs typeface="B Nazanin" pitchFamily="2" charset="-78"/>
              </a:rPr>
              <a:t>1- در ابتدا ضرایب وزن و آستانه تصادفی تعیین شود</a:t>
            </a:r>
          </a:p>
          <a:p>
            <a:pPr marL="0" indent="0" algn="r" rtl="1" eaLnBrk="1" hangingPunct="1">
              <a:buClr>
                <a:schemeClr val="tx2"/>
              </a:buClr>
              <a:buSzPct val="70000"/>
              <a:buNone/>
            </a:pPr>
            <a:r>
              <a:rPr lang="fa-IR" altLang="en-US" sz="2400" dirty="0">
                <a:latin typeface="Tahoma" panose="020B0604030504040204" pitchFamily="34" charset="0"/>
                <a:ea typeface="2  Nazanin" pitchFamily="2" charset="0"/>
                <a:cs typeface="B Nazanin" pitchFamily="2" charset="-78"/>
              </a:rPr>
              <a:t>2- یک نمونه به مدل داده شود</a:t>
            </a:r>
          </a:p>
          <a:p>
            <a:pPr marL="0" indent="0" algn="r" rtl="1" eaLnBrk="1" hangingPunct="1">
              <a:buClr>
                <a:schemeClr val="tx2"/>
              </a:buClr>
              <a:buSzPct val="70000"/>
              <a:buNone/>
            </a:pPr>
            <a:r>
              <a:rPr lang="fa-IR" altLang="en-US" sz="2400" dirty="0">
                <a:latin typeface="Tahoma" panose="020B0604030504040204" pitchFamily="34" charset="0"/>
                <a:ea typeface="2  Nazanin" pitchFamily="2" charset="0"/>
                <a:cs typeface="B Nazanin" pitchFamily="2" charset="-78"/>
              </a:rPr>
              <a:t>3- بر اساس مقدار خروجی و مجموع وزن ها مقدار آستانه مناسب را محاسبه شود</a:t>
            </a:r>
          </a:p>
          <a:p>
            <a:pPr marL="0" indent="0" algn="r" rtl="1" eaLnBrk="1" hangingPunct="1">
              <a:buClr>
                <a:schemeClr val="tx2"/>
              </a:buClr>
              <a:buSzPct val="70000"/>
              <a:buNone/>
            </a:pPr>
            <a:r>
              <a:rPr lang="fa-IR" altLang="en-US" sz="2400" dirty="0">
                <a:latin typeface="Tahoma" panose="020B0604030504040204" pitchFamily="34" charset="0"/>
                <a:ea typeface="2  Nazanin" pitchFamily="2" charset="0"/>
                <a:cs typeface="B Nazanin" pitchFamily="2" charset="-78"/>
              </a:rPr>
              <a:t>4- برای نتیجه درست ضرایب وزن تقویت و برای نتایج ضعیف تضعیف شوند (کاهش خطا)پ</a:t>
            </a:r>
          </a:p>
          <a:p>
            <a:pPr marL="0" indent="0" algn="r" rtl="1" eaLnBrk="1" hangingPunct="1">
              <a:buClr>
                <a:schemeClr val="tx2"/>
              </a:buClr>
              <a:buSzPct val="70000"/>
              <a:buNone/>
            </a:pPr>
            <a:r>
              <a:rPr lang="fa-IR" altLang="en-US" sz="2400" dirty="0">
                <a:latin typeface="Tahoma" panose="020B0604030504040204" pitchFamily="34" charset="0"/>
                <a:ea typeface="2  Nazanin" pitchFamily="2" charset="0"/>
                <a:cs typeface="B Nazanin" pitchFamily="2" charset="-78"/>
              </a:rPr>
              <a:t>5- نمونه بعدی را به مدل داده شود</a:t>
            </a:r>
          </a:p>
          <a:p>
            <a:pPr algn="r" rtl="1" eaLnBrk="1" hangingPunct="1">
              <a:buClr>
                <a:schemeClr val="tx2"/>
              </a:buClr>
              <a:buSzPct val="70000"/>
              <a:buFont typeface="Wingdings" panose="05000000000000000000" pitchFamily="2" charset="2"/>
              <a:buChar char="l"/>
            </a:pPr>
            <a:endParaRPr lang="en-US" altLang="en-US" sz="2400" dirty="0">
              <a:latin typeface="Tahoma" panose="020B0604030504040204" pitchFamily="34" charset="0"/>
              <a:ea typeface="2  Nazanin" pitchFamily="2" charset="0"/>
              <a:cs typeface="B Nazanin" pitchFamily="2" charset="-78"/>
            </a:endParaRPr>
          </a:p>
        </p:txBody>
      </p:sp>
      <p:sp>
        <p:nvSpPr>
          <p:cNvPr id="14339" name="Rectangle 31"/>
          <p:cNvSpPr>
            <a:spLocks noChangeArrowheads="1"/>
          </p:cNvSpPr>
          <p:nvPr/>
        </p:nvSpPr>
        <p:spPr bwMode="auto">
          <a:xfrm>
            <a:off x="7164288" y="44624"/>
            <a:ext cx="1772816" cy="570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r" rtl="1" eaLnBrk="1" hangingPunct="1">
              <a:spcBef>
                <a:spcPct val="0"/>
              </a:spcBef>
              <a:buClrTx/>
              <a:buSzTx/>
              <a:buFontTx/>
              <a:buNone/>
            </a:pPr>
            <a:r>
              <a:rPr lang="en-US" altLang="en-US" sz="2400" b="1" dirty="0">
                <a:latin typeface="Times New Roman" panose="02020603050405020304" pitchFamily="18" charset="0"/>
                <a:cs typeface="Times New Roman" panose="02020603050405020304" pitchFamily="18" charset="0"/>
              </a:rPr>
              <a:t>Perceptron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30"/>
          <p:cNvSpPr>
            <a:spLocks noChangeArrowheads="1"/>
          </p:cNvSpPr>
          <p:nvPr/>
        </p:nvSpPr>
        <p:spPr bwMode="auto">
          <a:xfrm>
            <a:off x="251520" y="908720"/>
            <a:ext cx="8784975"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r" rtl="1" eaLnBrk="1" hangingPunct="1">
              <a:buClr>
                <a:schemeClr val="tx2"/>
              </a:buClr>
              <a:buSzPct val="70000"/>
              <a:buFont typeface="Wingdings" panose="05000000000000000000" pitchFamily="2" charset="2"/>
              <a:buChar char="l"/>
            </a:pPr>
            <a:r>
              <a:rPr lang="fa-IR" altLang="en-US" sz="2400" dirty="0">
                <a:latin typeface="Tahoma" panose="020B0604030504040204" pitchFamily="34" charset="0"/>
                <a:ea typeface="2  Nazanin" pitchFamily="2" charset="0"/>
                <a:cs typeface="B Nazanin" pitchFamily="2" charset="-78"/>
              </a:rPr>
              <a:t>نوعی</a:t>
            </a:r>
            <a:r>
              <a:rPr lang="en-US" altLang="en-US" sz="2400" dirty="0">
                <a:latin typeface="Tahoma" panose="020B0604030504040204" pitchFamily="34" charset="0"/>
                <a:ea typeface="2  Nazanin" pitchFamily="2" charset="0"/>
                <a:cs typeface="B Nazanin" pitchFamily="2" charset="-78"/>
              </a:rPr>
              <a:t> </a:t>
            </a:r>
            <a:r>
              <a:rPr lang="fa-IR" altLang="en-US" sz="2400" dirty="0">
                <a:latin typeface="Tahoma" panose="020B0604030504040204" pitchFamily="34" charset="0"/>
                <a:ea typeface="2  Nazanin" pitchFamily="2" charset="0"/>
                <a:cs typeface="B Nazanin" pitchFamily="2" charset="-78"/>
              </a:rPr>
              <a:t>از</a:t>
            </a:r>
            <a:r>
              <a:rPr lang="en-US" altLang="en-US" sz="2400" dirty="0">
                <a:latin typeface="Tahoma" panose="020B0604030504040204" pitchFamily="34" charset="0"/>
                <a:ea typeface="2  Nazanin" pitchFamily="2" charset="0"/>
                <a:cs typeface="B Nazanin" pitchFamily="2" charset="-78"/>
              </a:rPr>
              <a:t> </a:t>
            </a:r>
            <a:r>
              <a:rPr lang="fa-IR" altLang="en-US" sz="2400" dirty="0">
                <a:latin typeface="Tahoma" panose="020B0604030504040204" pitchFamily="34" charset="0"/>
                <a:ea typeface="2  Nazanin" pitchFamily="2" charset="0"/>
                <a:cs typeface="B Nazanin" pitchFamily="2" charset="-78"/>
              </a:rPr>
              <a:t>شبکه</a:t>
            </a:r>
            <a:r>
              <a:rPr lang="en-US" altLang="en-US" sz="2400" dirty="0">
                <a:latin typeface="Tahoma" panose="020B0604030504040204" pitchFamily="34" charset="0"/>
                <a:ea typeface="2  Nazanin" pitchFamily="2" charset="0"/>
                <a:cs typeface="B Nazanin" pitchFamily="2" charset="-78"/>
              </a:rPr>
              <a:t> </a:t>
            </a:r>
            <a:r>
              <a:rPr lang="fa-IR" altLang="en-US" sz="2400" dirty="0">
                <a:latin typeface="Tahoma" panose="020B0604030504040204" pitchFamily="34" charset="0"/>
                <a:ea typeface="2  Nazanin" pitchFamily="2" charset="0"/>
                <a:cs typeface="B Nazanin" pitchFamily="2" charset="-78"/>
              </a:rPr>
              <a:t>عصبی</a:t>
            </a:r>
            <a:r>
              <a:rPr lang="en-US" altLang="en-US" sz="2400" dirty="0">
                <a:latin typeface="Tahoma" panose="020B0604030504040204" pitchFamily="34" charset="0"/>
                <a:ea typeface="2  Nazanin" pitchFamily="2" charset="0"/>
                <a:cs typeface="B Nazanin" pitchFamily="2" charset="-78"/>
              </a:rPr>
              <a:t> </a:t>
            </a:r>
            <a:r>
              <a:rPr lang="fa-IR" altLang="en-US" sz="2400" dirty="0">
                <a:latin typeface="Tahoma" panose="020B0604030504040204" pitchFamily="34" charset="0"/>
                <a:ea typeface="2  Nazanin" pitchFamily="2" charset="0"/>
                <a:cs typeface="B Nazanin" pitchFamily="2" charset="-78"/>
              </a:rPr>
              <a:t>برمبنای</a:t>
            </a:r>
            <a:r>
              <a:rPr lang="en-US" altLang="en-US" sz="2400" dirty="0">
                <a:latin typeface="Tahoma" panose="020B0604030504040204" pitchFamily="34" charset="0"/>
                <a:ea typeface="2  Nazanin" pitchFamily="2" charset="0"/>
                <a:cs typeface="B Nazanin" pitchFamily="2" charset="-78"/>
              </a:rPr>
              <a:t> </a:t>
            </a:r>
            <a:r>
              <a:rPr lang="fa-IR" altLang="en-US" sz="2400" dirty="0">
                <a:latin typeface="Tahoma" panose="020B0604030504040204" pitchFamily="34" charset="0"/>
                <a:ea typeface="2  Nazanin" pitchFamily="2" charset="0"/>
                <a:cs typeface="B Nazanin" pitchFamily="2" charset="-78"/>
              </a:rPr>
              <a:t>یک</a:t>
            </a:r>
            <a:r>
              <a:rPr lang="en-US" altLang="en-US" sz="2400" dirty="0">
                <a:latin typeface="Tahoma" panose="020B0604030504040204" pitchFamily="34" charset="0"/>
                <a:ea typeface="2  Nazanin" pitchFamily="2" charset="0"/>
                <a:cs typeface="B Nazanin" pitchFamily="2" charset="-78"/>
              </a:rPr>
              <a:t> </a:t>
            </a:r>
            <a:r>
              <a:rPr lang="fa-IR" altLang="en-US" sz="2400" dirty="0">
                <a:latin typeface="Tahoma" panose="020B0604030504040204" pitchFamily="34" charset="0"/>
                <a:ea typeface="2  Nazanin" pitchFamily="2" charset="0"/>
                <a:cs typeface="B Nazanin" pitchFamily="2" charset="-78"/>
              </a:rPr>
              <a:t>واحد</a:t>
            </a:r>
            <a:r>
              <a:rPr lang="en-US" altLang="en-US" sz="2400" dirty="0">
                <a:latin typeface="Tahoma" panose="020B0604030504040204" pitchFamily="34" charset="0"/>
                <a:ea typeface="2  Nazanin" pitchFamily="2" charset="0"/>
                <a:cs typeface="B Nazanin" pitchFamily="2" charset="-78"/>
              </a:rPr>
              <a:t> </a:t>
            </a:r>
            <a:r>
              <a:rPr lang="fa-IR" altLang="en-US" sz="2400" dirty="0">
                <a:latin typeface="Tahoma" panose="020B0604030504040204" pitchFamily="34" charset="0"/>
                <a:ea typeface="2  Nazanin" pitchFamily="2" charset="0"/>
                <a:cs typeface="B Nazanin" pitchFamily="2" charset="-78"/>
              </a:rPr>
              <a:t>محاسباتی</a:t>
            </a:r>
            <a:r>
              <a:rPr lang="en-US" altLang="en-US" sz="2400" dirty="0">
                <a:latin typeface="Tahoma" panose="020B0604030504040204" pitchFamily="34" charset="0"/>
                <a:ea typeface="2  Nazanin" pitchFamily="2" charset="0"/>
                <a:cs typeface="B Nazanin" pitchFamily="2" charset="-78"/>
              </a:rPr>
              <a:t> </a:t>
            </a:r>
            <a:r>
              <a:rPr lang="fa-IR" altLang="en-US" sz="2400" dirty="0">
                <a:latin typeface="Tahoma" panose="020B0604030504040204" pitchFamily="34" charset="0"/>
                <a:ea typeface="2  Nazanin" pitchFamily="2" charset="0"/>
                <a:cs typeface="B Nazanin" pitchFamily="2" charset="-78"/>
              </a:rPr>
              <a:t>به</a:t>
            </a:r>
            <a:r>
              <a:rPr lang="en-US" altLang="en-US" sz="2400" dirty="0">
                <a:latin typeface="Tahoma" panose="020B0604030504040204" pitchFamily="34" charset="0"/>
                <a:ea typeface="2  Nazanin" pitchFamily="2" charset="0"/>
                <a:cs typeface="B Nazanin" pitchFamily="2" charset="-78"/>
              </a:rPr>
              <a:t> </a:t>
            </a:r>
            <a:r>
              <a:rPr lang="fa-IR" altLang="en-US" sz="2400" dirty="0">
                <a:latin typeface="Tahoma" panose="020B0604030504040204" pitchFamily="34" charset="0"/>
                <a:ea typeface="2  Nazanin" pitchFamily="2" charset="0"/>
                <a:cs typeface="B Nazanin" pitchFamily="2" charset="-78"/>
              </a:rPr>
              <a:t>نام</a:t>
            </a:r>
            <a:r>
              <a:rPr lang="ar-SA" altLang="en-US" sz="2400" dirty="0">
                <a:latin typeface="Tahoma" panose="020B0604030504040204" pitchFamily="34" charset="0"/>
                <a:ea typeface="2  Nazanin" pitchFamily="2" charset="0"/>
                <a:cs typeface="B Nazanin" pitchFamily="2" charset="-78"/>
              </a:rPr>
              <a:t> پرسپترون</a:t>
            </a:r>
            <a:endParaRPr lang="en-US" altLang="en-US" sz="2400" dirty="0">
              <a:latin typeface="Tahoma" panose="020B0604030504040204" pitchFamily="34" charset="0"/>
              <a:ea typeface="2  Nazanin" pitchFamily="2" charset="0"/>
              <a:cs typeface="B Nazanin" pitchFamily="2" charset="-78"/>
            </a:endParaRPr>
          </a:p>
          <a:p>
            <a:pPr algn="r" rtl="1" eaLnBrk="1" hangingPunct="1">
              <a:buClr>
                <a:schemeClr val="tx2"/>
              </a:buClr>
              <a:buSzPct val="70000"/>
              <a:buFont typeface="Wingdings" panose="05000000000000000000" pitchFamily="2" charset="2"/>
              <a:buChar char="l"/>
            </a:pPr>
            <a:r>
              <a:rPr lang="fa-IR" altLang="en-US" sz="2400" dirty="0">
                <a:latin typeface="Tahoma" panose="020B0604030504040204" pitchFamily="34" charset="0"/>
                <a:ea typeface="2  Nazanin" pitchFamily="2" charset="0"/>
                <a:cs typeface="B Nazanin" pitchFamily="2" charset="-78"/>
              </a:rPr>
              <a:t>یک</a:t>
            </a:r>
            <a:r>
              <a:rPr lang="ar-SA" altLang="en-US" sz="2400" dirty="0">
                <a:latin typeface="Tahoma" panose="020B0604030504040204" pitchFamily="34" charset="0"/>
                <a:ea typeface="2  Nazanin" pitchFamily="2" charset="0"/>
                <a:cs typeface="B Nazanin" pitchFamily="2" charset="-78"/>
              </a:rPr>
              <a:t> پرسپترون</a:t>
            </a:r>
            <a:r>
              <a:rPr lang="en-US" altLang="en-US" sz="2400" dirty="0">
                <a:latin typeface="Tahoma" panose="020B0604030504040204" pitchFamily="34" charset="0"/>
                <a:ea typeface="2  Nazanin" pitchFamily="2" charset="0"/>
                <a:cs typeface="B Nazanin" pitchFamily="2" charset="-78"/>
              </a:rPr>
              <a:t> </a:t>
            </a:r>
            <a:r>
              <a:rPr lang="fa-IR" altLang="en-US" sz="2400" dirty="0">
                <a:latin typeface="Tahoma" panose="020B0604030504040204" pitchFamily="34" charset="0"/>
                <a:ea typeface="2  Nazanin" pitchFamily="2" charset="0"/>
                <a:cs typeface="B Nazanin" pitchFamily="2" charset="-78"/>
              </a:rPr>
              <a:t>برداری</a:t>
            </a:r>
            <a:r>
              <a:rPr lang="en-US" altLang="en-US" sz="2400" dirty="0">
                <a:latin typeface="Tahoma" panose="020B0604030504040204" pitchFamily="34" charset="0"/>
                <a:ea typeface="2  Nazanin" pitchFamily="2" charset="0"/>
                <a:cs typeface="B Nazanin" pitchFamily="2" charset="-78"/>
              </a:rPr>
              <a:t> </a:t>
            </a:r>
            <a:r>
              <a:rPr lang="fa-IR" altLang="en-US" sz="2400" dirty="0">
                <a:latin typeface="Tahoma" panose="020B0604030504040204" pitchFamily="34" charset="0"/>
                <a:ea typeface="2  Nazanin" pitchFamily="2" charset="0"/>
                <a:cs typeface="B Nazanin" pitchFamily="2" charset="-78"/>
              </a:rPr>
              <a:t>از</a:t>
            </a:r>
            <a:r>
              <a:rPr lang="en-US" altLang="en-US" sz="2400" dirty="0">
                <a:latin typeface="Tahoma" panose="020B0604030504040204" pitchFamily="34" charset="0"/>
                <a:ea typeface="2  Nazanin" pitchFamily="2" charset="0"/>
                <a:cs typeface="B Nazanin" pitchFamily="2" charset="-78"/>
              </a:rPr>
              <a:t> </a:t>
            </a:r>
            <a:r>
              <a:rPr lang="fa-IR" altLang="en-US" sz="2400" dirty="0">
                <a:latin typeface="Tahoma" panose="020B0604030504040204" pitchFamily="34" charset="0"/>
                <a:ea typeface="2  Nazanin" pitchFamily="2" charset="0"/>
                <a:cs typeface="B Nazanin" pitchFamily="2" charset="-78"/>
              </a:rPr>
              <a:t>ورودی های</a:t>
            </a:r>
            <a:r>
              <a:rPr lang="en-US" altLang="en-US" sz="2400" dirty="0">
                <a:latin typeface="Tahoma" panose="020B0604030504040204" pitchFamily="34" charset="0"/>
                <a:ea typeface="2  Nazanin" pitchFamily="2" charset="0"/>
                <a:cs typeface="B Nazanin" pitchFamily="2" charset="-78"/>
              </a:rPr>
              <a:t> </a:t>
            </a:r>
            <a:r>
              <a:rPr lang="fa-IR" altLang="en-US" sz="2400" dirty="0">
                <a:latin typeface="Tahoma" panose="020B0604030504040204" pitchFamily="34" charset="0"/>
                <a:ea typeface="2  Nazanin" pitchFamily="2" charset="0"/>
                <a:cs typeface="B Nazanin" pitchFamily="2" charset="-78"/>
              </a:rPr>
              <a:t>با</a:t>
            </a:r>
            <a:r>
              <a:rPr lang="en-US" altLang="en-US" sz="2400" dirty="0">
                <a:latin typeface="Tahoma" panose="020B0604030504040204" pitchFamily="34" charset="0"/>
                <a:ea typeface="2  Nazanin" pitchFamily="2" charset="0"/>
                <a:cs typeface="B Nazanin" pitchFamily="2" charset="-78"/>
              </a:rPr>
              <a:t> </a:t>
            </a:r>
            <a:r>
              <a:rPr lang="fa-IR" altLang="en-US" sz="2400" dirty="0">
                <a:latin typeface="Tahoma" panose="020B0604030504040204" pitchFamily="34" charset="0"/>
                <a:ea typeface="2  Nazanin" pitchFamily="2" charset="0"/>
                <a:cs typeface="B Nazanin" pitchFamily="2" charset="-78"/>
              </a:rPr>
              <a:t>مقادیر</a:t>
            </a:r>
            <a:r>
              <a:rPr lang="en-US" altLang="en-US" sz="2400" dirty="0">
                <a:latin typeface="Tahoma" panose="020B0604030504040204" pitchFamily="34" charset="0"/>
                <a:ea typeface="2  Nazanin" pitchFamily="2" charset="0"/>
                <a:cs typeface="B Nazanin" pitchFamily="2" charset="-78"/>
              </a:rPr>
              <a:t> </a:t>
            </a:r>
            <a:r>
              <a:rPr lang="fa-IR" altLang="en-US" sz="2400" dirty="0">
                <a:latin typeface="Tahoma" panose="020B0604030504040204" pitchFamily="34" charset="0"/>
                <a:ea typeface="2  Nazanin" pitchFamily="2" charset="0"/>
                <a:cs typeface="B Nazanin" pitchFamily="2" charset="-78"/>
              </a:rPr>
              <a:t>حقیقی</a:t>
            </a:r>
            <a:r>
              <a:rPr lang="en-US" altLang="en-US" sz="2400" dirty="0">
                <a:latin typeface="Tahoma" panose="020B0604030504040204" pitchFamily="34" charset="0"/>
                <a:ea typeface="2  Nazanin" pitchFamily="2" charset="0"/>
                <a:cs typeface="B Nazanin" pitchFamily="2" charset="-78"/>
              </a:rPr>
              <a:t> </a:t>
            </a:r>
            <a:r>
              <a:rPr lang="fa-IR" altLang="en-US" sz="2400" dirty="0">
                <a:latin typeface="Tahoma" panose="020B0604030504040204" pitchFamily="34" charset="0"/>
                <a:ea typeface="2  Nazanin" pitchFamily="2" charset="0"/>
                <a:cs typeface="B Nazanin" pitchFamily="2" charset="-78"/>
              </a:rPr>
              <a:t>را</a:t>
            </a:r>
            <a:r>
              <a:rPr lang="en-US" altLang="en-US" sz="2400" dirty="0">
                <a:latin typeface="Tahoma" panose="020B0604030504040204" pitchFamily="34" charset="0"/>
                <a:ea typeface="2  Nazanin" pitchFamily="2" charset="0"/>
                <a:cs typeface="B Nazanin" pitchFamily="2" charset="-78"/>
              </a:rPr>
              <a:t> </a:t>
            </a:r>
            <a:r>
              <a:rPr lang="fa-IR" altLang="en-US" sz="2400" dirty="0">
                <a:latin typeface="Tahoma" panose="020B0604030504040204" pitchFamily="34" charset="0"/>
                <a:ea typeface="2  Nazanin" pitchFamily="2" charset="0"/>
                <a:cs typeface="B Nazanin" pitchFamily="2" charset="-78"/>
              </a:rPr>
              <a:t>گرفته</a:t>
            </a:r>
            <a:r>
              <a:rPr lang="en-US" altLang="en-US" sz="2400" dirty="0">
                <a:latin typeface="Tahoma" panose="020B0604030504040204" pitchFamily="34" charset="0"/>
                <a:ea typeface="2  Nazanin" pitchFamily="2" charset="0"/>
                <a:cs typeface="B Nazanin" pitchFamily="2" charset="-78"/>
              </a:rPr>
              <a:t> </a:t>
            </a:r>
            <a:r>
              <a:rPr lang="fa-IR" altLang="en-US" sz="2400" dirty="0">
                <a:latin typeface="Tahoma" panose="020B0604030504040204" pitchFamily="34" charset="0"/>
                <a:ea typeface="2  Nazanin" pitchFamily="2" charset="0"/>
                <a:cs typeface="B Nazanin" pitchFamily="2" charset="-78"/>
              </a:rPr>
              <a:t>و</a:t>
            </a:r>
            <a:r>
              <a:rPr lang="en-US" altLang="en-US" sz="2400" dirty="0">
                <a:latin typeface="Tahoma" panose="020B0604030504040204" pitchFamily="34" charset="0"/>
                <a:ea typeface="2  Nazanin" pitchFamily="2" charset="0"/>
                <a:cs typeface="B Nazanin" pitchFamily="2" charset="-78"/>
              </a:rPr>
              <a:t> </a:t>
            </a:r>
            <a:r>
              <a:rPr lang="fa-IR" altLang="en-US" sz="2400" dirty="0">
                <a:latin typeface="Tahoma" panose="020B0604030504040204" pitchFamily="34" charset="0"/>
                <a:ea typeface="2  Nazanin" pitchFamily="2" charset="0"/>
                <a:cs typeface="B Nazanin" pitchFamily="2" charset="-78"/>
              </a:rPr>
              <a:t>یک</a:t>
            </a:r>
            <a:r>
              <a:rPr lang="en-US" altLang="en-US" sz="2400" dirty="0">
                <a:latin typeface="Tahoma" panose="020B0604030504040204" pitchFamily="34" charset="0"/>
                <a:ea typeface="2  Nazanin" pitchFamily="2" charset="0"/>
                <a:cs typeface="B Nazanin" pitchFamily="2" charset="-78"/>
              </a:rPr>
              <a:t> </a:t>
            </a:r>
            <a:r>
              <a:rPr lang="fa-IR" altLang="en-US" sz="2400" dirty="0">
                <a:solidFill>
                  <a:srgbClr val="FF0000"/>
                </a:solidFill>
                <a:latin typeface="Tahoma" panose="020B0604030504040204" pitchFamily="34" charset="0"/>
                <a:ea typeface="2  Nazanin" pitchFamily="2" charset="0"/>
                <a:cs typeface="B Nazanin" pitchFamily="2" charset="-78"/>
              </a:rPr>
              <a:t>ترکیب خطی</a:t>
            </a:r>
            <a:r>
              <a:rPr lang="en-US" altLang="en-US" sz="2400" dirty="0">
                <a:solidFill>
                  <a:srgbClr val="FF0000"/>
                </a:solidFill>
                <a:latin typeface="Tahoma" panose="020B0604030504040204" pitchFamily="34" charset="0"/>
                <a:ea typeface="2  Nazanin" pitchFamily="2" charset="0"/>
                <a:cs typeface="B Nazanin" pitchFamily="2" charset="-78"/>
              </a:rPr>
              <a:t> </a:t>
            </a:r>
            <a:r>
              <a:rPr lang="fa-IR" altLang="en-US" sz="2400" dirty="0">
                <a:latin typeface="Tahoma" panose="020B0604030504040204" pitchFamily="34" charset="0"/>
                <a:ea typeface="2  Nazanin" pitchFamily="2" charset="0"/>
                <a:cs typeface="B Nazanin" pitchFamily="2" charset="-78"/>
              </a:rPr>
              <a:t>از</a:t>
            </a:r>
            <a:r>
              <a:rPr lang="en-US" altLang="en-US" sz="2400" dirty="0">
                <a:latin typeface="Tahoma" panose="020B0604030504040204" pitchFamily="34" charset="0"/>
                <a:ea typeface="2  Nazanin" pitchFamily="2" charset="0"/>
                <a:cs typeface="B Nazanin" pitchFamily="2" charset="-78"/>
              </a:rPr>
              <a:t> </a:t>
            </a:r>
            <a:r>
              <a:rPr lang="fa-IR" altLang="en-US" sz="2400" dirty="0">
                <a:latin typeface="Tahoma" panose="020B0604030504040204" pitchFamily="34" charset="0"/>
                <a:ea typeface="2  Nazanin" pitchFamily="2" charset="0"/>
                <a:cs typeface="B Nazanin" pitchFamily="2" charset="-78"/>
              </a:rPr>
              <a:t>این</a:t>
            </a:r>
            <a:r>
              <a:rPr lang="en-US" altLang="en-US" sz="2400" dirty="0">
                <a:latin typeface="Tahoma" panose="020B0604030504040204" pitchFamily="34" charset="0"/>
                <a:ea typeface="2  Nazanin" pitchFamily="2" charset="0"/>
                <a:cs typeface="B Nazanin" pitchFamily="2" charset="-78"/>
              </a:rPr>
              <a:t> </a:t>
            </a:r>
            <a:r>
              <a:rPr lang="fa-IR" altLang="en-US" sz="2400" dirty="0">
                <a:latin typeface="Tahoma" panose="020B0604030504040204" pitchFamily="34" charset="0"/>
                <a:ea typeface="2  Nazanin" pitchFamily="2" charset="0"/>
                <a:cs typeface="B Nazanin" pitchFamily="2" charset="-78"/>
              </a:rPr>
              <a:t>ورودی ها</a:t>
            </a:r>
            <a:r>
              <a:rPr lang="en-US" altLang="en-US" sz="2400" dirty="0">
                <a:latin typeface="Tahoma" panose="020B0604030504040204" pitchFamily="34" charset="0"/>
                <a:ea typeface="2  Nazanin" pitchFamily="2" charset="0"/>
                <a:cs typeface="B Nazanin" pitchFamily="2" charset="-78"/>
              </a:rPr>
              <a:t> </a:t>
            </a:r>
            <a:r>
              <a:rPr lang="fa-IR" altLang="en-US" sz="2400" dirty="0">
                <a:latin typeface="Tahoma" panose="020B0604030504040204" pitchFamily="34" charset="0"/>
                <a:ea typeface="2  Nazanin" pitchFamily="2" charset="0"/>
                <a:cs typeface="B Nazanin" pitchFamily="2" charset="-78"/>
              </a:rPr>
              <a:t>را</a:t>
            </a:r>
            <a:r>
              <a:rPr lang="en-US" altLang="en-US" sz="2400" dirty="0">
                <a:latin typeface="Tahoma" panose="020B0604030504040204" pitchFamily="34" charset="0"/>
                <a:ea typeface="2  Nazanin" pitchFamily="2" charset="0"/>
                <a:cs typeface="B Nazanin" pitchFamily="2" charset="-78"/>
              </a:rPr>
              <a:t> </a:t>
            </a:r>
            <a:r>
              <a:rPr lang="fa-IR" altLang="en-US" sz="2400" dirty="0">
                <a:latin typeface="Tahoma" panose="020B0604030504040204" pitchFamily="34" charset="0"/>
                <a:ea typeface="2  Nazanin" pitchFamily="2" charset="0"/>
                <a:cs typeface="B Nazanin" pitchFamily="2" charset="-78"/>
              </a:rPr>
              <a:t>محاسبه</a:t>
            </a:r>
            <a:r>
              <a:rPr lang="en-US" altLang="en-US" sz="2400" dirty="0">
                <a:latin typeface="Tahoma" panose="020B0604030504040204" pitchFamily="34" charset="0"/>
                <a:ea typeface="2  Nazanin" pitchFamily="2" charset="0"/>
                <a:cs typeface="B Nazanin" pitchFamily="2" charset="-78"/>
              </a:rPr>
              <a:t> </a:t>
            </a:r>
            <a:r>
              <a:rPr lang="fa-IR" altLang="en-US" sz="2400" dirty="0">
                <a:latin typeface="Tahoma" panose="020B0604030504040204" pitchFamily="34" charset="0"/>
                <a:ea typeface="2  Nazanin" pitchFamily="2" charset="0"/>
                <a:cs typeface="B Nazanin" pitchFamily="2" charset="-78"/>
              </a:rPr>
              <a:t>می کند</a:t>
            </a:r>
          </a:p>
          <a:p>
            <a:pPr algn="r" rtl="1" eaLnBrk="1" hangingPunct="1">
              <a:buClr>
                <a:schemeClr val="tx2"/>
              </a:buClr>
              <a:buSzPct val="70000"/>
              <a:buFont typeface="Wingdings" panose="05000000000000000000" pitchFamily="2" charset="2"/>
              <a:buChar char="l"/>
            </a:pPr>
            <a:r>
              <a:rPr lang="fa-IR" altLang="en-US" sz="2400" dirty="0">
                <a:latin typeface="Tahoma" panose="020B0604030504040204" pitchFamily="34" charset="0"/>
                <a:ea typeface="2  Nazanin" pitchFamily="2" charset="0"/>
                <a:cs typeface="B Nazanin" pitchFamily="2" charset="-78"/>
              </a:rPr>
              <a:t>اگر</a:t>
            </a:r>
            <a:r>
              <a:rPr lang="en-US" altLang="en-US" sz="2400" dirty="0">
                <a:latin typeface="Tahoma" panose="020B0604030504040204" pitchFamily="34" charset="0"/>
                <a:ea typeface="2  Nazanin" pitchFamily="2" charset="0"/>
                <a:cs typeface="B Nazanin" pitchFamily="2" charset="-78"/>
              </a:rPr>
              <a:t> </a:t>
            </a:r>
            <a:r>
              <a:rPr lang="fa-IR" altLang="en-US" sz="2400" dirty="0">
                <a:latin typeface="Tahoma" panose="020B0604030504040204" pitchFamily="34" charset="0"/>
                <a:ea typeface="2  Nazanin" pitchFamily="2" charset="0"/>
                <a:cs typeface="B Nazanin" pitchFamily="2" charset="-78"/>
              </a:rPr>
              <a:t>حاصل</a:t>
            </a:r>
            <a:r>
              <a:rPr lang="en-US" altLang="en-US" sz="2400" dirty="0">
                <a:latin typeface="Tahoma" panose="020B0604030504040204" pitchFamily="34" charset="0"/>
                <a:ea typeface="2  Nazanin" pitchFamily="2" charset="0"/>
                <a:cs typeface="B Nazanin" pitchFamily="2" charset="-78"/>
              </a:rPr>
              <a:t> </a:t>
            </a:r>
            <a:r>
              <a:rPr lang="fa-IR" altLang="en-US" sz="2400" dirty="0">
                <a:latin typeface="Tahoma" panose="020B0604030504040204" pitchFamily="34" charset="0"/>
                <a:ea typeface="2  Nazanin" pitchFamily="2" charset="0"/>
                <a:cs typeface="B Nazanin" pitchFamily="2" charset="-78"/>
              </a:rPr>
              <a:t>محاسبه از</a:t>
            </a:r>
            <a:r>
              <a:rPr lang="en-US" altLang="en-US" sz="2400" dirty="0">
                <a:latin typeface="Tahoma" panose="020B0604030504040204" pitchFamily="34" charset="0"/>
                <a:ea typeface="2  Nazanin" pitchFamily="2" charset="0"/>
                <a:cs typeface="B Nazanin" pitchFamily="2" charset="-78"/>
              </a:rPr>
              <a:t> </a:t>
            </a:r>
            <a:r>
              <a:rPr lang="fa-IR" altLang="en-US" sz="2400" dirty="0">
                <a:latin typeface="Tahoma" panose="020B0604030504040204" pitchFamily="34" charset="0"/>
                <a:ea typeface="2  Nazanin" pitchFamily="2" charset="0"/>
                <a:cs typeface="B Nazanin" pitchFamily="2" charset="-78"/>
              </a:rPr>
              <a:t>یک</a:t>
            </a:r>
            <a:r>
              <a:rPr lang="en-US" altLang="en-US" sz="2400" dirty="0">
                <a:latin typeface="Tahoma" panose="020B0604030504040204" pitchFamily="34" charset="0"/>
                <a:ea typeface="2  Nazanin" pitchFamily="2" charset="0"/>
                <a:cs typeface="B Nazanin" pitchFamily="2" charset="-78"/>
              </a:rPr>
              <a:t> </a:t>
            </a:r>
            <a:r>
              <a:rPr lang="fa-IR" altLang="en-US" sz="2400" dirty="0">
                <a:solidFill>
                  <a:srgbClr val="FF0000"/>
                </a:solidFill>
                <a:latin typeface="Tahoma" panose="020B0604030504040204" pitchFamily="34" charset="0"/>
                <a:ea typeface="2  Nazanin" pitchFamily="2" charset="0"/>
                <a:cs typeface="B Nazanin" pitchFamily="2" charset="-78"/>
              </a:rPr>
              <a:t>مقدار</a:t>
            </a:r>
            <a:r>
              <a:rPr lang="en-US" altLang="en-US" sz="2400" dirty="0">
                <a:solidFill>
                  <a:srgbClr val="FF0000"/>
                </a:solidFill>
                <a:latin typeface="Tahoma" panose="020B0604030504040204" pitchFamily="34" charset="0"/>
                <a:ea typeface="2  Nazanin" pitchFamily="2" charset="0"/>
                <a:cs typeface="B Nazanin" pitchFamily="2" charset="-78"/>
              </a:rPr>
              <a:t> </a:t>
            </a:r>
            <a:r>
              <a:rPr lang="fa-IR" altLang="en-US" sz="2400" dirty="0">
                <a:solidFill>
                  <a:srgbClr val="FF0000"/>
                </a:solidFill>
                <a:latin typeface="Tahoma" panose="020B0604030504040204" pitchFamily="34" charset="0"/>
                <a:ea typeface="2  Nazanin" pitchFamily="2" charset="0"/>
                <a:cs typeface="B Nazanin" pitchFamily="2" charset="-78"/>
              </a:rPr>
              <a:t>آستانه</a:t>
            </a:r>
            <a:r>
              <a:rPr lang="en-US" altLang="en-US" sz="2400" dirty="0">
                <a:solidFill>
                  <a:srgbClr val="FF0000"/>
                </a:solidFill>
                <a:latin typeface="Tahoma" panose="020B0604030504040204" pitchFamily="34" charset="0"/>
                <a:ea typeface="2  Nazanin" pitchFamily="2" charset="0"/>
                <a:cs typeface="B Nazanin" pitchFamily="2" charset="-78"/>
              </a:rPr>
              <a:t> </a:t>
            </a:r>
            <a:r>
              <a:rPr lang="fa-IR" altLang="en-US" sz="2400" dirty="0">
                <a:latin typeface="Tahoma" panose="020B0604030504040204" pitchFamily="34" charset="0"/>
                <a:ea typeface="2  Nazanin" pitchFamily="2" charset="0"/>
                <a:cs typeface="B Nazanin" pitchFamily="2" charset="-78"/>
              </a:rPr>
              <a:t>بیشتر</a:t>
            </a:r>
            <a:r>
              <a:rPr lang="en-US" altLang="en-US" sz="2400" dirty="0">
                <a:latin typeface="Tahoma" panose="020B0604030504040204" pitchFamily="34" charset="0"/>
                <a:ea typeface="2  Nazanin" pitchFamily="2" charset="0"/>
                <a:cs typeface="B Nazanin" pitchFamily="2" charset="-78"/>
              </a:rPr>
              <a:t> </a:t>
            </a:r>
            <a:r>
              <a:rPr lang="fa-IR" altLang="en-US" sz="2400" dirty="0">
                <a:latin typeface="Tahoma" panose="020B0604030504040204" pitchFamily="34" charset="0"/>
                <a:ea typeface="2  Nazanin" pitchFamily="2" charset="0"/>
                <a:cs typeface="B Nazanin" pitchFamily="2" charset="-78"/>
              </a:rPr>
              <a:t>بود</a:t>
            </a:r>
            <a:r>
              <a:rPr lang="en-US" altLang="en-US" sz="2400" dirty="0">
                <a:latin typeface="Tahoma" panose="020B0604030504040204" pitchFamily="34" charset="0"/>
                <a:ea typeface="2  Nazanin" pitchFamily="2" charset="0"/>
                <a:cs typeface="B Nazanin" pitchFamily="2" charset="-78"/>
              </a:rPr>
              <a:t> </a:t>
            </a:r>
            <a:r>
              <a:rPr lang="fa-IR" altLang="en-US" sz="2400" dirty="0">
                <a:latin typeface="Tahoma" panose="020B0604030504040204" pitchFamily="34" charset="0"/>
                <a:ea typeface="2  Nazanin" pitchFamily="2" charset="0"/>
                <a:cs typeface="B Nazanin" pitchFamily="2" charset="-78"/>
              </a:rPr>
              <a:t>خروجی</a:t>
            </a:r>
            <a:r>
              <a:rPr lang="ar-SA" altLang="en-US" sz="2400" dirty="0">
                <a:latin typeface="Tahoma" panose="020B0604030504040204" pitchFamily="34" charset="0"/>
                <a:ea typeface="2  Nazanin" pitchFamily="2" charset="0"/>
                <a:cs typeface="B Nazanin" pitchFamily="2" charset="-78"/>
              </a:rPr>
              <a:t> پرسپترون</a:t>
            </a:r>
            <a:r>
              <a:rPr lang="en-US" altLang="en-US" sz="2400" dirty="0">
                <a:latin typeface="Tahoma" panose="020B0604030504040204" pitchFamily="34" charset="0"/>
                <a:ea typeface="2  Nazanin" pitchFamily="2" charset="0"/>
                <a:cs typeface="B Nazanin" pitchFamily="2" charset="-78"/>
              </a:rPr>
              <a:t> </a:t>
            </a:r>
            <a:r>
              <a:rPr lang="fa-IR" altLang="en-US" sz="2400" dirty="0">
                <a:latin typeface="Tahoma" panose="020B0604030504040204" pitchFamily="34" charset="0"/>
                <a:ea typeface="2  Nazanin" pitchFamily="2" charset="0"/>
                <a:cs typeface="B Nazanin" pitchFamily="2" charset="-78"/>
              </a:rPr>
              <a:t>برابر</a:t>
            </a:r>
            <a:r>
              <a:rPr lang="en-US" altLang="en-US" sz="2400" dirty="0">
                <a:latin typeface="Tahoma" panose="020B0604030504040204" pitchFamily="34" charset="0"/>
                <a:ea typeface="2  Nazanin" pitchFamily="2" charset="0"/>
                <a:cs typeface="B Nazanin" pitchFamily="2" charset="-78"/>
              </a:rPr>
              <a:t> </a:t>
            </a:r>
            <a:r>
              <a:rPr lang="fa-IR" altLang="en-US" sz="2400" dirty="0">
                <a:latin typeface="Tahoma" panose="020B0604030504040204" pitchFamily="34" charset="0"/>
                <a:ea typeface="2  Nazanin" pitchFamily="2" charset="0"/>
                <a:cs typeface="B Nazanin" pitchFamily="2" charset="-78"/>
              </a:rPr>
              <a:t>با</a:t>
            </a:r>
            <a:r>
              <a:rPr lang="en-US" altLang="en-US" sz="2400" dirty="0">
                <a:latin typeface="Tahoma" panose="020B0604030504040204" pitchFamily="34" charset="0"/>
                <a:ea typeface="2  Nazanin" pitchFamily="2" charset="0"/>
                <a:cs typeface="B Nazanin" pitchFamily="2" charset="-78"/>
              </a:rPr>
              <a:t> </a:t>
            </a:r>
            <a:r>
              <a:rPr lang="fa-IR" altLang="en-US" sz="2400" dirty="0">
                <a:latin typeface="Tahoma" panose="020B0604030504040204" pitchFamily="34" charset="0"/>
                <a:ea typeface="2  Nazanin" pitchFamily="2" charset="0"/>
                <a:cs typeface="B Nazanin" pitchFamily="2" charset="-78"/>
              </a:rPr>
              <a:t>1</a:t>
            </a:r>
            <a:r>
              <a:rPr lang="en-US" altLang="en-US" sz="2400" dirty="0">
                <a:latin typeface="Tahoma" panose="020B0604030504040204" pitchFamily="34" charset="0"/>
                <a:ea typeface="2  Nazanin" pitchFamily="2" charset="0"/>
                <a:cs typeface="B Nazanin" pitchFamily="2" charset="-78"/>
              </a:rPr>
              <a:t> </a:t>
            </a:r>
            <a:r>
              <a:rPr lang="fa-IR" altLang="en-US" sz="2400" dirty="0">
                <a:latin typeface="Tahoma" panose="020B0604030504040204" pitchFamily="34" charset="0"/>
                <a:ea typeface="2  Nazanin" pitchFamily="2" charset="0"/>
                <a:cs typeface="B Nazanin" pitchFamily="2" charset="-78"/>
              </a:rPr>
              <a:t>و</a:t>
            </a:r>
            <a:r>
              <a:rPr lang="en-US" altLang="en-US" sz="2400" dirty="0">
                <a:latin typeface="Tahoma" panose="020B0604030504040204" pitchFamily="34" charset="0"/>
                <a:ea typeface="2  Nazanin" pitchFamily="2" charset="0"/>
                <a:cs typeface="B Nazanin" pitchFamily="2" charset="-78"/>
              </a:rPr>
              <a:t> </a:t>
            </a:r>
            <a:r>
              <a:rPr lang="fa-IR" altLang="en-US" sz="2400" dirty="0">
                <a:latin typeface="Tahoma" panose="020B0604030504040204" pitchFamily="34" charset="0"/>
                <a:ea typeface="2  Nazanin" pitchFamily="2" charset="0"/>
                <a:cs typeface="B Nazanin" pitchFamily="2" charset="-78"/>
              </a:rPr>
              <a:t>در</a:t>
            </a:r>
            <a:r>
              <a:rPr lang="en-US" altLang="en-US" sz="2400" dirty="0">
                <a:latin typeface="Tahoma" panose="020B0604030504040204" pitchFamily="34" charset="0"/>
                <a:ea typeface="2  Nazanin" pitchFamily="2" charset="0"/>
                <a:cs typeface="B Nazanin" pitchFamily="2" charset="-78"/>
              </a:rPr>
              <a:t> </a:t>
            </a:r>
            <a:r>
              <a:rPr lang="fa-IR" altLang="en-US" sz="2400" dirty="0">
                <a:latin typeface="Tahoma" panose="020B0604030504040204" pitchFamily="34" charset="0"/>
                <a:ea typeface="2  Nazanin" pitchFamily="2" charset="0"/>
                <a:cs typeface="B Nazanin" pitchFamily="2" charset="-78"/>
              </a:rPr>
              <a:t>غیر</a:t>
            </a:r>
            <a:r>
              <a:rPr lang="en-US" altLang="en-US" sz="2400" dirty="0">
                <a:latin typeface="Tahoma" panose="020B0604030504040204" pitchFamily="34" charset="0"/>
                <a:ea typeface="2  Nazanin" pitchFamily="2" charset="0"/>
                <a:cs typeface="B Nazanin" pitchFamily="2" charset="-78"/>
              </a:rPr>
              <a:t> </a:t>
            </a:r>
            <a:r>
              <a:rPr lang="fa-IR" altLang="en-US" sz="2400" dirty="0">
                <a:latin typeface="Tahoma" panose="020B0604030504040204" pitchFamily="34" charset="0"/>
                <a:ea typeface="2  Nazanin" pitchFamily="2" charset="0"/>
                <a:cs typeface="B Nazanin" pitchFamily="2" charset="-78"/>
              </a:rPr>
              <a:t>اینصورت</a:t>
            </a:r>
            <a:r>
              <a:rPr lang="en-US" altLang="en-US" sz="2400" dirty="0">
                <a:latin typeface="Tahoma" panose="020B0604030504040204" pitchFamily="34" charset="0"/>
                <a:ea typeface="2  Nazanin" pitchFamily="2" charset="0"/>
                <a:cs typeface="B Nazanin" pitchFamily="2" charset="-78"/>
              </a:rPr>
              <a:t> </a:t>
            </a:r>
            <a:r>
              <a:rPr lang="fa-IR" altLang="en-US" sz="2400" dirty="0">
                <a:latin typeface="Tahoma" panose="020B0604030504040204" pitchFamily="34" charset="0"/>
                <a:ea typeface="2  Nazanin" pitchFamily="2" charset="0"/>
                <a:cs typeface="B Nazanin" pitchFamily="2" charset="-78"/>
              </a:rPr>
              <a:t>معادل 1- </a:t>
            </a:r>
            <a:endParaRPr lang="en-US" altLang="en-US" sz="2400" dirty="0">
              <a:latin typeface="Tahoma" panose="020B0604030504040204" pitchFamily="34" charset="0"/>
              <a:ea typeface="2  Nazanin" pitchFamily="2" charset="0"/>
              <a:cs typeface="B Nazanin" pitchFamily="2" charset="-78"/>
            </a:endParaRPr>
          </a:p>
        </p:txBody>
      </p:sp>
      <p:sp>
        <p:nvSpPr>
          <p:cNvPr id="14339" name="Rectangle 31"/>
          <p:cNvSpPr>
            <a:spLocks noChangeArrowheads="1"/>
          </p:cNvSpPr>
          <p:nvPr/>
        </p:nvSpPr>
        <p:spPr bwMode="auto">
          <a:xfrm>
            <a:off x="7164288" y="260648"/>
            <a:ext cx="1772816" cy="570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r" rtl="1" eaLnBrk="1" hangingPunct="1">
              <a:spcBef>
                <a:spcPct val="0"/>
              </a:spcBef>
              <a:buClrTx/>
              <a:buSzTx/>
              <a:buFontTx/>
              <a:buNone/>
            </a:pPr>
            <a:r>
              <a:rPr lang="en-US" altLang="en-US" sz="2400" b="1" dirty="0">
                <a:solidFill>
                  <a:schemeClr val="tx2"/>
                </a:solidFill>
                <a:latin typeface="Times New Roman" panose="02020603050405020304" pitchFamily="18" charset="0"/>
                <a:cs typeface="Times New Roman" panose="02020603050405020304" pitchFamily="18" charset="0"/>
              </a:rPr>
              <a:t>Perceptron</a:t>
            </a:r>
          </a:p>
        </p:txBody>
      </p:sp>
      <p:pic>
        <p:nvPicPr>
          <p:cNvPr id="3" name="Picture 2">
            <a:extLst>
              <a:ext uri="{FF2B5EF4-FFF2-40B4-BE49-F238E27FC236}">
                <a16:creationId xmlns:a16="http://schemas.microsoft.com/office/drawing/2014/main" id="{B772A33A-5009-FFBE-3BA3-57858663A5FD}"/>
              </a:ext>
            </a:extLst>
          </p:cNvPr>
          <p:cNvPicPr>
            <a:picLocks noChangeAspect="1"/>
          </p:cNvPicPr>
          <p:nvPr/>
        </p:nvPicPr>
        <p:blipFill>
          <a:blip r:embed="rId2"/>
          <a:stretch>
            <a:fillRect/>
          </a:stretch>
        </p:blipFill>
        <p:spPr>
          <a:xfrm>
            <a:off x="971600" y="3114551"/>
            <a:ext cx="7671134" cy="2673568"/>
          </a:xfrm>
          <a:prstGeom prst="rect">
            <a:avLst/>
          </a:prstGeom>
        </p:spPr>
      </p:pic>
    </p:spTree>
    <p:extLst>
      <p:ext uri="{BB962C8B-B14F-4D97-AF65-F5344CB8AC3E}">
        <p14:creationId xmlns:p14="http://schemas.microsoft.com/office/powerpoint/2010/main" val="2664934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457200" y="908720"/>
            <a:ext cx="8579296" cy="5222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r" defTabSz="914400" rtl="1" eaLnBrk="1" fontAlgn="base" latinLnBrk="0" hangingPunct="1">
              <a:lnSpc>
                <a:spcPct val="100000"/>
              </a:lnSpc>
              <a:spcBef>
                <a:spcPct val="20000"/>
              </a:spcBef>
              <a:spcAft>
                <a:spcPct val="0"/>
              </a:spcAft>
              <a:buClr>
                <a:srgbClr val="330066"/>
              </a:buClr>
              <a:buSzPct val="70000"/>
              <a:buFont typeface="Wingdings" pitchFamily="2" charset="2"/>
              <a:buChar char="l"/>
              <a:tabLst/>
              <a:defRPr/>
            </a:pPr>
            <a:r>
              <a:rPr kumimoji="0" lang="fa-IR"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خروجی</a:t>
            </a:r>
            <a:r>
              <a:rPr kumimoji="0" lang="ar-SA"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 پرسپترون</a:t>
            </a:r>
            <a:r>
              <a:rPr kumimoji="0" lang="en-US"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توسط</a:t>
            </a:r>
            <a:r>
              <a:rPr kumimoji="0" lang="en-US"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رابطه</a:t>
            </a:r>
            <a:r>
              <a:rPr kumimoji="0" lang="en-US"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زیر</a:t>
            </a:r>
            <a:r>
              <a:rPr kumimoji="0" lang="en-US"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مشخص</a:t>
            </a:r>
            <a:r>
              <a:rPr kumimoji="0" lang="en-US"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میشود</a:t>
            </a:r>
            <a:r>
              <a:rPr kumimoji="0" lang="en-US"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a:t>
            </a:r>
          </a:p>
          <a:p>
            <a:pPr marL="342900" marR="0" lvl="0" indent="-342900" algn="r" defTabSz="914400" rtl="1" eaLnBrk="1" fontAlgn="base" latinLnBrk="0" hangingPunct="1">
              <a:lnSpc>
                <a:spcPct val="100000"/>
              </a:lnSpc>
              <a:spcBef>
                <a:spcPct val="20000"/>
              </a:spcBef>
              <a:spcAft>
                <a:spcPct val="0"/>
              </a:spcAft>
              <a:buClr>
                <a:srgbClr val="330066"/>
              </a:buClr>
              <a:buSzPct val="70000"/>
              <a:buFont typeface="Wingdings" pitchFamily="2" charset="2"/>
              <a:buChar char="l"/>
              <a:tabLst/>
              <a:defRPr/>
            </a:pPr>
            <a:endParaRPr kumimoji="0" lang="en-US"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endParaRPr>
          </a:p>
          <a:p>
            <a:pPr marL="342900" marR="0" lvl="0" indent="-342900" algn="r" defTabSz="914400" rtl="1" eaLnBrk="1" fontAlgn="base" latinLnBrk="0" hangingPunct="1">
              <a:lnSpc>
                <a:spcPct val="100000"/>
              </a:lnSpc>
              <a:spcBef>
                <a:spcPct val="20000"/>
              </a:spcBef>
              <a:spcAft>
                <a:spcPct val="0"/>
              </a:spcAft>
              <a:buClr>
                <a:srgbClr val="330066"/>
              </a:buClr>
              <a:buSzPct val="70000"/>
              <a:buFont typeface="Wingdings" pitchFamily="2" charset="2"/>
              <a:buChar char="l"/>
              <a:tabLst/>
              <a:defRPr/>
            </a:pPr>
            <a:endParaRPr kumimoji="0" lang="en-US"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endParaRPr>
          </a:p>
          <a:p>
            <a:pPr marL="342900" marR="0" lvl="0" indent="-342900" algn="r" defTabSz="914400" rtl="1" eaLnBrk="1" fontAlgn="base" latinLnBrk="0" hangingPunct="1">
              <a:lnSpc>
                <a:spcPct val="100000"/>
              </a:lnSpc>
              <a:spcBef>
                <a:spcPct val="20000"/>
              </a:spcBef>
              <a:spcAft>
                <a:spcPct val="0"/>
              </a:spcAft>
              <a:buClr>
                <a:srgbClr val="330066"/>
              </a:buClr>
              <a:buSzPct val="70000"/>
              <a:buFont typeface="Wingdings" pitchFamily="2" charset="2"/>
              <a:buChar char="l"/>
              <a:tabLst/>
              <a:defRPr/>
            </a:pPr>
            <a:r>
              <a:rPr kumimoji="0" lang="fa-IR"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که</a:t>
            </a:r>
            <a:r>
              <a:rPr kumimoji="0" lang="en-US"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برای</a:t>
            </a:r>
            <a:r>
              <a:rPr kumimoji="0" lang="en-US"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سادگی</a:t>
            </a:r>
            <a:r>
              <a:rPr kumimoji="0" lang="en-US"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آن را</a:t>
            </a:r>
            <a:r>
              <a:rPr kumimoji="0" lang="en-US"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میتوان</a:t>
            </a:r>
            <a:r>
              <a:rPr kumimoji="0" lang="en-US"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بصورت</a:t>
            </a:r>
            <a:r>
              <a:rPr kumimoji="0" lang="en-US"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زیر</a:t>
            </a:r>
            <a:r>
              <a:rPr kumimoji="0" lang="en-US"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نشان</a:t>
            </a:r>
            <a:r>
              <a:rPr kumimoji="0" lang="en-US"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داد</a:t>
            </a:r>
            <a:r>
              <a:rPr kumimoji="0" lang="en-US" sz="2400" b="0" i="0" u="none" strike="noStrike" kern="1200" cap="none" spc="0" normalizeH="0" baseline="0" noProof="0" dirty="0">
                <a:ln>
                  <a:noFill/>
                </a:ln>
                <a:solidFill>
                  <a:srgbClr val="000000"/>
                </a:solidFill>
                <a:effectLst/>
                <a:uLnTx/>
                <a:uFillTx/>
                <a:latin typeface="Arial" charset="0"/>
                <a:cs typeface="B Nazanin" panose="00000400000000000000" pitchFamily="2" charset="-78"/>
              </a:rPr>
              <a:t>:</a:t>
            </a:r>
          </a:p>
        </p:txBody>
      </p:sp>
      <p:sp>
        <p:nvSpPr>
          <p:cNvPr id="15363" name="Rectangle 5"/>
          <p:cNvSpPr>
            <a:spLocks noChangeArrowheads="1"/>
          </p:cNvSpPr>
          <p:nvPr/>
        </p:nvSpPr>
        <p:spPr bwMode="auto">
          <a:xfrm>
            <a:off x="1359024" y="188640"/>
            <a:ext cx="7543800" cy="529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fa-IR" sz="2400" b="1" i="0" u="none" strike="noStrike" kern="1200" cap="none" spc="0" normalizeH="0" baseline="0" noProof="0" dirty="0">
                <a:ln>
                  <a:noFill/>
                </a:ln>
                <a:effectLst/>
                <a:uLnTx/>
                <a:uFillTx/>
                <a:latin typeface="Arial" charset="0"/>
                <a:cs typeface="B Nazanin" panose="00000400000000000000" pitchFamily="2" charset="-78"/>
              </a:rPr>
              <a:t>یادگیری</a:t>
            </a:r>
            <a:r>
              <a:rPr kumimoji="0" lang="en-US" sz="2400" b="1" i="0" u="none" strike="noStrike" kern="1200" cap="none" spc="0" normalizeH="0" baseline="0" noProof="0" dirty="0">
                <a:ln>
                  <a:noFill/>
                </a:ln>
                <a:effectLst/>
                <a:uLnTx/>
                <a:uFillTx/>
                <a:latin typeface="Arial" charset="0"/>
                <a:cs typeface="B Nazanin" panose="00000400000000000000" pitchFamily="2" charset="-78"/>
              </a:rPr>
              <a:t> </a:t>
            </a:r>
            <a:r>
              <a:rPr kumimoji="0" lang="fa-IR" sz="2400" b="1" i="0" u="none" strike="noStrike" kern="1200" cap="none" spc="0" normalizeH="0" baseline="0" noProof="0" dirty="0">
                <a:ln>
                  <a:noFill/>
                </a:ln>
                <a:effectLst/>
                <a:uLnTx/>
                <a:uFillTx/>
                <a:latin typeface="Arial" charset="0"/>
                <a:cs typeface="B Nazanin" panose="00000400000000000000" pitchFamily="2" charset="-78"/>
              </a:rPr>
              <a:t>یک</a:t>
            </a:r>
            <a:r>
              <a:rPr kumimoji="0" lang="ar-SA" sz="2400" b="1" i="0" u="none" strike="noStrike" kern="1200" cap="none" spc="0" normalizeH="0" baseline="0" noProof="0" dirty="0">
                <a:ln>
                  <a:noFill/>
                </a:ln>
                <a:effectLst/>
                <a:uLnTx/>
                <a:uFillTx/>
                <a:latin typeface="Arial" charset="0"/>
                <a:cs typeface="B Nazanin" panose="00000400000000000000" pitchFamily="2" charset="-78"/>
              </a:rPr>
              <a:t> پرسپترون</a:t>
            </a:r>
            <a:endParaRPr kumimoji="0" lang="en-US" sz="2400" b="1" i="0" u="none" strike="noStrike" kern="1200" cap="none" spc="0" normalizeH="0" baseline="0" noProof="0" dirty="0">
              <a:ln>
                <a:noFill/>
              </a:ln>
              <a:effectLst/>
              <a:uLnTx/>
              <a:uFillTx/>
              <a:latin typeface="Arial" charset="0"/>
              <a:cs typeface="B Nazanin" panose="00000400000000000000" pitchFamily="2" charset="-78"/>
            </a:endParaRPr>
          </a:p>
        </p:txBody>
      </p:sp>
      <mc:AlternateContent xmlns:mc="http://schemas.openxmlformats.org/markup-compatibility/2006" xmlns:a14="http://schemas.microsoft.com/office/drawing/2010/main">
        <mc:Choice Requires="a14">
          <p:sp>
            <p:nvSpPr>
              <p:cNvPr id="36870" name="Text Box 6"/>
              <p:cNvSpPr txBox="1">
                <a:spLocks noChangeArrowheads="1"/>
              </p:cNvSpPr>
              <p:nvPr/>
            </p:nvSpPr>
            <p:spPr bwMode="auto">
              <a:xfrm>
                <a:off x="360041" y="1631890"/>
                <a:ext cx="2592697" cy="461665"/>
              </a:xfrm>
              <a:prstGeom prst="rect">
                <a:avLst/>
              </a:prstGeom>
              <a:noFill/>
              <a:ln w="9525">
                <a:noFill/>
                <a:miter lim="800000"/>
                <a:headEnd/>
                <a:tailEnd/>
              </a:ln>
              <a:effectLst/>
            </p:spPr>
            <p:txBody>
              <a:bodyPr wrap="none">
                <a:spAutoFit/>
              </a:bodyPr>
              <a:lstStyle/>
              <a:p>
                <a:pPr lvl="0" eaLnBrk="1" hangingPunct="1">
                  <a:defRPr/>
                </a:pPr>
                <a:r>
                  <a:rPr kumimoji="0" 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O(</a:t>
                </a:r>
                <a14:m>
                  <m:oMath xmlns:m="http://schemas.openxmlformats.org/officeDocument/2006/math">
                    <m:sSub>
                      <m:sSubPr>
                        <m:ctrlPr>
                          <a:rPr lang="en-US" sz="2400" i="1" dirty="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ctrlPr>
                      </m:sSubPr>
                      <m:e>
                        <m:r>
                          <a:rPr lang="en-US" sz="2400" i="1" dirty="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𝑥</m:t>
                        </m:r>
                      </m:e>
                      <m:sub>
                        <m:r>
                          <a:rPr lang="en-US" sz="2400" b="0" i="1" dirty="0" smtClean="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1</m:t>
                        </m:r>
                      </m:sub>
                    </m:sSub>
                  </m:oMath>
                </a14:m>
                <a:r>
                  <a:rPr lang="en-US" sz="2400" dirty="0">
                    <a:solidFill>
                      <a:srgbClr val="000000"/>
                    </a:solidFill>
                    <a:effectLst>
                      <a:outerShdw blurRad="38100" dist="38100" dir="2700000" algn="tl">
                        <a:srgbClr val="C0C0C0"/>
                      </a:outerShdw>
                    </a:effectLst>
                    <a:latin typeface="Times New Roman" pitchFamily="18" charset="0"/>
                    <a:cs typeface="Times New Roman" pitchFamily="18" charset="0"/>
                  </a:rPr>
                  <a:t>,</a:t>
                </a:r>
                <a:r>
                  <a:rPr lang="en-US" sz="2400" dirty="0">
                    <a:solidFill>
                      <a:srgbClr val="000000"/>
                    </a:solidFill>
                    <a:effectLst>
                      <a:outerShdw blurRad="38100" dist="38100" dir="2700000" algn="tl">
                        <a:srgbClr val="C0C0C0"/>
                      </a:outerShdw>
                    </a:effectLst>
                    <a:cs typeface="Times New Roman" pitchFamily="18" charset="0"/>
                  </a:rPr>
                  <a:t> </a:t>
                </a:r>
                <a14:m>
                  <m:oMath xmlns:m="http://schemas.openxmlformats.org/officeDocument/2006/math">
                    <m:sSub>
                      <m:sSubPr>
                        <m:ctrlPr>
                          <a:rPr lang="en-US" sz="2400" i="1" dirty="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ctrlPr>
                      </m:sSubPr>
                      <m:e>
                        <m:r>
                          <a:rPr lang="en-US" sz="2400" i="1" dirty="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𝑥</m:t>
                        </m:r>
                      </m:e>
                      <m:sub>
                        <m:r>
                          <a:rPr lang="en-US" sz="2400" b="0" i="1" dirty="0" smtClean="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2</m:t>
                        </m:r>
                      </m:sub>
                    </m:sSub>
                  </m:oMath>
                </a14:m>
                <a:r>
                  <a:rPr kumimoji="0" 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a:t>
                </a:r>
                <a:r>
                  <a:rPr lang="en-US" sz="2400" dirty="0">
                    <a:solidFill>
                      <a:srgbClr val="000000"/>
                    </a:solidFill>
                    <a:effectLst>
                      <a:outerShdw blurRad="38100" dist="38100" dir="2700000" algn="tl">
                        <a:srgbClr val="C0C0C0"/>
                      </a:outerShdw>
                    </a:effectLst>
                    <a:cs typeface="Times New Roman" pitchFamily="18" charset="0"/>
                  </a:rPr>
                  <a:t> </a:t>
                </a:r>
                <a14:m>
                  <m:oMath xmlns:m="http://schemas.openxmlformats.org/officeDocument/2006/math">
                    <m:sSub>
                      <m:sSubPr>
                        <m:ctrlPr>
                          <a:rPr lang="en-US" sz="2400" i="1" dirty="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ctrlPr>
                      </m:sSubPr>
                      <m:e>
                        <m:r>
                          <a:rPr lang="en-US" sz="2400" i="1" dirty="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𝑥</m:t>
                        </m:r>
                      </m:e>
                      <m:sub>
                        <m:r>
                          <a:rPr lang="en-US" sz="2400" i="1" dirty="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𝑛</m:t>
                        </m:r>
                      </m:sub>
                    </m:sSub>
                  </m:oMath>
                </a14:m>
                <a:r>
                  <a:rPr lang="en-US" sz="2400" dirty="0">
                    <a:solidFill>
                      <a:srgbClr val="000000"/>
                    </a:solidFill>
                    <a:effectLst>
                      <a:outerShdw blurRad="38100" dist="38100" dir="2700000" algn="tl">
                        <a:srgbClr val="C0C0C0"/>
                      </a:outerShdw>
                    </a:effectLst>
                    <a:latin typeface="Times New Roman" pitchFamily="18" charset="0"/>
                    <a:cs typeface="Times New Roman" pitchFamily="18" charset="0"/>
                  </a:rPr>
                  <a:t>) = </a:t>
                </a:r>
              </a:p>
            </p:txBody>
          </p:sp>
        </mc:Choice>
        <mc:Fallback xmlns="">
          <p:sp>
            <p:nvSpPr>
              <p:cNvPr id="36870" name="Text Box 6"/>
              <p:cNvSpPr txBox="1">
                <a:spLocks noRot="1" noChangeAspect="1" noMove="1" noResize="1" noEditPoints="1" noAdjustHandles="1" noChangeArrowheads="1" noChangeShapeType="1" noTextEdit="1"/>
              </p:cNvSpPr>
              <p:nvPr/>
            </p:nvSpPr>
            <p:spPr bwMode="auto">
              <a:xfrm>
                <a:off x="360041" y="1631890"/>
                <a:ext cx="2592697" cy="461665"/>
              </a:xfrm>
              <a:prstGeom prst="rect">
                <a:avLst/>
              </a:prstGeom>
              <a:blipFill>
                <a:blip r:embed="rId2"/>
                <a:stretch>
                  <a:fillRect l="-3765" t="-10667" r="-3765" b="-38667"/>
                </a:stretch>
              </a:blipFill>
              <a:ln w="9525">
                <a:noFill/>
                <a:miter lim="800000"/>
                <a:headEnd/>
                <a:tailEnd/>
              </a:ln>
              <a:effectLst/>
            </p:spPr>
            <p:txBody>
              <a:bodyPr/>
              <a:lstStyle/>
              <a:p>
                <a:r>
                  <a:rPr lang="fa-IR">
                    <a:noFill/>
                  </a:rPr>
                  <a:t> </a:t>
                </a:r>
              </a:p>
            </p:txBody>
          </p:sp>
        </mc:Fallback>
      </mc:AlternateContent>
      <mc:AlternateContent xmlns:mc="http://schemas.openxmlformats.org/markup-compatibility/2006" xmlns:a14="http://schemas.microsoft.com/office/drawing/2010/main">
        <mc:Choice Requires="a14">
          <p:sp>
            <p:nvSpPr>
              <p:cNvPr id="36871" name="Text Box 7"/>
              <p:cNvSpPr txBox="1">
                <a:spLocks noChangeArrowheads="1"/>
              </p:cNvSpPr>
              <p:nvPr/>
            </p:nvSpPr>
            <p:spPr bwMode="auto">
              <a:xfrm>
                <a:off x="3019574" y="1447225"/>
                <a:ext cx="5667226" cy="830997"/>
              </a:xfrm>
              <a:prstGeom prst="rect">
                <a:avLst/>
              </a:prstGeom>
              <a:noFill/>
              <a:ln w="9525">
                <a:noFill/>
                <a:miter lim="800000"/>
                <a:headEnd/>
                <a:tailEnd/>
              </a:ln>
              <a:effectLst/>
            </p:spPr>
            <p:txBody>
              <a:bodyPr wrap="square">
                <a:spAutoFit/>
              </a:bodyPr>
              <a:lstStyle/>
              <a:p>
                <a:pPr lvl="0" eaLnBrk="1" hangingPunct="1">
                  <a:defRPr/>
                </a:pPr>
                <a:r>
                  <a:rPr kumimoji="0" 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 1   if </a:t>
                </a:r>
                <a14:m>
                  <m:oMath xmlns:m="http://schemas.openxmlformats.org/officeDocument/2006/math">
                    <m:sSub>
                      <m:sSubPr>
                        <m:ctrlPr>
                          <a:rPr lang="en-US" sz="2400" i="1" dirty="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ctrlPr>
                      </m:sSubPr>
                      <m:e>
                        <m:r>
                          <a:rPr lang="en-US" sz="2400" i="1" dirty="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𝑤</m:t>
                        </m:r>
                      </m:e>
                      <m:sub>
                        <m:r>
                          <a:rPr lang="en-US" sz="2400" b="0" i="1" dirty="0" smtClean="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0</m:t>
                        </m:r>
                      </m:sub>
                    </m:sSub>
                  </m:oMath>
                </a14:m>
                <a:r>
                  <a:rPr kumimoji="0" 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 + </a:t>
                </a:r>
                <a14:m>
                  <m:oMath xmlns:m="http://schemas.openxmlformats.org/officeDocument/2006/math">
                    <m:sSub>
                      <m:sSubPr>
                        <m:ctrlPr>
                          <a:rPr kumimoji="0" lang="en-US" sz="2400" b="0" i="1"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Cambria Math" panose="02040503050406030204" pitchFamily="18" charset="0"/>
                            <a:ea typeface="+mn-ea"/>
                            <a:cs typeface="Times New Roman" pitchFamily="18" charset="0"/>
                          </a:rPr>
                        </m:ctrlPr>
                      </m:sSubPr>
                      <m:e>
                        <m:r>
                          <a:rPr kumimoji="0" lang="en-US" sz="2400" b="0" i="1"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Cambria Math" panose="02040503050406030204" pitchFamily="18" charset="0"/>
                            <a:ea typeface="+mn-ea"/>
                            <a:cs typeface="Times New Roman" pitchFamily="18" charset="0"/>
                          </a:rPr>
                          <m:t>𝑤</m:t>
                        </m:r>
                      </m:e>
                      <m:sub>
                        <m:r>
                          <a:rPr kumimoji="0" lang="en-US" sz="2400" b="0" i="1"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Cambria Math" panose="02040503050406030204" pitchFamily="18" charset="0"/>
                            <a:ea typeface="+mn-ea"/>
                            <a:cs typeface="Times New Roman" pitchFamily="18" charset="0"/>
                          </a:rPr>
                          <m:t>1</m:t>
                        </m:r>
                      </m:sub>
                    </m:sSub>
                    <m:sSub>
                      <m:sSubPr>
                        <m:ctrlPr>
                          <a:rPr kumimoji="0" lang="en-US" sz="2400" b="0" i="1"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Cambria Math" panose="02040503050406030204" pitchFamily="18" charset="0"/>
                            <a:ea typeface="+mn-ea"/>
                            <a:cs typeface="Times New Roman" pitchFamily="18" charset="0"/>
                          </a:rPr>
                        </m:ctrlPr>
                      </m:sSubPr>
                      <m:e>
                        <m:r>
                          <a:rPr kumimoji="0" lang="en-US" sz="2400" b="0" i="1"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Cambria Math" panose="02040503050406030204" pitchFamily="18" charset="0"/>
                            <a:ea typeface="+mn-ea"/>
                            <a:cs typeface="Times New Roman" pitchFamily="18" charset="0"/>
                          </a:rPr>
                          <m:t>𝑥</m:t>
                        </m:r>
                      </m:e>
                      <m:sub>
                        <m:r>
                          <a:rPr kumimoji="0" lang="en-US" sz="2400" b="0" i="1"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Cambria Math" panose="02040503050406030204" pitchFamily="18" charset="0"/>
                            <a:ea typeface="+mn-ea"/>
                            <a:cs typeface="Times New Roman" pitchFamily="18" charset="0"/>
                          </a:rPr>
                          <m:t>1</m:t>
                        </m:r>
                      </m:sub>
                    </m:sSub>
                  </m:oMath>
                </a14:m>
                <a:r>
                  <a:rPr kumimoji="0" 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 </a:t>
                </a:r>
                <a14:m>
                  <m:oMath xmlns:m="http://schemas.openxmlformats.org/officeDocument/2006/math">
                    <m:sSub>
                      <m:sSubPr>
                        <m:ctrlPr>
                          <a:rPr lang="en-US" sz="2400" i="1" dirty="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ctrlPr>
                      </m:sSubPr>
                      <m:e>
                        <m:r>
                          <a:rPr lang="en-US" sz="2400" i="1" dirty="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𝑤</m:t>
                        </m:r>
                      </m:e>
                      <m:sub>
                        <m:r>
                          <a:rPr lang="en-US" sz="2400" b="0" i="1" dirty="0" smtClean="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2</m:t>
                        </m:r>
                      </m:sub>
                    </m:sSub>
                    <m:sSub>
                      <m:sSubPr>
                        <m:ctrlPr>
                          <a:rPr lang="en-US" sz="2400" i="1" dirty="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ctrlPr>
                      </m:sSubPr>
                      <m:e>
                        <m:r>
                          <a:rPr lang="en-US" sz="2400" i="1" dirty="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𝑥</m:t>
                        </m:r>
                      </m:e>
                      <m:sub>
                        <m:r>
                          <a:rPr lang="en-US" sz="2400" b="0" i="1" dirty="0" smtClean="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2</m:t>
                        </m:r>
                      </m:sub>
                    </m:sSub>
                  </m:oMath>
                </a14:m>
                <a:r>
                  <a:rPr kumimoji="0" 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 + … + </a:t>
                </a:r>
                <a14:m>
                  <m:oMath xmlns:m="http://schemas.openxmlformats.org/officeDocument/2006/math">
                    <m:sSub>
                      <m:sSubPr>
                        <m:ctrlPr>
                          <a:rPr lang="en-US" sz="2400" i="1" dirty="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ctrlPr>
                      </m:sSubPr>
                      <m:e>
                        <m:r>
                          <a:rPr lang="en-US" sz="2400" i="1" dirty="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𝑤</m:t>
                        </m:r>
                      </m:e>
                      <m:sub>
                        <m:r>
                          <a:rPr lang="en-US" sz="2400" b="0" i="1" dirty="0" smtClean="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𝑛</m:t>
                        </m:r>
                      </m:sub>
                    </m:sSub>
                    <m:sSub>
                      <m:sSubPr>
                        <m:ctrlPr>
                          <a:rPr lang="en-US" sz="2400" i="1" dirty="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ctrlPr>
                      </m:sSubPr>
                      <m:e>
                        <m:r>
                          <a:rPr lang="en-US" sz="2400" i="1" dirty="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𝑥</m:t>
                        </m:r>
                      </m:e>
                      <m:sub>
                        <m:r>
                          <a:rPr lang="en-US" sz="2400" b="0" i="1" dirty="0" smtClean="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𝑛</m:t>
                        </m:r>
                      </m:sub>
                    </m:sSub>
                  </m:oMath>
                </a14:m>
                <a:r>
                  <a:rPr kumimoji="0" 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 &gt; 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-1  otherwise</a:t>
                </a:r>
              </a:p>
            </p:txBody>
          </p:sp>
        </mc:Choice>
        <mc:Fallback xmlns="">
          <p:sp>
            <p:nvSpPr>
              <p:cNvPr id="36871" name="Text Box 7"/>
              <p:cNvSpPr txBox="1">
                <a:spLocks noRot="1" noChangeAspect="1" noMove="1" noResize="1" noEditPoints="1" noAdjustHandles="1" noChangeArrowheads="1" noChangeShapeType="1" noTextEdit="1"/>
              </p:cNvSpPr>
              <p:nvPr/>
            </p:nvSpPr>
            <p:spPr bwMode="auto">
              <a:xfrm>
                <a:off x="3019574" y="1447225"/>
                <a:ext cx="5667226" cy="830997"/>
              </a:xfrm>
              <a:prstGeom prst="rect">
                <a:avLst/>
              </a:prstGeom>
              <a:blipFill>
                <a:blip r:embed="rId3"/>
                <a:stretch>
                  <a:fillRect l="-1720" t="-5839" b="-19708"/>
                </a:stretch>
              </a:blipFill>
              <a:ln w="9525">
                <a:noFill/>
                <a:miter lim="800000"/>
                <a:headEnd/>
                <a:tailEnd/>
              </a:ln>
              <a:effectLst/>
            </p:spPr>
            <p:txBody>
              <a:bodyPr/>
              <a:lstStyle/>
              <a:p>
                <a:r>
                  <a:rPr lang="fa-IR">
                    <a:noFill/>
                  </a:rPr>
                  <a:t> </a:t>
                </a:r>
              </a:p>
            </p:txBody>
          </p:sp>
        </mc:Fallback>
      </mc:AlternateContent>
      <p:sp>
        <p:nvSpPr>
          <p:cNvPr id="15366" name="AutoShape 8"/>
          <p:cNvSpPr>
            <a:spLocks/>
          </p:cNvSpPr>
          <p:nvPr/>
        </p:nvSpPr>
        <p:spPr bwMode="auto">
          <a:xfrm>
            <a:off x="2934010" y="1422267"/>
            <a:ext cx="152400" cy="914400"/>
          </a:xfrm>
          <a:prstGeom prst="leftBrace">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r" defTabSz="914400" rtl="1"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6873" name="Text Box 9"/>
          <p:cNvSpPr txBox="1">
            <a:spLocks noChangeArrowheads="1"/>
          </p:cNvSpPr>
          <p:nvPr/>
        </p:nvSpPr>
        <p:spPr bwMode="auto">
          <a:xfrm>
            <a:off x="2483768" y="3101344"/>
            <a:ext cx="3125788" cy="1187450"/>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O(</a:t>
            </a:r>
            <a:r>
              <a:rPr kumimoji="0" 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X</a:t>
            </a:r>
            <a:r>
              <a:rPr kumimoji="0" 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 = </a:t>
            </a:r>
            <a:r>
              <a:rPr kumimoji="0" lang="en-US" sz="2400" b="0" i="0" u="none" strike="noStrike" kern="1200" cap="none" spc="0" normalizeH="0" baseline="0" noProof="0" dirty="0" err="1">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sgn</a:t>
            </a:r>
            <a:r>
              <a:rPr kumimoji="0" 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a:t>
            </a:r>
            <a:r>
              <a:rPr kumimoji="0" 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WX</a:t>
            </a:r>
            <a:r>
              <a:rPr kumimoji="0" 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 where</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err="1">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Sgn</a:t>
            </a:r>
            <a:r>
              <a:rPr kumimoji="0" 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(y) = </a:t>
            </a:r>
          </a:p>
        </p:txBody>
      </p:sp>
      <p:sp>
        <p:nvSpPr>
          <p:cNvPr id="36874" name="Text Box 10"/>
          <p:cNvSpPr txBox="1">
            <a:spLocks noChangeArrowheads="1"/>
          </p:cNvSpPr>
          <p:nvPr/>
        </p:nvSpPr>
        <p:spPr bwMode="auto">
          <a:xfrm>
            <a:off x="3851410" y="3595065"/>
            <a:ext cx="2232758" cy="830997"/>
          </a:xfrm>
          <a:prstGeom prst="rect">
            <a:avLst/>
          </a:prstGeom>
          <a:noFill/>
          <a:ln w="9525">
            <a:noFill/>
            <a:miter lim="800000"/>
            <a:headEnd/>
            <a:tailEnd/>
          </a:ln>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 1   if y &gt; 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-1  otherwise</a:t>
            </a:r>
          </a:p>
        </p:txBody>
      </p:sp>
      <p:sp>
        <p:nvSpPr>
          <p:cNvPr id="15369" name="AutoShape 11"/>
          <p:cNvSpPr>
            <a:spLocks/>
          </p:cNvSpPr>
          <p:nvPr/>
        </p:nvSpPr>
        <p:spPr bwMode="auto">
          <a:xfrm>
            <a:off x="3696604" y="3588456"/>
            <a:ext cx="152400" cy="914400"/>
          </a:xfrm>
          <a:prstGeom prst="leftBrace">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r" defTabSz="914400" rtl="1"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15370" name="Rectangle 12"/>
          <p:cNvSpPr>
            <a:spLocks noChangeArrowheads="1"/>
          </p:cNvSpPr>
          <p:nvPr/>
        </p:nvSpPr>
        <p:spPr bwMode="auto">
          <a:xfrm>
            <a:off x="323528" y="4740128"/>
            <a:ext cx="8579296" cy="18892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fa-IR" sz="2400" b="0" i="0" u="none" strike="noStrike" kern="1200" cap="none" spc="0" normalizeH="0" baseline="0" noProof="0" dirty="0">
                <a:ln>
                  <a:noFill/>
                </a:ln>
                <a:solidFill>
                  <a:srgbClr val="CC0000"/>
                </a:solidFill>
                <a:effectLst/>
                <a:uLnTx/>
                <a:uFillTx/>
                <a:latin typeface="Times New Roman" panose="02020603050405020304" pitchFamily="18" charset="0"/>
                <a:cs typeface="B Nazanin" panose="00000400000000000000" pitchFamily="2" charset="-78"/>
              </a:rPr>
              <a:t>یادگیری</a:t>
            </a:r>
            <a:r>
              <a:rPr kumimoji="0" lang="ar-SA" sz="2400" b="0" i="0" u="none" strike="noStrike" kern="1200" cap="none" spc="0" normalizeH="0" baseline="0" noProof="0" dirty="0">
                <a:ln>
                  <a:noFill/>
                </a:ln>
                <a:solidFill>
                  <a:srgbClr val="CC0000"/>
                </a:solidFill>
                <a:effectLst/>
                <a:uLnTx/>
                <a:uFillTx/>
                <a:latin typeface="Times New Roman" panose="02020603050405020304" pitchFamily="18" charset="0"/>
                <a:cs typeface="B Nazanin" panose="00000400000000000000" pitchFamily="2" charset="-78"/>
              </a:rPr>
              <a:t> پرسپترون</a:t>
            </a:r>
            <a:r>
              <a:rPr kumimoji="0" lang="en-US" sz="2400" b="0" i="0" u="none" strike="noStrike" kern="1200" cap="none" spc="0" normalizeH="0" baseline="0" noProof="0" dirty="0">
                <a:ln>
                  <a:noFill/>
                </a:ln>
                <a:solidFill>
                  <a:srgbClr val="CC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CC0000"/>
                </a:solidFill>
                <a:effectLst/>
                <a:uLnTx/>
                <a:uFillTx/>
                <a:latin typeface="Times New Roman" panose="02020603050405020304" pitchFamily="18" charset="0"/>
                <a:cs typeface="B Nazanin" panose="00000400000000000000" pitchFamily="2" charset="-78"/>
              </a:rPr>
              <a:t>عبارت</a:t>
            </a:r>
            <a:r>
              <a:rPr kumimoji="0" lang="en-US" sz="2400" b="0" i="0" u="none" strike="noStrike" kern="1200" cap="none" spc="0" normalizeH="0" baseline="0" noProof="0" dirty="0">
                <a:ln>
                  <a:noFill/>
                </a:ln>
                <a:solidFill>
                  <a:srgbClr val="CC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CC0000"/>
                </a:solidFill>
                <a:effectLst/>
                <a:uLnTx/>
                <a:uFillTx/>
                <a:latin typeface="Times New Roman" panose="02020603050405020304" pitchFamily="18" charset="0"/>
                <a:cs typeface="B Nazanin" panose="00000400000000000000" pitchFamily="2" charset="-78"/>
              </a:rPr>
              <a:t>است</a:t>
            </a:r>
            <a:r>
              <a:rPr kumimoji="0" lang="en-US" sz="2400" b="0" i="0" u="none" strike="noStrike" kern="1200" cap="none" spc="0" normalizeH="0" baseline="0" noProof="0" dirty="0">
                <a:ln>
                  <a:noFill/>
                </a:ln>
                <a:solidFill>
                  <a:srgbClr val="CC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CC0000"/>
                </a:solidFill>
                <a:effectLst/>
                <a:uLnTx/>
                <a:uFillTx/>
                <a:latin typeface="Times New Roman" panose="02020603050405020304" pitchFamily="18" charset="0"/>
                <a:cs typeface="B Nazanin" panose="00000400000000000000" pitchFamily="2" charset="-78"/>
              </a:rPr>
              <a:t>از</a:t>
            </a:r>
            <a:r>
              <a:rPr kumimoji="0" lang="en-US" sz="2400" b="0" i="0" u="none" strike="noStrike" kern="1200" cap="none" spc="0" normalizeH="0" baseline="0" noProof="0" dirty="0">
                <a:ln>
                  <a:noFill/>
                </a:ln>
                <a:solidFill>
                  <a:srgbClr val="CC0000"/>
                </a:solidFill>
                <a:effectLst/>
                <a:uLnTx/>
                <a:uFillTx/>
                <a:latin typeface="Times New Roman" panose="02020603050405020304" pitchFamily="18" charset="0"/>
                <a:cs typeface="B Nazanin" panose="00000400000000000000" pitchFamily="2" charset="-78"/>
              </a:rPr>
              <a:t>:</a:t>
            </a:r>
          </a:p>
          <a:p>
            <a:pPr marL="342900" marR="0" lvl="0" indent="-342900" algn="r" defTabSz="914400" rtl="1"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پیدا</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کردن</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مقادیردرستی</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برای</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W </a:t>
            </a:r>
          </a:p>
          <a:p>
            <a:pPr marL="0" marR="0" lvl="0" indent="0" algn="r" defTabSz="914400" rtl="1" eaLnBrk="1" fontAlgn="base" latinLnBrk="0" hangingPunct="1">
              <a:lnSpc>
                <a:spcPct val="100000"/>
              </a:lnSpc>
              <a:spcBef>
                <a:spcPct val="0"/>
              </a:spcBef>
              <a:spcAft>
                <a:spcPct val="0"/>
              </a:spcAft>
              <a:buClrTx/>
              <a:buSzTx/>
              <a:buFontTx/>
              <a:buNone/>
              <a:tabLst/>
              <a:defRPr/>
            </a:pP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بنابراین</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فضای</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فرضیه</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H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در</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یادگیری</a:t>
            </a:r>
            <a:r>
              <a:rPr kumimoji="0" lang="ar-SA"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پرسپترون</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عبارت</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است</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p>
          <a:p>
            <a:pPr marL="0" marR="0" lvl="0" indent="0" algn="r" defTabSz="914400" rtl="1" eaLnBrk="1" fontAlgn="base" latinLnBrk="0" hangingPunct="1">
              <a:lnSpc>
                <a:spcPct val="100000"/>
              </a:lnSpc>
              <a:spcBef>
                <a:spcPct val="0"/>
              </a:spcBef>
              <a:spcAft>
                <a:spcPct val="0"/>
              </a:spcAft>
              <a:buClrTx/>
              <a:buSzTx/>
              <a:buFontTx/>
              <a:buNone/>
              <a:tabLst/>
              <a:defRPr/>
            </a:pP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ازمجموعه</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تمام</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مقادیر</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حقیقی</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ممکن</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برای</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بردارهای</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وزن</a:t>
            </a:r>
            <a:endPar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5"/>
          <p:cNvSpPr>
            <a:spLocks noChangeArrowheads="1"/>
          </p:cNvSpPr>
          <p:nvPr/>
        </p:nvSpPr>
        <p:spPr bwMode="auto">
          <a:xfrm>
            <a:off x="35496" y="926308"/>
            <a:ext cx="90010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r" defTabSz="914400" rtl="1" eaLnBrk="1" fontAlgn="base" latinLnBrk="0" hangingPunct="1">
              <a:lnSpc>
                <a:spcPct val="100000"/>
              </a:lnSpc>
              <a:spcBef>
                <a:spcPct val="20000"/>
              </a:spcBef>
              <a:spcAft>
                <a:spcPct val="0"/>
              </a:spcAft>
              <a:buClr>
                <a:srgbClr val="330066"/>
              </a:buClr>
              <a:buSzPct val="70000"/>
              <a:buFont typeface="Wingdings" pitchFamily="2" charset="2"/>
              <a:buChar char="l"/>
              <a:tabLst/>
              <a:defRPr/>
            </a:pP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پرسپترون</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را</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می توان</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بصورت</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یک</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صفحه</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تصمیم</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hyperplane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در</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فضای</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n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بعدی</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نمونه</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ها</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در</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نظر</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گرفت.</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endPar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endParaRPr>
          </a:p>
          <a:p>
            <a:pPr marL="342900" marR="0" lvl="0" indent="-342900" algn="r" defTabSz="914400" rtl="1" eaLnBrk="1" fontAlgn="base" latinLnBrk="0" hangingPunct="1">
              <a:lnSpc>
                <a:spcPct val="100000"/>
              </a:lnSpc>
              <a:spcBef>
                <a:spcPct val="20000"/>
              </a:spcBef>
              <a:spcAft>
                <a:spcPct val="0"/>
              </a:spcAft>
              <a:buClr>
                <a:srgbClr val="330066"/>
              </a:buClr>
              <a:buSzPct val="70000"/>
              <a:buFont typeface="Wingdings" pitchFamily="2" charset="2"/>
              <a:buChar char="l"/>
              <a:tabLst/>
              <a:defRPr/>
            </a:pPr>
            <a:r>
              <a:rPr kumimoji="0" lang="ar-SA"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پرسپترون</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برای</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نمونه</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های</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یک</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طرف</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صفحه</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مقدار</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1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و</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برای</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مقادیر</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طرف</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دیگر مقدار</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-1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بوجود</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میاورد</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a:t>
            </a:r>
          </a:p>
          <a:p>
            <a:pPr marL="342900" marR="0" lvl="0" indent="-342900" algn="r" defTabSz="914400" rtl="1" eaLnBrk="1" fontAlgn="base" latinLnBrk="0" hangingPunct="1">
              <a:lnSpc>
                <a:spcPct val="100000"/>
              </a:lnSpc>
              <a:spcBef>
                <a:spcPct val="20000"/>
              </a:spcBef>
              <a:spcAft>
                <a:spcPct val="0"/>
              </a:spcAft>
              <a:buClr>
                <a:srgbClr val="330066"/>
              </a:buClr>
              <a:buSzPct val="70000"/>
              <a:buFont typeface="Wingdings" pitchFamily="2" charset="2"/>
              <a:buChar char="l"/>
              <a:tabLst/>
              <a:defRPr/>
            </a:pPr>
            <a:endPar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endParaRPr>
          </a:p>
        </p:txBody>
      </p:sp>
      <p:sp>
        <p:nvSpPr>
          <p:cNvPr id="16387" name="Rectangle 6"/>
          <p:cNvSpPr>
            <a:spLocks noChangeArrowheads="1"/>
          </p:cNvSpPr>
          <p:nvPr/>
        </p:nvSpPr>
        <p:spPr bwMode="auto">
          <a:xfrm>
            <a:off x="1066800" y="188118"/>
            <a:ext cx="75438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fa-IR" sz="2400" b="1" i="0" u="none" strike="noStrike" kern="1200" cap="none" spc="0" normalizeH="0" baseline="0" noProof="0" dirty="0">
                <a:ln>
                  <a:noFill/>
                </a:ln>
                <a:effectLst/>
                <a:uLnTx/>
                <a:uFillTx/>
                <a:latin typeface="Arial" charset="0"/>
                <a:cs typeface="B Nazanin" panose="00000400000000000000" pitchFamily="2" charset="-78"/>
              </a:rPr>
              <a:t>توانایی</a:t>
            </a:r>
            <a:r>
              <a:rPr kumimoji="0" lang="en-US" sz="2400" b="1" i="0" u="none" strike="noStrike" kern="1200" cap="none" spc="0" normalizeH="0" baseline="0" noProof="0" dirty="0">
                <a:ln>
                  <a:noFill/>
                </a:ln>
                <a:effectLst/>
                <a:uLnTx/>
                <a:uFillTx/>
                <a:latin typeface="Arial" charset="0"/>
                <a:cs typeface="B Nazanin" panose="00000400000000000000" pitchFamily="2" charset="-78"/>
              </a:rPr>
              <a:t> </a:t>
            </a:r>
            <a:r>
              <a:rPr kumimoji="0" lang="ar-SA" sz="2400" b="1" i="0" u="none" strike="noStrike" kern="1200" cap="none" spc="0" normalizeH="0" baseline="0" noProof="0" dirty="0">
                <a:ln>
                  <a:noFill/>
                </a:ln>
                <a:effectLst/>
                <a:uLnTx/>
                <a:uFillTx/>
                <a:latin typeface="Arial" charset="0"/>
                <a:cs typeface="B Nazanin" panose="00000400000000000000" pitchFamily="2" charset="-78"/>
              </a:rPr>
              <a:t>پرسپترون</a:t>
            </a:r>
            <a:endParaRPr kumimoji="0" lang="en-US" sz="2400" b="1" i="0" u="none" strike="noStrike" kern="1200" cap="none" spc="0" normalizeH="0" baseline="0" noProof="0" dirty="0">
              <a:ln>
                <a:noFill/>
              </a:ln>
              <a:effectLst/>
              <a:uLnTx/>
              <a:uFillTx/>
              <a:latin typeface="Arial" charset="0"/>
              <a:cs typeface="B Nazanin" panose="00000400000000000000" pitchFamily="2" charset="-78"/>
            </a:endParaRPr>
          </a:p>
        </p:txBody>
      </p:sp>
      <p:cxnSp>
        <p:nvCxnSpPr>
          <p:cNvPr id="16388" name="AutoShape 7"/>
          <p:cNvCxnSpPr>
            <a:cxnSpLocks noChangeShapeType="1"/>
          </p:cNvCxnSpPr>
          <p:nvPr/>
        </p:nvCxnSpPr>
        <p:spPr bwMode="auto">
          <a:xfrm>
            <a:off x="1371600" y="5029200"/>
            <a:ext cx="43434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6389" name="AutoShape 8"/>
          <p:cNvCxnSpPr>
            <a:cxnSpLocks noChangeShapeType="1"/>
          </p:cNvCxnSpPr>
          <p:nvPr/>
        </p:nvCxnSpPr>
        <p:spPr bwMode="auto">
          <a:xfrm>
            <a:off x="3200400" y="3733800"/>
            <a:ext cx="0" cy="259080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37897" name="Text Box 9"/>
          <p:cNvSpPr txBox="1">
            <a:spLocks noChangeArrowheads="1"/>
          </p:cNvSpPr>
          <p:nvPr/>
        </p:nvSpPr>
        <p:spPr bwMode="auto">
          <a:xfrm>
            <a:off x="1736725" y="3851275"/>
            <a:ext cx="355600" cy="457200"/>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a:t>
            </a:r>
          </a:p>
        </p:txBody>
      </p:sp>
      <p:sp>
        <p:nvSpPr>
          <p:cNvPr id="37898" name="Text Box 10"/>
          <p:cNvSpPr txBox="1">
            <a:spLocks noChangeArrowheads="1"/>
          </p:cNvSpPr>
          <p:nvPr/>
        </p:nvSpPr>
        <p:spPr bwMode="auto">
          <a:xfrm>
            <a:off x="1905000" y="4294188"/>
            <a:ext cx="355600" cy="457200"/>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a:t>
            </a:r>
          </a:p>
        </p:txBody>
      </p:sp>
      <p:sp>
        <p:nvSpPr>
          <p:cNvPr id="37899" name="Text Box 11"/>
          <p:cNvSpPr txBox="1">
            <a:spLocks noChangeArrowheads="1"/>
          </p:cNvSpPr>
          <p:nvPr/>
        </p:nvSpPr>
        <p:spPr bwMode="auto">
          <a:xfrm>
            <a:off x="2209800" y="3913188"/>
            <a:ext cx="355600" cy="457200"/>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a:t>
            </a:r>
          </a:p>
        </p:txBody>
      </p:sp>
      <p:sp>
        <p:nvSpPr>
          <p:cNvPr id="37900" name="Text Box 12"/>
          <p:cNvSpPr txBox="1">
            <a:spLocks noChangeArrowheads="1"/>
          </p:cNvSpPr>
          <p:nvPr/>
        </p:nvSpPr>
        <p:spPr bwMode="auto">
          <a:xfrm>
            <a:off x="3717925" y="5203825"/>
            <a:ext cx="327025" cy="457200"/>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a:t>
            </a:r>
          </a:p>
        </p:txBody>
      </p:sp>
      <p:sp>
        <p:nvSpPr>
          <p:cNvPr id="37901" name="Text Box 13"/>
          <p:cNvSpPr txBox="1">
            <a:spLocks noChangeArrowheads="1"/>
          </p:cNvSpPr>
          <p:nvPr/>
        </p:nvSpPr>
        <p:spPr bwMode="auto">
          <a:xfrm>
            <a:off x="3886200" y="5646738"/>
            <a:ext cx="327025" cy="457200"/>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a:t>
            </a:r>
          </a:p>
        </p:txBody>
      </p:sp>
      <p:sp>
        <p:nvSpPr>
          <p:cNvPr id="37902" name="Text Box 14"/>
          <p:cNvSpPr txBox="1">
            <a:spLocks noChangeArrowheads="1"/>
          </p:cNvSpPr>
          <p:nvPr/>
        </p:nvSpPr>
        <p:spPr bwMode="auto">
          <a:xfrm>
            <a:off x="4191000" y="5257800"/>
            <a:ext cx="327025" cy="457200"/>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a:t>
            </a:r>
          </a:p>
        </p:txBody>
      </p:sp>
      <p:sp>
        <p:nvSpPr>
          <p:cNvPr id="16396" name="Line 15"/>
          <p:cNvSpPr>
            <a:spLocks noChangeShapeType="1"/>
          </p:cNvSpPr>
          <p:nvPr/>
        </p:nvSpPr>
        <p:spPr bwMode="auto">
          <a:xfrm flipV="1">
            <a:off x="1066800" y="3886200"/>
            <a:ext cx="3733800" cy="213360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r" defTabSz="914400" rtl="1"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7904" name="Text Box 16"/>
          <p:cNvSpPr txBox="1">
            <a:spLocks noChangeArrowheads="1"/>
          </p:cNvSpPr>
          <p:nvPr/>
        </p:nvSpPr>
        <p:spPr bwMode="auto">
          <a:xfrm>
            <a:off x="4644008" y="3280570"/>
            <a:ext cx="3775075" cy="457200"/>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Decision boundary (</a:t>
            </a:r>
            <a:r>
              <a:rPr kumimoji="0" 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WX</a:t>
            </a:r>
            <a:r>
              <a:rPr kumimoji="0" 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 = 0)</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533400" y="1122589"/>
            <a:ext cx="8305799"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r" defTabSz="914400" rtl="1" eaLnBrk="1" fontAlgn="base" latinLnBrk="0" hangingPunct="1">
              <a:lnSpc>
                <a:spcPct val="100000"/>
              </a:lnSpc>
              <a:spcBef>
                <a:spcPct val="20000"/>
              </a:spcBef>
              <a:spcAft>
                <a:spcPct val="0"/>
              </a:spcAft>
              <a:buClr>
                <a:srgbClr val="330066"/>
              </a:buClr>
              <a:buSzPct val="70000"/>
              <a:buFont typeface="Wingdings" pitchFamily="2" charset="2"/>
              <a:buChar char="l"/>
              <a:tabLst/>
              <a:defRPr/>
            </a:pP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یک</a:t>
            </a:r>
            <a:r>
              <a:rPr kumimoji="0" lang="ar-SA"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پرسپترون</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فقط</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قادر</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است</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مسائلی</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را</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یاد</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بگیرد</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که</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بصورت</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خطی</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جداپذیر</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باشند.</a:t>
            </a:r>
            <a:endPar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endParaRPr>
          </a:p>
          <a:p>
            <a:pPr marL="342900" marR="0" lvl="0" indent="-342900" algn="r" defTabSz="914400" rtl="1" eaLnBrk="1" fontAlgn="base" latinLnBrk="0" hangingPunct="1">
              <a:lnSpc>
                <a:spcPct val="100000"/>
              </a:lnSpc>
              <a:spcBef>
                <a:spcPct val="20000"/>
              </a:spcBef>
              <a:spcAft>
                <a:spcPct val="0"/>
              </a:spcAft>
              <a:buClr>
                <a:srgbClr val="330066"/>
              </a:buClr>
              <a:buSzPct val="70000"/>
              <a:buFont typeface="Wingdings" pitchFamily="2" charset="2"/>
              <a:buChar char="l"/>
              <a:tabLst/>
              <a:defRPr/>
            </a:pP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مواردی</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که</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بطور</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کامل</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توسط</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یک</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hyperplane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قابل</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جدا</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سازی</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است</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rPr>
              <a:t>.</a:t>
            </a:r>
          </a:p>
        </p:txBody>
      </p:sp>
      <p:sp>
        <p:nvSpPr>
          <p:cNvPr id="17411" name="Rectangle 5"/>
          <p:cNvSpPr>
            <a:spLocks noChangeArrowheads="1"/>
          </p:cNvSpPr>
          <p:nvPr/>
        </p:nvSpPr>
        <p:spPr bwMode="auto">
          <a:xfrm>
            <a:off x="1371600" y="386570"/>
            <a:ext cx="7543800" cy="4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fa-IR" sz="2400" b="1" i="0" u="none" strike="noStrike" kern="1200" cap="none" spc="0" normalizeH="0" baseline="0" noProof="0" dirty="0">
                <a:ln>
                  <a:noFill/>
                </a:ln>
                <a:effectLst/>
                <a:uLnTx/>
                <a:uFillTx/>
                <a:latin typeface="Arial" charset="0"/>
                <a:cs typeface="B Nazanin" panose="00000400000000000000" pitchFamily="2" charset="-78"/>
              </a:rPr>
              <a:t>توابعی</a:t>
            </a:r>
            <a:r>
              <a:rPr kumimoji="0" lang="en-US" sz="2400" b="1" i="0" u="none" strike="noStrike" kern="1200" cap="none" spc="0" normalizeH="0" baseline="0" noProof="0" dirty="0">
                <a:ln>
                  <a:noFill/>
                </a:ln>
                <a:effectLst/>
                <a:uLnTx/>
                <a:uFillTx/>
                <a:latin typeface="Arial" charset="0"/>
                <a:cs typeface="B Nazanin" panose="00000400000000000000" pitchFamily="2" charset="-78"/>
              </a:rPr>
              <a:t> </a:t>
            </a:r>
            <a:r>
              <a:rPr kumimoji="0" lang="fa-IR" sz="2400" b="1" i="0" u="none" strike="noStrike" kern="1200" cap="none" spc="0" normalizeH="0" baseline="0" noProof="0" dirty="0">
                <a:ln>
                  <a:noFill/>
                </a:ln>
                <a:effectLst/>
                <a:uLnTx/>
                <a:uFillTx/>
                <a:latin typeface="Arial" charset="0"/>
                <a:cs typeface="B Nazanin" panose="00000400000000000000" pitchFamily="2" charset="-78"/>
              </a:rPr>
              <a:t>که</a:t>
            </a:r>
            <a:r>
              <a:rPr kumimoji="0" lang="ar-SA" sz="2400" b="1" i="0" u="none" strike="noStrike" kern="1200" cap="none" spc="0" normalizeH="0" baseline="0" noProof="0" dirty="0">
                <a:ln>
                  <a:noFill/>
                </a:ln>
                <a:effectLst/>
                <a:uLnTx/>
                <a:uFillTx/>
                <a:latin typeface="Arial" charset="0"/>
                <a:cs typeface="B Nazanin" panose="00000400000000000000" pitchFamily="2" charset="-78"/>
              </a:rPr>
              <a:t> پرسپترون</a:t>
            </a:r>
            <a:r>
              <a:rPr kumimoji="0" lang="en-US" sz="2400" b="1" i="0" u="none" strike="noStrike" kern="1200" cap="none" spc="0" normalizeH="0" baseline="0" noProof="0" dirty="0">
                <a:ln>
                  <a:noFill/>
                </a:ln>
                <a:effectLst/>
                <a:uLnTx/>
                <a:uFillTx/>
                <a:latin typeface="Arial" charset="0"/>
                <a:cs typeface="B Nazanin" panose="00000400000000000000" pitchFamily="2" charset="-78"/>
              </a:rPr>
              <a:t> </a:t>
            </a:r>
            <a:r>
              <a:rPr kumimoji="0" lang="fa-IR" sz="2400" b="1" i="0" u="none" strike="noStrike" kern="1200" cap="none" spc="0" normalizeH="0" baseline="0" noProof="0" dirty="0">
                <a:ln>
                  <a:noFill/>
                </a:ln>
                <a:effectLst/>
                <a:uLnTx/>
                <a:uFillTx/>
                <a:latin typeface="Arial" charset="0"/>
                <a:cs typeface="B Nazanin" panose="00000400000000000000" pitchFamily="2" charset="-78"/>
              </a:rPr>
              <a:t>قادر</a:t>
            </a:r>
            <a:r>
              <a:rPr kumimoji="0" lang="en-US" sz="2400" b="1" i="0" u="none" strike="noStrike" kern="1200" cap="none" spc="0" normalizeH="0" baseline="0" noProof="0" dirty="0">
                <a:ln>
                  <a:noFill/>
                </a:ln>
                <a:effectLst/>
                <a:uLnTx/>
                <a:uFillTx/>
                <a:latin typeface="Arial" charset="0"/>
                <a:cs typeface="B Nazanin" panose="00000400000000000000" pitchFamily="2" charset="-78"/>
              </a:rPr>
              <a:t> </a:t>
            </a:r>
            <a:r>
              <a:rPr kumimoji="0" lang="fa-IR" sz="2400" b="1" i="0" u="none" strike="noStrike" kern="1200" cap="none" spc="0" normalizeH="0" baseline="0" noProof="0" dirty="0">
                <a:ln>
                  <a:noFill/>
                </a:ln>
                <a:effectLst/>
                <a:uLnTx/>
                <a:uFillTx/>
                <a:latin typeface="Arial" charset="0"/>
                <a:cs typeface="B Nazanin" panose="00000400000000000000" pitchFamily="2" charset="-78"/>
              </a:rPr>
              <a:t>به</a:t>
            </a:r>
            <a:r>
              <a:rPr kumimoji="0" lang="en-US" sz="2400" b="1" i="0" u="none" strike="noStrike" kern="1200" cap="none" spc="0" normalizeH="0" baseline="0" noProof="0" dirty="0">
                <a:ln>
                  <a:noFill/>
                </a:ln>
                <a:effectLst/>
                <a:uLnTx/>
                <a:uFillTx/>
                <a:latin typeface="Arial" charset="0"/>
                <a:cs typeface="B Nazanin" panose="00000400000000000000" pitchFamily="2" charset="-78"/>
              </a:rPr>
              <a:t> </a:t>
            </a:r>
            <a:r>
              <a:rPr kumimoji="0" lang="fa-IR" sz="2400" b="1" i="0" u="none" strike="noStrike" kern="1200" cap="none" spc="0" normalizeH="0" baseline="0" noProof="0" dirty="0">
                <a:ln>
                  <a:noFill/>
                </a:ln>
                <a:effectLst/>
                <a:uLnTx/>
                <a:uFillTx/>
                <a:latin typeface="Arial" charset="0"/>
                <a:cs typeface="B Nazanin" panose="00000400000000000000" pitchFamily="2" charset="-78"/>
              </a:rPr>
              <a:t>یادگیری</a:t>
            </a:r>
            <a:r>
              <a:rPr kumimoji="0" lang="en-US" sz="2400" b="1" i="0" u="none" strike="noStrike" kern="1200" cap="none" spc="0" normalizeH="0" baseline="0" noProof="0" dirty="0">
                <a:ln>
                  <a:noFill/>
                </a:ln>
                <a:effectLst/>
                <a:uLnTx/>
                <a:uFillTx/>
                <a:latin typeface="Arial" charset="0"/>
                <a:cs typeface="B Nazanin" panose="00000400000000000000" pitchFamily="2" charset="-78"/>
              </a:rPr>
              <a:t> </a:t>
            </a:r>
            <a:r>
              <a:rPr kumimoji="0" lang="fa-IR" sz="2400" b="1" i="0" u="none" strike="noStrike" kern="1200" cap="none" spc="0" normalizeH="0" baseline="0" noProof="0" dirty="0">
                <a:ln>
                  <a:noFill/>
                </a:ln>
                <a:effectLst/>
                <a:uLnTx/>
                <a:uFillTx/>
                <a:latin typeface="Arial" charset="0"/>
                <a:cs typeface="B Nazanin" panose="00000400000000000000" pitchFamily="2" charset="-78"/>
              </a:rPr>
              <a:t>آن ها</a:t>
            </a:r>
            <a:r>
              <a:rPr kumimoji="0" lang="en-US" sz="2400" b="1" i="0" u="none" strike="noStrike" kern="1200" cap="none" spc="0" normalizeH="0" baseline="0" noProof="0" dirty="0">
                <a:ln>
                  <a:noFill/>
                </a:ln>
                <a:effectLst/>
                <a:uLnTx/>
                <a:uFillTx/>
                <a:latin typeface="Arial" charset="0"/>
                <a:cs typeface="B Nazanin" panose="00000400000000000000" pitchFamily="2" charset="-78"/>
              </a:rPr>
              <a:t> </a:t>
            </a:r>
            <a:r>
              <a:rPr kumimoji="0" lang="fa-IR" sz="2400" b="1" i="0" u="none" strike="noStrike" kern="1200" cap="none" spc="0" normalizeH="0" baseline="0" noProof="0" dirty="0">
                <a:ln>
                  <a:noFill/>
                </a:ln>
                <a:effectLst/>
                <a:uLnTx/>
                <a:uFillTx/>
                <a:latin typeface="Arial" charset="0"/>
                <a:cs typeface="B Nazanin" panose="00000400000000000000" pitchFamily="2" charset="-78"/>
              </a:rPr>
              <a:t>است</a:t>
            </a:r>
            <a:endParaRPr kumimoji="0" lang="en-US" sz="2400" b="1" i="0" u="none" strike="noStrike" kern="1200" cap="none" spc="0" normalizeH="0" baseline="0" noProof="0" dirty="0">
              <a:ln>
                <a:noFill/>
              </a:ln>
              <a:effectLst/>
              <a:uLnTx/>
              <a:uFillTx/>
              <a:latin typeface="Arial" charset="0"/>
              <a:cs typeface="B Nazanin" panose="00000400000000000000" pitchFamily="2" charset="-78"/>
            </a:endParaRPr>
          </a:p>
        </p:txBody>
      </p:sp>
      <p:cxnSp>
        <p:nvCxnSpPr>
          <p:cNvPr id="17412" name="AutoShape 6"/>
          <p:cNvCxnSpPr>
            <a:cxnSpLocks noChangeShapeType="1"/>
          </p:cNvCxnSpPr>
          <p:nvPr/>
        </p:nvCxnSpPr>
        <p:spPr bwMode="auto">
          <a:xfrm>
            <a:off x="1905000" y="3276600"/>
            <a:ext cx="0" cy="259080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38919" name="Text Box 7"/>
          <p:cNvSpPr txBox="1">
            <a:spLocks noChangeArrowheads="1"/>
          </p:cNvSpPr>
          <p:nvPr/>
        </p:nvSpPr>
        <p:spPr bwMode="auto">
          <a:xfrm>
            <a:off x="898525" y="3546475"/>
            <a:ext cx="355600" cy="457200"/>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a:t>
            </a:r>
          </a:p>
        </p:txBody>
      </p:sp>
      <p:sp>
        <p:nvSpPr>
          <p:cNvPr id="38920" name="Text Box 8"/>
          <p:cNvSpPr txBox="1">
            <a:spLocks noChangeArrowheads="1"/>
          </p:cNvSpPr>
          <p:nvPr/>
        </p:nvSpPr>
        <p:spPr bwMode="auto">
          <a:xfrm>
            <a:off x="1066800" y="3989388"/>
            <a:ext cx="355600" cy="457200"/>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a:t>
            </a:r>
          </a:p>
        </p:txBody>
      </p:sp>
      <p:sp>
        <p:nvSpPr>
          <p:cNvPr id="38921" name="Text Box 9"/>
          <p:cNvSpPr txBox="1">
            <a:spLocks noChangeArrowheads="1"/>
          </p:cNvSpPr>
          <p:nvPr/>
        </p:nvSpPr>
        <p:spPr bwMode="auto">
          <a:xfrm>
            <a:off x="1371600" y="3608388"/>
            <a:ext cx="355600" cy="457200"/>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a:t>
            </a:r>
          </a:p>
        </p:txBody>
      </p:sp>
      <p:sp>
        <p:nvSpPr>
          <p:cNvPr id="38922" name="Text Box 10"/>
          <p:cNvSpPr txBox="1">
            <a:spLocks noChangeArrowheads="1"/>
          </p:cNvSpPr>
          <p:nvPr/>
        </p:nvSpPr>
        <p:spPr bwMode="auto">
          <a:xfrm>
            <a:off x="2209800" y="4876800"/>
            <a:ext cx="327025" cy="457200"/>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a:t>
            </a:r>
          </a:p>
        </p:txBody>
      </p:sp>
      <p:sp>
        <p:nvSpPr>
          <p:cNvPr id="38923" name="Text Box 11"/>
          <p:cNvSpPr txBox="1">
            <a:spLocks noChangeArrowheads="1"/>
          </p:cNvSpPr>
          <p:nvPr/>
        </p:nvSpPr>
        <p:spPr bwMode="auto">
          <a:xfrm>
            <a:off x="2378075" y="5243513"/>
            <a:ext cx="327025" cy="457200"/>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a:t>
            </a:r>
          </a:p>
        </p:txBody>
      </p:sp>
      <p:sp>
        <p:nvSpPr>
          <p:cNvPr id="38924" name="Text Box 12"/>
          <p:cNvSpPr txBox="1">
            <a:spLocks noChangeArrowheads="1"/>
          </p:cNvSpPr>
          <p:nvPr/>
        </p:nvSpPr>
        <p:spPr bwMode="auto">
          <a:xfrm>
            <a:off x="2682875" y="4854575"/>
            <a:ext cx="327025" cy="457200"/>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a:t>
            </a:r>
          </a:p>
        </p:txBody>
      </p:sp>
      <p:sp>
        <p:nvSpPr>
          <p:cNvPr id="17419" name="Line 13"/>
          <p:cNvSpPr>
            <a:spLocks noChangeShapeType="1"/>
          </p:cNvSpPr>
          <p:nvPr/>
        </p:nvSpPr>
        <p:spPr bwMode="auto">
          <a:xfrm flipV="1">
            <a:off x="533400" y="3886200"/>
            <a:ext cx="2362200" cy="144780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r" defTabSz="914400" rtl="1"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cxnSp>
        <p:nvCxnSpPr>
          <p:cNvPr id="17420" name="AutoShape 14"/>
          <p:cNvCxnSpPr>
            <a:cxnSpLocks noChangeShapeType="1"/>
          </p:cNvCxnSpPr>
          <p:nvPr/>
        </p:nvCxnSpPr>
        <p:spPr bwMode="auto">
          <a:xfrm>
            <a:off x="609600" y="4572000"/>
            <a:ext cx="25908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7421" name="AutoShape 15"/>
          <p:cNvCxnSpPr>
            <a:cxnSpLocks noChangeShapeType="1"/>
          </p:cNvCxnSpPr>
          <p:nvPr/>
        </p:nvCxnSpPr>
        <p:spPr bwMode="auto">
          <a:xfrm>
            <a:off x="5562600" y="3352800"/>
            <a:ext cx="0" cy="259080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38928" name="Text Box 16"/>
          <p:cNvSpPr txBox="1">
            <a:spLocks noChangeArrowheads="1"/>
          </p:cNvSpPr>
          <p:nvPr/>
        </p:nvSpPr>
        <p:spPr bwMode="auto">
          <a:xfrm>
            <a:off x="4800600" y="3608388"/>
            <a:ext cx="355600" cy="457200"/>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a:t>
            </a:r>
          </a:p>
        </p:txBody>
      </p:sp>
      <p:sp>
        <p:nvSpPr>
          <p:cNvPr id="38929" name="Text Box 17"/>
          <p:cNvSpPr txBox="1">
            <a:spLocks noChangeArrowheads="1"/>
          </p:cNvSpPr>
          <p:nvPr/>
        </p:nvSpPr>
        <p:spPr bwMode="auto">
          <a:xfrm>
            <a:off x="4724400" y="4065588"/>
            <a:ext cx="355600" cy="457200"/>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a:t>
            </a:r>
          </a:p>
        </p:txBody>
      </p:sp>
      <p:sp>
        <p:nvSpPr>
          <p:cNvPr id="38930" name="Text Box 18"/>
          <p:cNvSpPr txBox="1">
            <a:spLocks noChangeArrowheads="1"/>
          </p:cNvSpPr>
          <p:nvPr/>
        </p:nvSpPr>
        <p:spPr bwMode="auto">
          <a:xfrm>
            <a:off x="5638800" y="4800600"/>
            <a:ext cx="355600" cy="457200"/>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a:t>
            </a:r>
          </a:p>
        </p:txBody>
      </p:sp>
      <p:sp>
        <p:nvSpPr>
          <p:cNvPr id="38931" name="Text Box 19"/>
          <p:cNvSpPr txBox="1">
            <a:spLocks noChangeArrowheads="1"/>
          </p:cNvSpPr>
          <p:nvPr/>
        </p:nvSpPr>
        <p:spPr bwMode="auto">
          <a:xfrm>
            <a:off x="4419600" y="4648200"/>
            <a:ext cx="327025" cy="457200"/>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a:t>
            </a:r>
          </a:p>
        </p:txBody>
      </p:sp>
      <p:sp>
        <p:nvSpPr>
          <p:cNvPr id="38932" name="Text Box 20"/>
          <p:cNvSpPr txBox="1">
            <a:spLocks noChangeArrowheads="1"/>
          </p:cNvSpPr>
          <p:nvPr/>
        </p:nvSpPr>
        <p:spPr bwMode="auto">
          <a:xfrm>
            <a:off x="6035675" y="5319713"/>
            <a:ext cx="327025" cy="457200"/>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a:t>
            </a:r>
          </a:p>
        </p:txBody>
      </p:sp>
      <p:sp>
        <p:nvSpPr>
          <p:cNvPr id="38933" name="Text Box 21"/>
          <p:cNvSpPr txBox="1">
            <a:spLocks noChangeArrowheads="1"/>
          </p:cNvSpPr>
          <p:nvPr/>
        </p:nvSpPr>
        <p:spPr bwMode="auto">
          <a:xfrm>
            <a:off x="6400800" y="4648200"/>
            <a:ext cx="327025" cy="457200"/>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a:t>
            </a:r>
          </a:p>
        </p:txBody>
      </p:sp>
      <p:cxnSp>
        <p:nvCxnSpPr>
          <p:cNvPr id="17428" name="AutoShape 22"/>
          <p:cNvCxnSpPr>
            <a:cxnSpLocks noChangeShapeType="1"/>
          </p:cNvCxnSpPr>
          <p:nvPr/>
        </p:nvCxnSpPr>
        <p:spPr bwMode="auto">
          <a:xfrm>
            <a:off x="4343400" y="4572000"/>
            <a:ext cx="25908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38935" name="Text Box 23"/>
          <p:cNvSpPr txBox="1">
            <a:spLocks noChangeArrowheads="1"/>
          </p:cNvSpPr>
          <p:nvPr/>
        </p:nvSpPr>
        <p:spPr bwMode="auto">
          <a:xfrm>
            <a:off x="838200" y="5970588"/>
            <a:ext cx="2439988" cy="457200"/>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Linearly separable</a:t>
            </a:r>
          </a:p>
        </p:txBody>
      </p:sp>
      <p:sp>
        <p:nvSpPr>
          <p:cNvPr id="38936" name="Text Box 24"/>
          <p:cNvSpPr txBox="1">
            <a:spLocks noChangeArrowheads="1"/>
          </p:cNvSpPr>
          <p:nvPr/>
        </p:nvSpPr>
        <p:spPr bwMode="auto">
          <a:xfrm>
            <a:off x="4648200" y="6046788"/>
            <a:ext cx="2965450" cy="457200"/>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Non-linearly separable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107504" y="859631"/>
            <a:ext cx="8928992" cy="5138737"/>
          </a:xfrm>
        </p:spPr>
        <p:txBody>
          <a:bodyPr/>
          <a:lstStyle/>
          <a:p>
            <a:pPr eaLnBrk="1" hangingPunct="1">
              <a:lnSpc>
                <a:spcPct val="90000"/>
              </a:lnSpc>
            </a:pPr>
            <a:r>
              <a:rPr lang="fa-IR" sz="2400" dirty="0">
                <a:latin typeface="Times New Roman" panose="02020603050405020304" pitchFamily="18" charset="0"/>
                <a:cs typeface="B Nazanin" panose="00000400000000000000" pitchFamily="2" charset="-78"/>
              </a:rPr>
              <a:t>یک</a:t>
            </a:r>
            <a:r>
              <a:rPr lang="ar-SA" sz="2400" dirty="0">
                <a:latin typeface="Times New Roman" panose="02020603050405020304" pitchFamily="18" charset="0"/>
                <a:cs typeface="B Nazanin" panose="00000400000000000000" pitchFamily="2" charset="-78"/>
              </a:rPr>
              <a:t> پرسپترون</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می تواند</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بسیاری</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از</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توابع</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بولی</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را</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نمایش</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دهد</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نظیر</a:t>
            </a:r>
            <a:r>
              <a:rPr lang="en-US" sz="2400" dirty="0">
                <a:latin typeface="Times New Roman" panose="02020603050405020304" pitchFamily="18" charset="0"/>
                <a:cs typeface="B Nazanin" panose="00000400000000000000" pitchFamily="2" charset="-78"/>
              </a:rPr>
              <a:t> and, or, </a:t>
            </a:r>
            <a:r>
              <a:rPr lang="en-US" sz="2400" dirty="0" err="1">
                <a:latin typeface="Times New Roman" panose="02020603050405020304" pitchFamily="18" charset="0"/>
                <a:cs typeface="B Nazanin" panose="00000400000000000000" pitchFamily="2" charset="-78"/>
              </a:rPr>
              <a:t>nand</a:t>
            </a:r>
            <a:r>
              <a:rPr lang="en-US" sz="2400" dirty="0">
                <a:latin typeface="Times New Roman" panose="02020603050405020304" pitchFamily="18" charset="0"/>
                <a:cs typeface="B Nazanin" panose="00000400000000000000" pitchFamily="2" charset="-78"/>
              </a:rPr>
              <a:t>, nor </a:t>
            </a:r>
          </a:p>
          <a:p>
            <a:pPr eaLnBrk="1" hangingPunct="1">
              <a:lnSpc>
                <a:spcPct val="90000"/>
              </a:lnSpc>
            </a:pPr>
            <a:r>
              <a:rPr lang="fa-IR" sz="2400" dirty="0">
                <a:latin typeface="Times New Roman" panose="02020603050405020304" pitchFamily="18" charset="0"/>
                <a:cs typeface="B Nazanin" panose="00000400000000000000" pitchFamily="2" charset="-78"/>
              </a:rPr>
              <a:t>اما</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نمی تواند</a:t>
            </a:r>
            <a:r>
              <a:rPr lang="en-US" sz="2400" dirty="0">
                <a:latin typeface="Times New Roman" panose="02020603050405020304" pitchFamily="18" charset="0"/>
                <a:cs typeface="B Nazanin" panose="00000400000000000000" pitchFamily="2" charset="-78"/>
              </a:rPr>
              <a:t>xor  </a:t>
            </a:r>
            <a:r>
              <a:rPr lang="fa-IR" sz="2400" dirty="0">
                <a:latin typeface="Times New Roman" panose="02020603050405020304" pitchFamily="18" charset="0"/>
                <a:cs typeface="B Nazanin" panose="00000400000000000000" pitchFamily="2" charset="-78"/>
              </a:rPr>
              <a:t> را</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نمایش</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داد</a:t>
            </a:r>
            <a:r>
              <a:rPr lang="en-US" sz="2400" dirty="0">
                <a:latin typeface="Times New Roman" panose="02020603050405020304" pitchFamily="18" charset="0"/>
                <a:cs typeface="B Nazanin" panose="00000400000000000000" pitchFamily="2" charset="-78"/>
              </a:rPr>
              <a:t>.</a:t>
            </a:r>
          </a:p>
          <a:p>
            <a:pPr eaLnBrk="1" hangingPunct="1">
              <a:lnSpc>
                <a:spcPct val="90000"/>
              </a:lnSpc>
            </a:pPr>
            <a:endParaRPr lang="en-US" sz="2400" dirty="0">
              <a:latin typeface="Times New Roman" panose="02020603050405020304" pitchFamily="18" charset="0"/>
              <a:cs typeface="B Nazanin" panose="00000400000000000000" pitchFamily="2" charset="-78"/>
            </a:endParaRPr>
          </a:p>
          <a:p>
            <a:pPr eaLnBrk="1" hangingPunct="1">
              <a:lnSpc>
                <a:spcPct val="90000"/>
              </a:lnSpc>
            </a:pPr>
            <a:r>
              <a:rPr lang="fa-IR" sz="2400" dirty="0">
                <a:latin typeface="Times New Roman" panose="02020603050405020304" pitchFamily="18" charset="0"/>
                <a:cs typeface="B Nazanin" panose="00000400000000000000" pitchFamily="2" charset="-78"/>
              </a:rPr>
              <a:t>در</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واقع</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هر</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تابع</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بولی</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را</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میتوان</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با</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شبکه</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ای</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دو سطحی</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از</a:t>
            </a:r>
            <a:r>
              <a:rPr lang="ar-SA" sz="2400" dirty="0">
                <a:latin typeface="Times New Roman" panose="02020603050405020304" pitchFamily="18" charset="0"/>
                <a:cs typeface="B Nazanin" panose="00000400000000000000" pitchFamily="2" charset="-78"/>
              </a:rPr>
              <a:t> پرسپترونها</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نشان</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داد</a:t>
            </a:r>
            <a:r>
              <a:rPr lang="en-US" sz="2400" dirty="0">
                <a:latin typeface="Times New Roman" panose="02020603050405020304" pitchFamily="18" charset="0"/>
                <a:cs typeface="B Nazanin" panose="00000400000000000000" pitchFamily="2" charset="-78"/>
              </a:rPr>
              <a:t>.</a:t>
            </a:r>
          </a:p>
        </p:txBody>
      </p:sp>
      <p:sp>
        <p:nvSpPr>
          <p:cNvPr id="18435" name="Rectangle 4"/>
          <p:cNvSpPr>
            <a:spLocks noChangeArrowheads="1"/>
          </p:cNvSpPr>
          <p:nvPr/>
        </p:nvSpPr>
        <p:spPr bwMode="auto">
          <a:xfrm>
            <a:off x="1304155" y="151400"/>
            <a:ext cx="75438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fa-IR" sz="2400" b="1" i="0" u="none" strike="noStrike" kern="1200" cap="none" spc="0" normalizeH="0" baseline="0" noProof="0" dirty="0">
                <a:ln>
                  <a:noFill/>
                </a:ln>
                <a:effectLst/>
                <a:uLnTx/>
                <a:uFillTx/>
                <a:latin typeface="Arial" charset="0"/>
                <a:cs typeface="B Nazanin" panose="00000400000000000000" pitchFamily="2" charset="-78"/>
              </a:rPr>
              <a:t>توابع</a:t>
            </a:r>
            <a:r>
              <a:rPr kumimoji="0" lang="en-US" sz="2400" b="1" i="0" u="none" strike="noStrike" kern="1200" cap="none" spc="0" normalizeH="0" baseline="0" noProof="0" dirty="0">
                <a:ln>
                  <a:noFill/>
                </a:ln>
                <a:effectLst/>
                <a:uLnTx/>
                <a:uFillTx/>
                <a:latin typeface="Arial" charset="0"/>
                <a:cs typeface="B Nazanin" panose="00000400000000000000" pitchFamily="2" charset="-78"/>
              </a:rPr>
              <a:t> </a:t>
            </a:r>
            <a:r>
              <a:rPr kumimoji="0" lang="fa-IR" sz="2400" b="1" i="0" u="none" strike="noStrike" kern="1200" cap="none" spc="0" normalizeH="0" baseline="0" noProof="0" dirty="0">
                <a:ln>
                  <a:noFill/>
                </a:ln>
                <a:effectLst/>
                <a:uLnTx/>
                <a:uFillTx/>
                <a:latin typeface="Arial" charset="0"/>
                <a:cs typeface="B Nazanin" panose="00000400000000000000" pitchFamily="2" charset="-78"/>
              </a:rPr>
              <a:t>بولی</a:t>
            </a:r>
            <a:r>
              <a:rPr kumimoji="0" lang="en-US" sz="2400" b="1" i="0" u="none" strike="noStrike" kern="1200" cap="none" spc="0" normalizeH="0" baseline="0" noProof="0" dirty="0">
                <a:ln>
                  <a:noFill/>
                </a:ln>
                <a:effectLst/>
                <a:uLnTx/>
                <a:uFillTx/>
                <a:latin typeface="Arial" charset="0"/>
                <a:cs typeface="B Nazanin" panose="00000400000000000000" pitchFamily="2" charset="-78"/>
              </a:rPr>
              <a:t> </a:t>
            </a:r>
            <a:r>
              <a:rPr kumimoji="0" lang="fa-IR" sz="2400" b="1" i="0" u="none" strike="noStrike" kern="1200" cap="none" spc="0" normalizeH="0" baseline="0" noProof="0" dirty="0">
                <a:ln>
                  <a:noFill/>
                </a:ln>
                <a:effectLst/>
                <a:uLnTx/>
                <a:uFillTx/>
                <a:latin typeface="Arial" charset="0"/>
                <a:cs typeface="B Nazanin" panose="00000400000000000000" pitchFamily="2" charset="-78"/>
              </a:rPr>
              <a:t>در</a:t>
            </a:r>
            <a:r>
              <a:rPr kumimoji="0" lang="ar-SA" sz="2400" b="1" i="0" u="none" strike="noStrike" kern="1200" cap="none" spc="0" normalizeH="0" baseline="0" noProof="0" dirty="0">
                <a:ln>
                  <a:noFill/>
                </a:ln>
                <a:effectLst/>
                <a:uLnTx/>
                <a:uFillTx/>
                <a:latin typeface="Arial" charset="0"/>
                <a:cs typeface="B Nazanin" panose="00000400000000000000" pitchFamily="2" charset="-78"/>
              </a:rPr>
              <a:t> پرسپترون</a:t>
            </a:r>
            <a:endParaRPr kumimoji="0" lang="en-US" sz="2400" b="1" i="0" u="none" strike="noStrike" kern="1200" cap="none" spc="0" normalizeH="0" baseline="0" noProof="0" dirty="0">
              <a:ln>
                <a:noFill/>
              </a:ln>
              <a:effectLst/>
              <a:uLnTx/>
              <a:uFillTx/>
              <a:latin typeface="Arial" charset="0"/>
              <a:cs typeface="B Nazanin" panose="00000400000000000000" pitchFamily="2" charset="-78"/>
            </a:endParaRPr>
          </a:p>
        </p:txBody>
      </p:sp>
      <p:sp>
        <p:nvSpPr>
          <p:cNvPr id="50181" name="Text Box 5"/>
          <p:cNvSpPr txBox="1">
            <a:spLocks noChangeArrowheads="1"/>
          </p:cNvSpPr>
          <p:nvPr/>
        </p:nvSpPr>
        <p:spPr bwMode="auto">
          <a:xfrm>
            <a:off x="1035050" y="3027363"/>
            <a:ext cx="790601" cy="461665"/>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and: </a:t>
            </a:r>
          </a:p>
        </p:txBody>
      </p:sp>
      <p:sp>
        <p:nvSpPr>
          <p:cNvPr id="18437" name="Oval 6"/>
          <p:cNvSpPr>
            <a:spLocks noChangeArrowheads="1"/>
          </p:cNvSpPr>
          <p:nvPr/>
        </p:nvSpPr>
        <p:spPr bwMode="auto">
          <a:xfrm>
            <a:off x="2660650" y="4881379"/>
            <a:ext cx="228600" cy="228600"/>
          </a:xfrm>
          <a:prstGeom prst="ellipse">
            <a:avLst/>
          </a:prstGeom>
          <a:solidFill>
            <a:schemeClr val="folHlink"/>
          </a:solidFill>
          <a:ln w="9525">
            <a:solidFill>
              <a:schemeClr val="tx1"/>
            </a:solidFill>
            <a:round/>
            <a:headEnd/>
            <a:tailEnd/>
          </a:ln>
        </p:spPr>
        <p:txBody>
          <a:bodyPr wrap="none" anchor="ctr"/>
          <a:lstStyle/>
          <a:p>
            <a:pPr marL="0" marR="0" lvl="0" indent="0" algn="r" defTabSz="914400" rtl="1"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18438" name="Oval 7"/>
          <p:cNvSpPr>
            <a:spLocks noChangeArrowheads="1"/>
          </p:cNvSpPr>
          <p:nvPr/>
        </p:nvSpPr>
        <p:spPr bwMode="auto">
          <a:xfrm>
            <a:off x="2590800" y="3140961"/>
            <a:ext cx="228600" cy="228600"/>
          </a:xfrm>
          <a:prstGeom prst="ellipse">
            <a:avLst/>
          </a:prstGeom>
          <a:solidFill>
            <a:schemeClr val="folHlink"/>
          </a:solidFill>
          <a:ln w="9525">
            <a:solidFill>
              <a:schemeClr val="tx1"/>
            </a:solidFill>
            <a:round/>
            <a:headEnd/>
            <a:tailEnd/>
          </a:ln>
        </p:spPr>
        <p:txBody>
          <a:bodyPr wrap="none" anchor="ctr"/>
          <a:lstStyle/>
          <a:p>
            <a:pPr marL="0" marR="0" lvl="0" indent="0" algn="r" defTabSz="914400" rtl="1"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50184" name="Text Box 8"/>
          <p:cNvSpPr txBox="1">
            <a:spLocks noChangeArrowheads="1"/>
          </p:cNvSpPr>
          <p:nvPr/>
        </p:nvSpPr>
        <p:spPr bwMode="auto">
          <a:xfrm>
            <a:off x="2254250" y="3177494"/>
            <a:ext cx="488950" cy="457200"/>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x1</a:t>
            </a:r>
          </a:p>
        </p:txBody>
      </p:sp>
      <p:sp>
        <p:nvSpPr>
          <p:cNvPr id="50185" name="Text Box 9"/>
          <p:cNvSpPr txBox="1">
            <a:spLocks noChangeArrowheads="1"/>
          </p:cNvSpPr>
          <p:nvPr/>
        </p:nvSpPr>
        <p:spPr bwMode="auto">
          <a:xfrm>
            <a:off x="2193925" y="4838700"/>
            <a:ext cx="488950" cy="457200"/>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x2</a:t>
            </a:r>
          </a:p>
        </p:txBody>
      </p:sp>
      <p:sp>
        <p:nvSpPr>
          <p:cNvPr id="18441" name="Oval 10"/>
          <p:cNvSpPr>
            <a:spLocks noChangeArrowheads="1"/>
          </p:cNvSpPr>
          <p:nvPr/>
        </p:nvSpPr>
        <p:spPr bwMode="auto">
          <a:xfrm>
            <a:off x="4419600" y="3810000"/>
            <a:ext cx="7620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r" defTabSz="914400" rtl="1"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18442" name="Line 11"/>
          <p:cNvSpPr>
            <a:spLocks noChangeShapeType="1"/>
          </p:cNvSpPr>
          <p:nvPr/>
        </p:nvSpPr>
        <p:spPr bwMode="auto">
          <a:xfrm>
            <a:off x="2819400" y="3276600"/>
            <a:ext cx="1676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r" defTabSz="914400" rtl="1"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18443" name="Line 12"/>
          <p:cNvSpPr>
            <a:spLocks noChangeShapeType="1"/>
          </p:cNvSpPr>
          <p:nvPr/>
        </p:nvSpPr>
        <p:spPr bwMode="auto">
          <a:xfrm>
            <a:off x="5181600" y="4114800"/>
            <a:ext cx="1219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r" defTabSz="914400" rtl="1"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50189" name="Text Box 13"/>
          <p:cNvSpPr txBox="1">
            <a:spLocks noChangeArrowheads="1"/>
          </p:cNvSpPr>
          <p:nvPr/>
        </p:nvSpPr>
        <p:spPr bwMode="auto">
          <a:xfrm>
            <a:off x="4340955" y="5314837"/>
            <a:ext cx="881063" cy="457200"/>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X0=1</a:t>
            </a:r>
          </a:p>
        </p:txBody>
      </p:sp>
      <p:sp>
        <p:nvSpPr>
          <p:cNvPr id="18445" name="Line 14"/>
          <p:cNvSpPr>
            <a:spLocks noChangeShapeType="1"/>
          </p:cNvSpPr>
          <p:nvPr/>
        </p:nvSpPr>
        <p:spPr bwMode="auto">
          <a:xfrm flipV="1">
            <a:off x="4768788" y="4424908"/>
            <a:ext cx="12699" cy="876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r" defTabSz="914400" rtl="1"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50191" name="Text Box 15"/>
          <p:cNvSpPr txBox="1">
            <a:spLocks noChangeArrowheads="1"/>
          </p:cNvSpPr>
          <p:nvPr/>
        </p:nvSpPr>
        <p:spPr bwMode="auto">
          <a:xfrm>
            <a:off x="4841304" y="4821160"/>
            <a:ext cx="1430338" cy="457200"/>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W0 = -0.8</a:t>
            </a:r>
          </a:p>
        </p:txBody>
      </p:sp>
      <p:sp>
        <p:nvSpPr>
          <p:cNvPr id="50192" name="Text Box 16"/>
          <p:cNvSpPr txBox="1">
            <a:spLocks noChangeArrowheads="1"/>
          </p:cNvSpPr>
          <p:nvPr/>
        </p:nvSpPr>
        <p:spPr bwMode="auto">
          <a:xfrm>
            <a:off x="3319462" y="3086100"/>
            <a:ext cx="1176338" cy="457200"/>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W1=0.5</a:t>
            </a:r>
          </a:p>
        </p:txBody>
      </p:sp>
      <p:sp>
        <p:nvSpPr>
          <p:cNvPr id="50193" name="Text Box 17"/>
          <p:cNvSpPr txBox="1">
            <a:spLocks noChangeArrowheads="1"/>
          </p:cNvSpPr>
          <p:nvPr/>
        </p:nvSpPr>
        <p:spPr bwMode="auto">
          <a:xfrm>
            <a:off x="2889250" y="4098039"/>
            <a:ext cx="1176338" cy="457200"/>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W2=0.5</a:t>
            </a:r>
          </a:p>
        </p:txBody>
      </p:sp>
      <p:sp>
        <p:nvSpPr>
          <p:cNvPr id="50194" name="Rectangle 18"/>
          <p:cNvSpPr>
            <a:spLocks noChangeArrowheads="1"/>
          </p:cNvSpPr>
          <p:nvPr/>
        </p:nvSpPr>
        <p:spPr bwMode="auto">
          <a:xfrm>
            <a:off x="4556124" y="3836875"/>
            <a:ext cx="519931" cy="461665"/>
          </a:xfrm>
          <a:prstGeom prst="rect">
            <a:avLst/>
          </a:prstGeom>
          <a:noFill/>
          <a:ln w="9525">
            <a:noFill/>
            <a:miter lim="800000"/>
            <a:headEnd/>
            <a:tailEnd/>
          </a:ln>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Σ</a:t>
            </a:r>
          </a:p>
        </p:txBody>
      </p:sp>
      <p:sp>
        <p:nvSpPr>
          <p:cNvPr id="18450" name="Line 19"/>
          <p:cNvSpPr>
            <a:spLocks noChangeShapeType="1"/>
          </p:cNvSpPr>
          <p:nvPr/>
        </p:nvSpPr>
        <p:spPr bwMode="auto">
          <a:xfrm flipV="1">
            <a:off x="2879725" y="4281488"/>
            <a:ext cx="1600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r" defTabSz="914400" rtl="1"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4" name="Rectangle 2"/>
          <p:cNvSpPr>
            <a:spLocks noGrp="1" noChangeArrowheads="1"/>
          </p:cNvSpPr>
          <p:nvPr>
            <p:ph type="title"/>
          </p:nvPr>
        </p:nvSpPr>
        <p:spPr>
          <a:xfrm>
            <a:off x="1240631" y="316086"/>
            <a:ext cx="7543800" cy="546571"/>
          </a:xfrm>
        </p:spPr>
        <p:txBody>
          <a:bodyPr/>
          <a:lstStyle/>
          <a:p>
            <a:pPr algn="r" eaLnBrk="1" hangingPunct="1"/>
            <a:r>
              <a:rPr lang="fa-IR" sz="2400" dirty="0">
                <a:solidFill>
                  <a:schemeClr val="tx1"/>
                </a:solidFill>
                <a:cs typeface="B Nazanin" panose="00000400000000000000" pitchFamily="2" charset="-78"/>
              </a:rPr>
              <a:t>اضافه کردن بایاس</a:t>
            </a:r>
            <a:endParaRPr lang="en-US" sz="2400" dirty="0">
              <a:solidFill>
                <a:schemeClr val="tx1"/>
              </a:solidFill>
              <a:cs typeface="B Nazanin" panose="00000400000000000000" pitchFamily="2" charset="-78"/>
            </a:endParaRPr>
          </a:p>
        </p:txBody>
      </p:sp>
      <mc:AlternateContent xmlns:mc="http://schemas.openxmlformats.org/markup-compatibility/2006" xmlns:a14="http://schemas.microsoft.com/office/drawing/2010/main">
        <mc:Choice Requires="a14">
          <p:sp>
            <p:nvSpPr>
              <p:cNvPr id="2055" name="Rectangle 3"/>
              <p:cNvSpPr>
                <a:spLocks noGrp="1" noChangeArrowheads="1"/>
              </p:cNvSpPr>
              <p:nvPr>
                <p:ph type="body" idx="1"/>
              </p:nvPr>
            </p:nvSpPr>
            <p:spPr>
              <a:xfrm>
                <a:off x="107504" y="904106"/>
                <a:ext cx="8807897" cy="4730726"/>
              </a:xfrm>
            </p:spPr>
            <p:txBody>
              <a:bodyPr/>
              <a:lstStyle/>
              <a:p>
                <a:pPr eaLnBrk="1" hangingPunct="1">
                  <a:lnSpc>
                    <a:spcPct val="90000"/>
                  </a:lnSpc>
                </a:pPr>
                <a:r>
                  <a:rPr lang="fa-IR" sz="2400" dirty="0">
                    <a:latin typeface="Times New Roman" panose="02020603050405020304" pitchFamily="18" charset="0"/>
                    <a:cs typeface="B Nazanin" panose="00000400000000000000" pitchFamily="2" charset="-78"/>
                  </a:rPr>
                  <a:t>افزودن بایاس موجب می شود تا استفاده از شبکه پرسپترون با سهولت بیشتری انجام شود.</a:t>
                </a:r>
              </a:p>
              <a:p>
                <a:pPr eaLnBrk="1" hangingPunct="1">
                  <a:lnSpc>
                    <a:spcPct val="90000"/>
                  </a:lnSpc>
                </a:pPr>
                <a:endParaRPr lang="fa-IR" sz="2400" dirty="0">
                  <a:latin typeface="Times New Roman" panose="02020603050405020304" pitchFamily="18" charset="0"/>
                  <a:cs typeface="B Nazanin" panose="00000400000000000000" pitchFamily="2" charset="-78"/>
                </a:endParaRPr>
              </a:p>
              <a:p>
                <a:pPr eaLnBrk="1" hangingPunct="1">
                  <a:lnSpc>
                    <a:spcPct val="90000"/>
                  </a:lnSpc>
                </a:pPr>
                <a:endParaRPr lang="en-US" sz="2400" dirty="0">
                  <a:latin typeface="Times New Roman" panose="02020603050405020304" pitchFamily="18" charset="0"/>
                  <a:cs typeface="B Nazanin" panose="00000400000000000000" pitchFamily="2" charset="-78"/>
                </a:endParaRPr>
              </a:p>
              <a:p>
                <a:pPr eaLnBrk="1" hangingPunct="1">
                  <a:lnSpc>
                    <a:spcPct val="90000"/>
                  </a:lnSpc>
                </a:pPr>
                <a:r>
                  <a:rPr lang="fa-IR" sz="2400" dirty="0">
                    <a:latin typeface="Times New Roman" panose="02020603050405020304" pitchFamily="18" charset="0"/>
                    <a:cs typeface="B Nazanin" panose="00000400000000000000" pitchFamily="2" charset="-78"/>
                  </a:rPr>
                  <a:t>برای سادگی یادگیری بایاس، بایاس را به صورت یک ورودی با مقدار ثابت 1 در نظر گرفته و وزن </a:t>
                </a:r>
                <a14:m>
                  <m:oMath xmlns:m="http://schemas.openxmlformats.org/officeDocument/2006/math">
                    <m:sSub>
                      <m:sSubPr>
                        <m:ctrlPr>
                          <a:rPr lang="en-US" sz="2400" i="1" dirty="0" smtClean="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ctrlPr>
                      </m:sSubPr>
                      <m:e>
                        <m:r>
                          <a:rPr lang="en-US" sz="2400" b="0" i="1" dirty="0" smtClean="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𝑤</m:t>
                        </m:r>
                      </m:e>
                      <m:sub>
                        <m:r>
                          <a:rPr lang="en-US" sz="2400" b="0" i="1" dirty="0" smtClean="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0</m:t>
                        </m:r>
                      </m:sub>
                    </m:sSub>
                  </m:oMath>
                </a14:m>
                <a:r>
                  <a:rPr lang="fa-IR" sz="2400" dirty="0">
                    <a:latin typeface="Times New Roman" panose="02020603050405020304" pitchFamily="18" charset="0"/>
                    <a:cs typeface="B Nazanin" panose="00000400000000000000" pitchFamily="2" charset="-78"/>
                  </a:rPr>
                  <a:t> را به آن اختصاص می دهیم.</a:t>
                </a:r>
              </a:p>
            </p:txBody>
          </p:sp>
        </mc:Choice>
        <mc:Fallback xmlns="">
          <p:sp>
            <p:nvSpPr>
              <p:cNvPr id="2055" name="Rectangle 3"/>
              <p:cNvSpPr>
                <a:spLocks noGrp="1" noRot="1" noChangeAspect="1" noMove="1" noResize="1" noEditPoints="1" noAdjustHandles="1" noChangeArrowheads="1" noChangeShapeType="1" noTextEdit="1"/>
              </p:cNvSpPr>
              <p:nvPr>
                <p:ph type="body" idx="1"/>
              </p:nvPr>
            </p:nvSpPr>
            <p:spPr>
              <a:xfrm>
                <a:off x="107504" y="904106"/>
                <a:ext cx="8807897" cy="4730726"/>
              </a:xfrm>
              <a:blipFill>
                <a:blip r:embed="rId2"/>
                <a:stretch>
                  <a:fillRect l="-969" t="-1546" r="-346"/>
                </a:stretch>
              </a:blipFill>
            </p:spPr>
            <p:txBody>
              <a:bodyPr/>
              <a:lstStyle/>
              <a:p>
                <a:r>
                  <a:rPr lang="fa-IR">
                    <a:noFill/>
                  </a:rPr>
                  <a:t> </a:t>
                </a:r>
              </a:p>
            </p:txBody>
          </p:sp>
        </mc:Fallback>
      </mc:AlternateContent>
      <p:sp>
        <p:nvSpPr>
          <p:cNvPr id="2056" name="Rectangle 4"/>
          <p:cNvSpPr>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1" eaLnBrk="1" fontAlgn="base" latinLnBrk="0" hangingPunct="1">
              <a:lnSpc>
                <a:spcPct val="100000"/>
              </a:lnSpc>
              <a:spcBef>
                <a:spcPct val="0"/>
              </a:spcBef>
              <a:spcAft>
                <a:spcPct val="0"/>
              </a:spcAft>
              <a:buClrTx/>
              <a:buSzTx/>
              <a:buFontTx/>
              <a:buNone/>
              <a:tabLst/>
              <a:defRPr/>
            </a:pPr>
            <a:endParaRPr kumimoji="0" lang="en-US" sz="3900" b="1" i="0" u="none" strike="noStrike" kern="1200" cap="none" spc="0" normalizeH="0" baseline="0" noProof="0">
              <a:ln>
                <a:noFill/>
              </a:ln>
              <a:solidFill>
                <a:srgbClr val="330066"/>
              </a:solidFill>
              <a:effectLst/>
              <a:uLnTx/>
              <a:uFillTx/>
              <a:latin typeface="Arial" charset="0"/>
              <a:ea typeface="+mn-ea"/>
              <a:cs typeface="Arial" charset="0"/>
            </a:endParaRPr>
          </a:p>
        </p:txBody>
      </p:sp>
      <p:graphicFrame>
        <p:nvGraphicFramePr>
          <p:cNvPr id="2050" name="Object 6"/>
          <p:cNvGraphicFramePr>
            <a:graphicFrameLocks noChangeAspect="1"/>
          </p:cNvGraphicFramePr>
          <p:nvPr>
            <p:extLst>
              <p:ext uri="{D42A27DB-BD31-4B8C-83A1-F6EECF244321}">
                <p14:modId xmlns:p14="http://schemas.microsoft.com/office/powerpoint/2010/main" val="4178694521"/>
              </p:ext>
            </p:extLst>
          </p:nvPr>
        </p:nvGraphicFramePr>
        <p:xfrm>
          <a:off x="850106" y="4706705"/>
          <a:ext cx="2220912" cy="684213"/>
        </p:xfrm>
        <a:graphic>
          <a:graphicData uri="http://schemas.openxmlformats.org/presentationml/2006/ole">
            <mc:AlternateContent xmlns:mc="http://schemas.openxmlformats.org/markup-compatibility/2006">
              <mc:Choice xmlns:v="urn:schemas-microsoft-com:vml" Requires="v">
                <p:oleObj name="Equation" r:id="rId3" imgW="825480" imgH="253800" progId="Equation.3">
                  <p:embed/>
                </p:oleObj>
              </mc:Choice>
              <mc:Fallback>
                <p:oleObj name="Equation" r:id="rId3" imgW="825480" imgH="253800" progId="Equation.3">
                  <p:embed/>
                  <p:pic>
                    <p:nvPicPr>
                      <p:cNvPr id="205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106" y="4706705"/>
                        <a:ext cx="2220912" cy="684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7"/>
          <p:cNvGraphicFramePr>
            <a:graphicFrameLocks noChangeAspect="1"/>
          </p:cNvGraphicFramePr>
          <p:nvPr>
            <p:extLst>
              <p:ext uri="{D42A27DB-BD31-4B8C-83A1-F6EECF244321}">
                <p14:modId xmlns:p14="http://schemas.microsoft.com/office/powerpoint/2010/main" val="3664790181"/>
              </p:ext>
            </p:extLst>
          </p:nvPr>
        </p:nvGraphicFramePr>
        <p:xfrm>
          <a:off x="1006475" y="2881313"/>
          <a:ext cx="2170113" cy="863600"/>
        </p:xfrm>
        <a:graphic>
          <a:graphicData uri="http://schemas.openxmlformats.org/presentationml/2006/ole">
            <mc:AlternateContent xmlns:mc="http://schemas.openxmlformats.org/markup-compatibility/2006">
              <mc:Choice xmlns:v="urn:schemas-microsoft-com:vml" Requires="v">
                <p:oleObj name="Equation" r:id="rId5" imgW="927000" imgH="368280" progId="Equation.3">
                  <p:embed/>
                </p:oleObj>
              </mc:Choice>
              <mc:Fallback>
                <p:oleObj name="Equation" r:id="rId5" imgW="927000" imgH="368280" progId="Equation.3">
                  <p:embed/>
                  <p:pic>
                    <p:nvPicPr>
                      <p:cNvPr id="2051"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6475" y="2881313"/>
                        <a:ext cx="2170113" cy="863600"/>
                      </a:xfrm>
                      <a:prstGeom prst="rect">
                        <a:avLst/>
                      </a:prstGeom>
                      <a:noFill/>
                      <a:ln>
                        <a:noFill/>
                      </a:ln>
                      <a:effectLst/>
                    </p:spPr>
                  </p:pic>
                </p:oleObj>
              </mc:Fallback>
            </mc:AlternateContent>
          </a:graphicData>
        </a:graphic>
      </p:graphicFrame>
      <p:sp>
        <p:nvSpPr>
          <p:cNvPr id="2057" name="Oval 8"/>
          <p:cNvSpPr>
            <a:spLocks noChangeArrowheads="1"/>
          </p:cNvSpPr>
          <p:nvPr/>
        </p:nvSpPr>
        <p:spPr bwMode="auto">
          <a:xfrm>
            <a:off x="1600200" y="3886200"/>
            <a:ext cx="684213" cy="684213"/>
          </a:xfrm>
          <a:prstGeom prst="ellipse">
            <a:avLst/>
          </a:prstGeom>
          <a:solidFill>
            <a:schemeClr val="accent1"/>
          </a:solidFill>
          <a:ln w="9525">
            <a:solidFill>
              <a:schemeClr val="tx1"/>
            </a:solidFill>
            <a:round/>
            <a:headEnd/>
            <a:tailEnd/>
          </a:ln>
        </p:spPr>
        <p:txBody>
          <a:bodyPr wrap="none" anchor="ctr"/>
          <a:lstStyle/>
          <a:p>
            <a:pPr marL="0" marR="0" lvl="0" indent="0" algn="r" defTabSz="914400" rtl="1"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2058" name="Line 9"/>
          <p:cNvSpPr>
            <a:spLocks noChangeShapeType="1"/>
          </p:cNvSpPr>
          <p:nvPr/>
        </p:nvSpPr>
        <p:spPr bwMode="auto">
          <a:xfrm flipV="1">
            <a:off x="1096962" y="4251014"/>
            <a:ext cx="503237" cy="44266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r" defTabSz="914400" rtl="1"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2059" name="Line 10"/>
          <p:cNvSpPr>
            <a:spLocks noChangeShapeType="1"/>
          </p:cNvSpPr>
          <p:nvPr/>
        </p:nvSpPr>
        <p:spPr bwMode="auto">
          <a:xfrm flipV="1">
            <a:off x="1925638" y="4641850"/>
            <a:ext cx="0" cy="7207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r" defTabSz="914400" rtl="1"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2060" name="Line 11"/>
          <p:cNvSpPr>
            <a:spLocks noChangeShapeType="1"/>
          </p:cNvSpPr>
          <p:nvPr/>
        </p:nvSpPr>
        <p:spPr bwMode="auto">
          <a:xfrm flipH="1" flipV="1">
            <a:off x="2249488" y="4462463"/>
            <a:ext cx="503237" cy="863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r" defTabSz="914400" rtl="1"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2061" name="Line 12"/>
          <p:cNvSpPr>
            <a:spLocks noChangeShapeType="1"/>
          </p:cNvSpPr>
          <p:nvPr/>
        </p:nvSpPr>
        <p:spPr bwMode="auto">
          <a:xfrm flipV="1">
            <a:off x="1960563" y="3490913"/>
            <a:ext cx="0" cy="3952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r" defTabSz="914400" rtl="1"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aphicFrame>
        <p:nvGraphicFramePr>
          <p:cNvPr id="2052" name="Object 13"/>
          <p:cNvGraphicFramePr>
            <a:graphicFrameLocks noChangeAspect="1"/>
          </p:cNvGraphicFramePr>
          <p:nvPr>
            <p:extLst>
              <p:ext uri="{D42A27DB-BD31-4B8C-83A1-F6EECF244321}">
                <p14:modId xmlns:p14="http://schemas.microsoft.com/office/powerpoint/2010/main" val="2146728401"/>
              </p:ext>
            </p:extLst>
          </p:nvPr>
        </p:nvGraphicFramePr>
        <p:xfrm>
          <a:off x="704850" y="5249862"/>
          <a:ext cx="2511425" cy="727075"/>
        </p:xfrm>
        <a:graphic>
          <a:graphicData uri="http://schemas.openxmlformats.org/presentationml/2006/ole">
            <mc:AlternateContent xmlns:mc="http://schemas.openxmlformats.org/markup-compatibility/2006">
              <mc:Choice xmlns:v="urn:schemas-microsoft-com:vml" Requires="v">
                <p:oleObj name="Equation" r:id="rId7" imgW="876240" imgH="253800" progId="Equation.3">
                  <p:embed/>
                </p:oleObj>
              </mc:Choice>
              <mc:Fallback>
                <p:oleObj name="Equation" r:id="rId7" imgW="876240" imgH="253800" progId="Equation.3">
                  <p:embed/>
                  <p:pic>
                    <p:nvPicPr>
                      <p:cNvPr id="2052"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4850" y="5249862"/>
                        <a:ext cx="2511425" cy="72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 name="Object 14"/>
          <p:cNvGraphicFramePr>
            <a:graphicFrameLocks noChangeAspect="1"/>
          </p:cNvGraphicFramePr>
          <p:nvPr>
            <p:extLst>
              <p:ext uri="{D42A27DB-BD31-4B8C-83A1-F6EECF244321}">
                <p14:modId xmlns:p14="http://schemas.microsoft.com/office/powerpoint/2010/main" val="1342952281"/>
              </p:ext>
            </p:extLst>
          </p:nvPr>
        </p:nvGraphicFramePr>
        <p:xfrm>
          <a:off x="4643641" y="4430712"/>
          <a:ext cx="3341526" cy="1143000"/>
        </p:xfrm>
        <a:graphic>
          <a:graphicData uri="http://schemas.openxmlformats.org/presentationml/2006/ole">
            <mc:AlternateContent xmlns:mc="http://schemas.openxmlformats.org/markup-compatibility/2006">
              <mc:Choice xmlns:v="urn:schemas-microsoft-com:vml" Requires="v">
                <p:oleObj name="Equation" r:id="rId9" imgW="1002960" imgH="342720" progId="Equation.3">
                  <p:embed/>
                </p:oleObj>
              </mc:Choice>
              <mc:Fallback>
                <p:oleObj name="Equation" r:id="rId9" imgW="1002960" imgH="342720" progId="Equation.3">
                  <p:embed/>
                  <p:pic>
                    <p:nvPicPr>
                      <p:cNvPr id="2053"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3641" y="4430712"/>
                        <a:ext cx="3341526" cy="1143000"/>
                      </a:xfrm>
                      <a:prstGeom prst="rect">
                        <a:avLst/>
                      </a:prstGeom>
                      <a:noFill/>
                      <a:ln>
                        <a:noFill/>
                      </a:ln>
                      <a:effec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Content Placeholder 3"/>
          <p:cNvSpPr>
            <a:spLocks noGrp="1"/>
          </p:cNvSpPr>
          <p:nvPr>
            <p:ph idx="1"/>
          </p:nvPr>
        </p:nvSpPr>
        <p:spPr>
          <a:xfrm>
            <a:off x="457200" y="692696"/>
            <a:ext cx="8435280" cy="5631904"/>
          </a:xfrm>
        </p:spPr>
        <p:txBody>
          <a:bodyPr/>
          <a:lstStyle/>
          <a:p>
            <a:pPr algn="justLow" rtl="1" eaLnBrk="1" hangingPunct="1">
              <a:buNone/>
            </a:pPr>
            <a:r>
              <a:rPr lang="fa-IR" altLang="en-US" sz="2400" dirty="0">
                <a:cs typeface="B Nazanin" panose="00000400000000000000" pitchFamily="2" charset="-78"/>
              </a:rPr>
              <a:t>قدرتمند ترین شبکه های عصبی، </a:t>
            </a:r>
            <a:r>
              <a:rPr lang="fa-IR" altLang="en-US" sz="2400" dirty="0">
                <a:solidFill>
                  <a:srgbClr val="FF0000"/>
                </a:solidFill>
                <a:cs typeface="B Nazanin" panose="00000400000000000000" pitchFamily="2" charset="-78"/>
              </a:rPr>
              <a:t>شبکه های عصبی بیولوژیک </a:t>
            </a:r>
          </a:p>
          <a:p>
            <a:pPr algn="justLow" rtl="1" eaLnBrk="1" hangingPunct="1">
              <a:buNone/>
            </a:pPr>
            <a:endParaRPr lang="fa-IR" altLang="en-US" sz="2400" dirty="0">
              <a:solidFill>
                <a:srgbClr val="FF0000"/>
              </a:solidFill>
              <a:cs typeface="B Nazanin" panose="00000400000000000000" pitchFamily="2" charset="-78"/>
            </a:endParaRPr>
          </a:p>
          <a:p>
            <a:pPr algn="justLow" rtl="1" eaLnBrk="1" hangingPunct="1">
              <a:buNone/>
            </a:pPr>
            <a:r>
              <a:rPr lang="fa-IR" altLang="en-US" sz="2400" dirty="0">
                <a:cs typeface="B Nazanin" panose="00000400000000000000" pitchFamily="2" charset="-78"/>
              </a:rPr>
              <a:t>مغز انسان به او این امکان را می دهد که از تجارب خود استفاده کرده و آنها را تعمیم دهد.</a:t>
            </a:r>
          </a:p>
          <a:p>
            <a:pPr algn="justLow" rtl="1" eaLnBrk="1" hangingPunct="1">
              <a:buNone/>
            </a:pPr>
            <a:endParaRPr lang="fa-IR" altLang="en-US" sz="2400" dirty="0">
              <a:cs typeface="B Nazanin" panose="00000400000000000000" pitchFamily="2" charset="-78"/>
            </a:endParaRPr>
          </a:p>
          <a:p>
            <a:pPr algn="just" rtl="1" eaLnBrk="1" hangingPunct="1">
              <a:buNone/>
            </a:pPr>
            <a:r>
              <a:rPr lang="fa-IR" altLang="en-US" sz="2400" dirty="0">
                <a:cs typeface="B Nazanin" panose="00000400000000000000" pitchFamily="2" charset="-78"/>
              </a:rPr>
              <a:t>شبکه های عصبی از ارتباطات عصبی موجود در مغز انسان الهام گرفته و را روی کامپیوتر</a:t>
            </a:r>
          </a:p>
          <a:p>
            <a:pPr algn="just" rtl="1" eaLnBrk="1" hangingPunct="1">
              <a:buNone/>
            </a:pPr>
            <a:r>
              <a:rPr lang="fa-IR" altLang="en-US" sz="2400" dirty="0">
                <a:cs typeface="B Nazanin" panose="00000400000000000000" pitchFamily="2" charset="-78"/>
              </a:rPr>
              <a:t>دیجیتال پیاده سازی می کنند. </a:t>
            </a:r>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611560" y="836712"/>
            <a:ext cx="8229600" cy="4411662"/>
          </a:xfrm>
        </p:spPr>
        <p:txBody>
          <a:bodyPr/>
          <a:lstStyle/>
          <a:p>
            <a:pPr marL="0" indent="0" eaLnBrk="1" hangingPunct="1">
              <a:buNone/>
            </a:pPr>
            <a:r>
              <a:rPr lang="fa-IR" sz="2400" dirty="0">
                <a:cs typeface="B Nazanin" panose="00000400000000000000" pitchFamily="2" charset="-78"/>
              </a:rPr>
              <a:t>چگونه</a:t>
            </a:r>
            <a:r>
              <a:rPr lang="en-US" sz="2400" dirty="0">
                <a:cs typeface="B Nazanin" panose="00000400000000000000" pitchFamily="2" charset="-78"/>
              </a:rPr>
              <a:t> </a:t>
            </a:r>
            <a:r>
              <a:rPr lang="fa-IR" sz="2400" dirty="0">
                <a:cs typeface="B Nazanin" panose="00000400000000000000" pitchFamily="2" charset="-78"/>
              </a:rPr>
              <a:t>وزن های</a:t>
            </a:r>
            <a:r>
              <a:rPr lang="en-US" sz="2400" dirty="0">
                <a:cs typeface="B Nazanin" panose="00000400000000000000" pitchFamily="2" charset="-78"/>
              </a:rPr>
              <a:t> </a:t>
            </a:r>
            <a:r>
              <a:rPr lang="fa-IR" sz="2400" dirty="0">
                <a:cs typeface="B Nazanin" panose="00000400000000000000" pitchFamily="2" charset="-78"/>
              </a:rPr>
              <a:t>یک</a:t>
            </a:r>
            <a:r>
              <a:rPr lang="ar-SA" sz="2400" dirty="0">
                <a:cs typeface="B Nazanin" panose="00000400000000000000" pitchFamily="2" charset="-78"/>
              </a:rPr>
              <a:t> </a:t>
            </a:r>
            <a:r>
              <a:rPr lang="fa-IR" sz="2400" dirty="0">
                <a:cs typeface="B Nazanin" panose="00000400000000000000" pitchFamily="2" charset="-78"/>
              </a:rPr>
              <a:t>واحد </a:t>
            </a:r>
            <a:r>
              <a:rPr lang="ar-SA" sz="2400" dirty="0">
                <a:cs typeface="B Nazanin" panose="00000400000000000000" pitchFamily="2" charset="-78"/>
              </a:rPr>
              <a:t>پرسپترون</a:t>
            </a:r>
            <a:r>
              <a:rPr lang="en-US" sz="2400" dirty="0">
                <a:cs typeface="B Nazanin" panose="00000400000000000000" pitchFamily="2" charset="-78"/>
              </a:rPr>
              <a:t> </a:t>
            </a:r>
            <a:r>
              <a:rPr lang="fa-IR" sz="2400" dirty="0">
                <a:cs typeface="B Nazanin" panose="00000400000000000000" pitchFamily="2" charset="-78"/>
              </a:rPr>
              <a:t>تنظیم می شود:</a:t>
            </a:r>
          </a:p>
          <a:p>
            <a:pPr marL="0" indent="0" eaLnBrk="1" hangingPunct="1">
              <a:buNone/>
            </a:pPr>
            <a:endParaRPr lang="en-US" sz="2400" dirty="0">
              <a:cs typeface="B Nazanin" panose="00000400000000000000" pitchFamily="2" charset="-78"/>
            </a:endParaRPr>
          </a:p>
          <a:p>
            <a:pPr marL="0" indent="0" eaLnBrk="1" hangingPunct="1">
              <a:buNone/>
            </a:pPr>
            <a:r>
              <a:rPr lang="fa-IR" sz="2400" dirty="0">
                <a:cs typeface="B Nazanin" panose="00000400000000000000" pitchFamily="2" charset="-78"/>
              </a:rPr>
              <a:t>دو</a:t>
            </a:r>
            <a:r>
              <a:rPr lang="en-US" sz="2400" dirty="0">
                <a:cs typeface="B Nazanin" panose="00000400000000000000" pitchFamily="2" charset="-78"/>
              </a:rPr>
              <a:t> </a:t>
            </a:r>
            <a:r>
              <a:rPr lang="fa-IR" sz="2400" dirty="0">
                <a:cs typeface="B Nazanin" panose="00000400000000000000" pitchFamily="2" charset="-78"/>
              </a:rPr>
              <a:t>روش اصلی</a:t>
            </a:r>
            <a:r>
              <a:rPr lang="en-US" sz="2400" dirty="0">
                <a:cs typeface="B Nazanin" panose="00000400000000000000" pitchFamily="2" charset="-78"/>
              </a:rPr>
              <a:t> :</a:t>
            </a:r>
          </a:p>
          <a:p>
            <a:pPr marL="1131888" lvl="2" indent="-438150" eaLnBrk="1" hangingPunct="1"/>
            <a:r>
              <a:rPr lang="fa-IR" sz="2400" dirty="0">
                <a:cs typeface="B Nazanin" panose="00000400000000000000" pitchFamily="2" charset="-78"/>
              </a:rPr>
              <a:t>قانون</a:t>
            </a:r>
            <a:r>
              <a:rPr lang="ar-SA" sz="2400" dirty="0">
                <a:cs typeface="B Nazanin" panose="00000400000000000000" pitchFamily="2" charset="-78"/>
              </a:rPr>
              <a:t> پرسپترون</a:t>
            </a:r>
            <a:endParaRPr lang="en-US" sz="2400" dirty="0">
              <a:cs typeface="B Nazanin" panose="00000400000000000000" pitchFamily="2" charset="-78"/>
            </a:endParaRPr>
          </a:p>
          <a:p>
            <a:pPr marL="1131888" lvl="2" indent="-438150" eaLnBrk="1" hangingPunct="1"/>
            <a:r>
              <a:rPr lang="fa-IR" sz="2400" dirty="0">
                <a:cs typeface="B Nazanin" panose="00000400000000000000" pitchFamily="2" charset="-78"/>
              </a:rPr>
              <a:t>قانون</a:t>
            </a:r>
            <a:r>
              <a:rPr lang="en-US" sz="2400" dirty="0">
                <a:cs typeface="B Nazanin" panose="00000400000000000000" pitchFamily="2" charset="-78"/>
              </a:rPr>
              <a:t> </a:t>
            </a:r>
            <a:r>
              <a:rPr lang="fa-IR" sz="2400" dirty="0">
                <a:cs typeface="B Nazanin" panose="00000400000000000000" pitchFamily="2" charset="-78"/>
              </a:rPr>
              <a:t>دلتا</a:t>
            </a:r>
            <a:endParaRPr lang="en-US" sz="2400" dirty="0">
              <a:cs typeface="B Nazanin" panose="00000400000000000000" pitchFamily="2" charset="-78"/>
            </a:endParaRPr>
          </a:p>
          <a:p>
            <a:pPr marL="571500" indent="-571500" eaLnBrk="1" hangingPunct="1"/>
            <a:endParaRPr lang="en-US" sz="2400" dirty="0">
              <a:cs typeface="B Nazanin" panose="00000400000000000000" pitchFamily="2" charset="-78"/>
            </a:endParaRPr>
          </a:p>
        </p:txBody>
      </p:sp>
      <p:sp>
        <p:nvSpPr>
          <p:cNvPr id="19459" name="Rectangle 4"/>
          <p:cNvSpPr>
            <a:spLocks noChangeArrowheads="1"/>
          </p:cNvSpPr>
          <p:nvPr/>
        </p:nvSpPr>
        <p:spPr bwMode="auto">
          <a:xfrm>
            <a:off x="1225352" y="260648"/>
            <a:ext cx="7543800" cy="508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fa-IR" sz="2400" b="1" i="0" u="none" strike="noStrike" kern="1200" cap="none" spc="0" normalizeH="0" baseline="0" noProof="0" dirty="0">
                <a:ln>
                  <a:noFill/>
                </a:ln>
                <a:effectLst/>
                <a:uLnTx/>
                <a:uFillTx/>
                <a:latin typeface="Arial" charset="0"/>
                <a:cs typeface="B Nazanin" panose="00000400000000000000" pitchFamily="2" charset="-78"/>
              </a:rPr>
              <a:t>آموزش</a:t>
            </a:r>
            <a:r>
              <a:rPr kumimoji="0" lang="ar-SA" sz="2400" b="1" i="0" u="none" strike="noStrike" kern="1200" cap="none" spc="0" normalizeH="0" baseline="0" noProof="0" dirty="0">
                <a:ln>
                  <a:noFill/>
                </a:ln>
                <a:effectLst/>
                <a:uLnTx/>
                <a:uFillTx/>
                <a:latin typeface="Arial" charset="0"/>
                <a:cs typeface="B Nazanin" panose="00000400000000000000" pitchFamily="2" charset="-78"/>
              </a:rPr>
              <a:t> پرسپترون</a:t>
            </a:r>
            <a:endParaRPr kumimoji="0" lang="en-US" sz="2400" b="1" i="0" u="none" strike="noStrike" kern="1200" cap="none" spc="0" normalizeH="0" baseline="0" noProof="0" dirty="0">
              <a:ln>
                <a:noFill/>
              </a:ln>
              <a:effectLst/>
              <a:uLnTx/>
              <a:uFillTx/>
              <a:latin typeface="Arial" charset="0"/>
              <a:cs typeface="B Nazanin" panose="00000400000000000000" pitchFamily="2" charset="-78"/>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467544" y="980728"/>
            <a:ext cx="8435280" cy="4411662"/>
          </a:xfrm>
        </p:spPr>
        <p:txBody>
          <a:bodyPr/>
          <a:lstStyle/>
          <a:p>
            <a:pPr marL="571500" indent="-571500" eaLnBrk="1" hangingPunct="1">
              <a:buFont typeface="Wingdings" pitchFamily="2" charset="2"/>
              <a:buNone/>
            </a:pPr>
            <a:r>
              <a:rPr lang="fa-IR" sz="2400" dirty="0">
                <a:cs typeface="B Nazanin" panose="00000400000000000000" pitchFamily="2" charset="-78"/>
              </a:rPr>
              <a:t>الگوریتم</a:t>
            </a:r>
            <a:r>
              <a:rPr lang="en-US" sz="2400" dirty="0">
                <a:cs typeface="B Nazanin" panose="00000400000000000000" pitchFamily="2" charset="-78"/>
              </a:rPr>
              <a:t> </a:t>
            </a:r>
            <a:r>
              <a:rPr lang="fa-IR" sz="2400" dirty="0">
                <a:cs typeface="B Nazanin" panose="00000400000000000000" pitchFamily="2" charset="-78"/>
              </a:rPr>
              <a:t>یادگیری</a:t>
            </a:r>
            <a:r>
              <a:rPr lang="ar-SA" sz="2400" dirty="0">
                <a:cs typeface="B Nazanin" panose="00000400000000000000" pitchFamily="2" charset="-78"/>
              </a:rPr>
              <a:t> پرسپترون</a:t>
            </a:r>
            <a:endParaRPr lang="en-US" sz="2400" dirty="0">
              <a:cs typeface="B Nazanin" panose="00000400000000000000" pitchFamily="2" charset="-78"/>
            </a:endParaRPr>
          </a:p>
          <a:p>
            <a:pPr marL="0" indent="0" eaLnBrk="1" hangingPunct="1">
              <a:buNone/>
            </a:pPr>
            <a:r>
              <a:rPr lang="fa-IR" sz="2400" dirty="0">
                <a:cs typeface="B Nazanin" panose="00000400000000000000" pitchFamily="2" charset="-78"/>
              </a:rPr>
              <a:t>1-مقادیری</a:t>
            </a:r>
            <a:r>
              <a:rPr lang="en-US" sz="2400" dirty="0">
                <a:cs typeface="B Nazanin" panose="00000400000000000000" pitchFamily="2" charset="-78"/>
              </a:rPr>
              <a:t> </a:t>
            </a:r>
            <a:r>
              <a:rPr lang="fa-IR" sz="2400" dirty="0">
                <a:cs typeface="B Nazanin" panose="00000400000000000000" pitchFamily="2" charset="-78"/>
              </a:rPr>
              <a:t>تصادفی</a:t>
            </a:r>
            <a:r>
              <a:rPr lang="en-US" sz="2400" dirty="0">
                <a:cs typeface="B Nazanin" panose="00000400000000000000" pitchFamily="2" charset="-78"/>
              </a:rPr>
              <a:t> </a:t>
            </a:r>
            <a:r>
              <a:rPr lang="fa-IR" sz="2400" dirty="0">
                <a:cs typeface="B Nazanin" panose="00000400000000000000" pitchFamily="2" charset="-78"/>
              </a:rPr>
              <a:t>به</a:t>
            </a:r>
            <a:r>
              <a:rPr lang="en-US" sz="2400" dirty="0">
                <a:cs typeface="B Nazanin" panose="00000400000000000000" pitchFamily="2" charset="-78"/>
              </a:rPr>
              <a:t> </a:t>
            </a:r>
            <a:r>
              <a:rPr lang="fa-IR" sz="2400" dirty="0">
                <a:cs typeface="B Nazanin" panose="00000400000000000000" pitchFamily="2" charset="-78"/>
              </a:rPr>
              <a:t>وزنها</a:t>
            </a:r>
            <a:r>
              <a:rPr lang="en-US" sz="2400" dirty="0">
                <a:cs typeface="B Nazanin" panose="00000400000000000000" pitchFamily="2" charset="-78"/>
              </a:rPr>
              <a:t> </a:t>
            </a:r>
            <a:r>
              <a:rPr lang="fa-IR" sz="2400" dirty="0">
                <a:cs typeface="B Nazanin" panose="00000400000000000000" pitchFamily="2" charset="-78"/>
              </a:rPr>
              <a:t>نسبت</a:t>
            </a:r>
            <a:r>
              <a:rPr lang="en-US" sz="2400" dirty="0">
                <a:cs typeface="B Nazanin" panose="00000400000000000000" pitchFamily="2" charset="-78"/>
              </a:rPr>
              <a:t> </a:t>
            </a:r>
            <a:r>
              <a:rPr lang="fa-IR" sz="2400" dirty="0">
                <a:cs typeface="B Nazanin" panose="00000400000000000000" pitchFamily="2" charset="-78"/>
              </a:rPr>
              <a:t>می دهیم</a:t>
            </a:r>
            <a:endParaRPr lang="en-US" sz="2400" dirty="0">
              <a:cs typeface="B Nazanin" panose="00000400000000000000" pitchFamily="2" charset="-78"/>
            </a:endParaRPr>
          </a:p>
          <a:p>
            <a:pPr marL="0" indent="0" eaLnBrk="1" hangingPunct="1">
              <a:buNone/>
            </a:pPr>
            <a:r>
              <a:rPr lang="fa-IR" sz="2400" dirty="0">
                <a:cs typeface="B Nazanin" panose="00000400000000000000" pitchFamily="2" charset="-78"/>
              </a:rPr>
              <a:t>2-پرسپترون</a:t>
            </a:r>
            <a:r>
              <a:rPr lang="en-US" sz="2400" dirty="0">
                <a:cs typeface="B Nazanin" panose="00000400000000000000" pitchFamily="2" charset="-78"/>
              </a:rPr>
              <a:t> </a:t>
            </a:r>
            <a:r>
              <a:rPr lang="fa-IR" sz="2400" dirty="0">
                <a:cs typeface="B Nazanin" panose="00000400000000000000" pitchFamily="2" charset="-78"/>
              </a:rPr>
              <a:t>را</a:t>
            </a:r>
            <a:r>
              <a:rPr lang="en-US" sz="2400" dirty="0">
                <a:cs typeface="B Nazanin" panose="00000400000000000000" pitchFamily="2" charset="-78"/>
              </a:rPr>
              <a:t> </a:t>
            </a:r>
            <a:r>
              <a:rPr lang="fa-IR" sz="2400" dirty="0">
                <a:cs typeface="B Nazanin" panose="00000400000000000000" pitchFamily="2" charset="-78"/>
              </a:rPr>
              <a:t>به</a:t>
            </a:r>
            <a:r>
              <a:rPr lang="en-US" sz="2400" dirty="0">
                <a:cs typeface="B Nazanin" panose="00000400000000000000" pitchFamily="2" charset="-78"/>
              </a:rPr>
              <a:t> </a:t>
            </a:r>
            <a:r>
              <a:rPr lang="fa-IR" sz="2400" dirty="0">
                <a:cs typeface="B Nazanin" panose="00000400000000000000" pitchFamily="2" charset="-78"/>
              </a:rPr>
              <a:t>تک</a:t>
            </a:r>
            <a:r>
              <a:rPr lang="en-US" sz="2400" dirty="0">
                <a:cs typeface="B Nazanin" panose="00000400000000000000" pitchFamily="2" charset="-78"/>
              </a:rPr>
              <a:t> </a:t>
            </a:r>
            <a:r>
              <a:rPr lang="fa-IR" sz="2400" dirty="0">
                <a:cs typeface="B Nazanin" panose="00000400000000000000" pitchFamily="2" charset="-78"/>
              </a:rPr>
              <a:t>تک</a:t>
            </a:r>
            <a:r>
              <a:rPr lang="en-US" sz="2400" dirty="0">
                <a:cs typeface="B Nazanin" panose="00000400000000000000" pitchFamily="2" charset="-78"/>
              </a:rPr>
              <a:t> </a:t>
            </a:r>
            <a:r>
              <a:rPr lang="fa-IR" sz="2400" dirty="0">
                <a:cs typeface="B Nazanin" panose="00000400000000000000" pitchFamily="2" charset="-78"/>
              </a:rPr>
              <a:t>مثال های</a:t>
            </a:r>
            <a:r>
              <a:rPr lang="en-US" sz="2400" dirty="0">
                <a:cs typeface="B Nazanin" panose="00000400000000000000" pitchFamily="2" charset="-78"/>
              </a:rPr>
              <a:t> </a:t>
            </a:r>
            <a:r>
              <a:rPr lang="fa-IR" sz="2400" dirty="0">
                <a:cs typeface="B Nazanin" panose="00000400000000000000" pitchFamily="2" charset="-78"/>
              </a:rPr>
              <a:t>آموزشی</a:t>
            </a:r>
            <a:r>
              <a:rPr lang="en-US" sz="2400" dirty="0">
                <a:cs typeface="B Nazanin" panose="00000400000000000000" pitchFamily="2" charset="-78"/>
              </a:rPr>
              <a:t> </a:t>
            </a:r>
            <a:r>
              <a:rPr lang="fa-IR" sz="2400" dirty="0">
                <a:cs typeface="B Nazanin" panose="00000400000000000000" pitchFamily="2" charset="-78"/>
              </a:rPr>
              <a:t>اعمال</a:t>
            </a:r>
            <a:r>
              <a:rPr lang="en-US" sz="2400" dirty="0">
                <a:cs typeface="B Nazanin" panose="00000400000000000000" pitchFamily="2" charset="-78"/>
              </a:rPr>
              <a:t> </a:t>
            </a:r>
            <a:r>
              <a:rPr lang="fa-IR" sz="2400" dirty="0">
                <a:cs typeface="B Nazanin" panose="00000400000000000000" pitchFamily="2" charset="-78"/>
              </a:rPr>
              <a:t>میکنیم. اگر</a:t>
            </a:r>
            <a:r>
              <a:rPr lang="en-US" sz="2400" dirty="0">
                <a:cs typeface="B Nazanin" panose="00000400000000000000" pitchFamily="2" charset="-78"/>
              </a:rPr>
              <a:t> </a:t>
            </a:r>
            <a:r>
              <a:rPr lang="fa-IR" sz="2400" dirty="0">
                <a:cs typeface="B Nazanin" panose="00000400000000000000" pitchFamily="2" charset="-78"/>
              </a:rPr>
              <a:t>مثال</a:t>
            </a:r>
            <a:r>
              <a:rPr lang="en-US" sz="2400" dirty="0">
                <a:cs typeface="B Nazanin" panose="00000400000000000000" pitchFamily="2" charset="-78"/>
              </a:rPr>
              <a:t> </a:t>
            </a:r>
            <a:r>
              <a:rPr lang="fa-IR" sz="2400" dirty="0">
                <a:cs typeface="B Nazanin" panose="00000400000000000000" pitchFamily="2" charset="-78"/>
              </a:rPr>
              <a:t>غلط</a:t>
            </a:r>
            <a:r>
              <a:rPr lang="en-US" sz="2400" dirty="0">
                <a:cs typeface="B Nazanin" panose="00000400000000000000" pitchFamily="2" charset="-78"/>
              </a:rPr>
              <a:t> </a:t>
            </a:r>
            <a:r>
              <a:rPr lang="fa-IR" sz="2400" dirty="0">
                <a:cs typeface="B Nazanin" panose="00000400000000000000" pitchFamily="2" charset="-78"/>
              </a:rPr>
              <a:t>ارزیابی</a:t>
            </a:r>
            <a:r>
              <a:rPr lang="en-US" sz="2400" dirty="0">
                <a:cs typeface="B Nazanin" panose="00000400000000000000" pitchFamily="2" charset="-78"/>
              </a:rPr>
              <a:t> </a:t>
            </a:r>
            <a:r>
              <a:rPr lang="fa-IR" sz="2400" dirty="0">
                <a:cs typeface="B Nazanin" panose="00000400000000000000" pitchFamily="2" charset="-78"/>
              </a:rPr>
              <a:t>شود</a:t>
            </a:r>
            <a:r>
              <a:rPr lang="en-US" sz="2400" dirty="0">
                <a:cs typeface="B Nazanin" panose="00000400000000000000" pitchFamily="2" charset="-78"/>
              </a:rPr>
              <a:t> </a:t>
            </a:r>
            <a:r>
              <a:rPr lang="fa-IR" sz="2400" dirty="0">
                <a:cs typeface="B Nazanin" panose="00000400000000000000" pitchFamily="2" charset="-78"/>
              </a:rPr>
              <a:t>مقادیر</a:t>
            </a:r>
            <a:r>
              <a:rPr lang="en-US" sz="2400" dirty="0">
                <a:cs typeface="B Nazanin" panose="00000400000000000000" pitchFamily="2" charset="-78"/>
              </a:rPr>
              <a:t> </a:t>
            </a:r>
            <a:r>
              <a:rPr lang="fa-IR" sz="2400" dirty="0">
                <a:cs typeface="B Nazanin" panose="00000400000000000000" pitchFamily="2" charset="-78"/>
              </a:rPr>
              <a:t>وزنهای</a:t>
            </a:r>
            <a:r>
              <a:rPr lang="ar-SA" sz="2400" dirty="0">
                <a:cs typeface="B Nazanin" panose="00000400000000000000" pitchFamily="2" charset="-78"/>
              </a:rPr>
              <a:t> پرسپترون</a:t>
            </a:r>
            <a:r>
              <a:rPr lang="en-US" sz="2400" dirty="0">
                <a:cs typeface="B Nazanin" panose="00000400000000000000" pitchFamily="2" charset="-78"/>
              </a:rPr>
              <a:t> </a:t>
            </a:r>
            <a:r>
              <a:rPr lang="fa-IR" sz="2400" dirty="0">
                <a:cs typeface="B Nazanin" panose="00000400000000000000" pitchFamily="2" charset="-78"/>
              </a:rPr>
              <a:t>را</a:t>
            </a:r>
            <a:r>
              <a:rPr lang="en-US" sz="2400" dirty="0">
                <a:cs typeface="B Nazanin" panose="00000400000000000000" pitchFamily="2" charset="-78"/>
              </a:rPr>
              <a:t> </a:t>
            </a:r>
            <a:r>
              <a:rPr lang="fa-IR" sz="2400" dirty="0">
                <a:cs typeface="B Nazanin" panose="00000400000000000000" pitchFamily="2" charset="-78"/>
              </a:rPr>
              <a:t>تصحیح</a:t>
            </a:r>
            <a:r>
              <a:rPr lang="en-US" sz="2400" dirty="0">
                <a:cs typeface="B Nazanin" panose="00000400000000000000" pitchFamily="2" charset="-78"/>
              </a:rPr>
              <a:t> </a:t>
            </a:r>
            <a:r>
              <a:rPr lang="fa-IR" sz="2400" dirty="0">
                <a:cs typeface="B Nazanin" panose="00000400000000000000" pitchFamily="2" charset="-78"/>
              </a:rPr>
              <a:t>می کنیم</a:t>
            </a:r>
            <a:r>
              <a:rPr lang="en-US" sz="2400" dirty="0">
                <a:cs typeface="B Nazanin" panose="00000400000000000000" pitchFamily="2" charset="-78"/>
              </a:rPr>
              <a:t>.</a:t>
            </a:r>
          </a:p>
          <a:p>
            <a:pPr marL="0" indent="0" eaLnBrk="1" hangingPunct="1">
              <a:buNone/>
            </a:pPr>
            <a:r>
              <a:rPr lang="fa-IR" sz="2400" dirty="0">
                <a:cs typeface="B Nazanin" panose="00000400000000000000" pitchFamily="2" charset="-78"/>
              </a:rPr>
              <a:t>3-آیا</a:t>
            </a:r>
            <a:r>
              <a:rPr lang="en-US" sz="2400" dirty="0">
                <a:cs typeface="B Nazanin" panose="00000400000000000000" pitchFamily="2" charset="-78"/>
              </a:rPr>
              <a:t> </a:t>
            </a:r>
            <a:r>
              <a:rPr lang="fa-IR" sz="2400" dirty="0">
                <a:cs typeface="B Nazanin" panose="00000400000000000000" pitchFamily="2" charset="-78"/>
              </a:rPr>
              <a:t>تمامی</a:t>
            </a:r>
            <a:r>
              <a:rPr lang="en-US" sz="2400" dirty="0">
                <a:cs typeface="B Nazanin" panose="00000400000000000000" pitchFamily="2" charset="-78"/>
              </a:rPr>
              <a:t> </a:t>
            </a:r>
            <a:r>
              <a:rPr lang="fa-IR" sz="2400" dirty="0">
                <a:cs typeface="B Nazanin" panose="00000400000000000000" pitchFamily="2" charset="-78"/>
              </a:rPr>
              <a:t>مثالهای</a:t>
            </a:r>
            <a:r>
              <a:rPr lang="en-US" sz="2400" dirty="0">
                <a:cs typeface="B Nazanin" panose="00000400000000000000" pitchFamily="2" charset="-78"/>
              </a:rPr>
              <a:t> </a:t>
            </a:r>
            <a:r>
              <a:rPr lang="fa-IR" sz="2400" dirty="0">
                <a:cs typeface="B Nazanin" panose="00000400000000000000" pitchFamily="2" charset="-78"/>
              </a:rPr>
              <a:t>آموزشی</a:t>
            </a:r>
            <a:r>
              <a:rPr lang="en-US" sz="2400" dirty="0">
                <a:cs typeface="B Nazanin" panose="00000400000000000000" pitchFamily="2" charset="-78"/>
              </a:rPr>
              <a:t> </a:t>
            </a:r>
            <a:r>
              <a:rPr lang="fa-IR" sz="2400" dirty="0">
                <a:cs typeface="B Nazanin" panose="00000400000000000000" pitchFamily="2" charset="-78"/>
              </a:rPr>
              <a:t>درست</a:t>
            </a:r>
            <a:r>
              <a:rPr lang="en-US" sz="2400" dirty="0">
                <a:cs typeface="B Nazanin" panose="00000400000000000000" pitchFamily="2" charset="-78"/>
              </a:rPr>
              <a:t> </a:t>
            </a:r>
            <a:r>
              <a:rPr lang="fa-IR" sz="2400" dirty="0">
                <a:cs typeface="B Nazanin" panose="00000400000000000000" pitchFamily="2" charset="-78"/>
              </a:rPr>
              <a:t>ارزیابی</a:t>
            </a:r>
            <a:r>
              <a:rPr lang="en-US" sz="2400" dirty="0">
                <a:cs typeface="B Nazanin" panose="00000400000000000000" pitchFamily="2" charset="-78"/>
              </a:rPr>
              <a:t> </a:t>
            </a:r>
            <a:r>
              <a:rPr lang="fa-IR" sz="2400" dirty="0">
                <a:cs typeface="B Nazanin" panose="00000400000000000000" pitchFamily="2" charset="-78"/>
              </a:rPr>
              <a:t>میشوند</a:t>
            </a:r>
            <a:r>
              <a:rPr lang="en-US" sz="2400" dirty="0">
                <a:cs typeface="B Nazanin" panose="00000400000000000000" pitchFamily="2" charset="-78"/>
              </a:rPr>
              <a:t>:</a:t>
            </a:r>
          </a:p>
          <a:p>
            <a:pPr marL="839788" lvl="1" indent="-495300" eaLnBrk="1" hangingPunct="1"/>
            <a:r>
              <a:rPr lang="fa-IR" sz="2400" dirty="0">
                <a:cs typeface="B Nazanin" panose="00000400000000000000" pitchFamily="2" charset="-78"/>
              </a:rPr>
              <a:t>بله</a:t>
            </a:r>
            <a:r>
              <a:rPr lang="en-US" sz="2400" dirty="0">
                <a:cs typeface="B Nazanin" panose="00000400000000000000" pitchFamily="2" charset="-78"/>
              </a:rPr>
              <a:t> </a:t>
            </a:r>
            <a:r>
              <a:rPr lang="en-US" sz="1400" dirty="0">
                <a:cs typeface="B Nazanin" panose="00000400000000000000" pitchFamily="2" charset="-78"/>
                <a:sym typeface="Wingdings" pitchFamily="2" charset="2"/>
              </a:rPr>
              <a:t></a:t>
            </a:r>
            <a:r>
              <a:rPr lang="en-US" sz="2400" dirty="0">
                <a:cs typeface="B Nazanin" panose="00000400000000000000" pitchFamily="2" charset="-78"/>
                <a:sym typeface="Wingdings" pitchFamily="2" charset="2"/>
              </a:rPr>
              <a:t> </a:t>
            </a:r>
            <a:r>
              <a:rPr lang="fa-IR" sz="2400" dirty="0">
                <a:cs typeface="B Nazanin" panose="00000400000000000000" pitchFamily="2" charset="-78"/>
                <a:sym typeface="Wingdings" pitchFamily="2" charset="2"/>
              </a:rPr>
              <a:t>پایان</a:t>
            </a:r>
            <a:r>
              <a:rPr lang="en-US" sz="2400" dirty="0">
                <a:cs typeface="B Nazanin" panose="00000400000000000000" pitchFamily="2" charset="-78"/>
                <a:sym typeface="Wingdings" pitchFamily="2" charset="2"/>
              </a:rPr>
              <a:t> </a:t>
            </a:r>
            <a:r>
              <a:rPr lang="fa-IR" sz="2400" dirty="0">
                <a:cs typeface="B Nazanin" panose="00000400000000000000" pitchFamily="2" charset="-78"/>
                <a:sym typeface="Wingdings" pitchFamily="2" charset="2"/>
              </a:rPr>
              <a:t>الگوریتم</a:t>
            </a:r>
            <a:endParaRPr lang="en-US" sz="2400" dirty="0">
              <a:cs typeface="B Nazanin" panose="00000400000000000000" pitchFamily="2" charset="-78"/>
              <a:sym typeface="Wingdings" pitchFamily="2" charset="2"/>
            </a:endParaRPr>
          </a:p>
          <a:p>
            <a:pPr marL="839788" lvl="1" indent="-495300" eaLnBrk="1" hangingPunct="1"/>
            <a:r>
              <a:rPr lang="fa-IR" sz="2400" dirty="0">
                <a:cs typeface="B Nazanin" panose="00000400000000000000" pitchFamily="2" charset="-78"/>
                <a:sym typeface="Wingdings" pitchFamily="2" charset="2"/>
              </a:rPr>
              <a:t>خیر</a:t>
            </a:r>
            <a:r>
              <a:rPr lang="en-US" sz="1400" dirty="0">
                <a:cs typeface="B Nazanin" panose="00000400000000000000" pitchFamily="2" charset="-78"/>
                <a:sym typeface="Wingdings" pitchFamily="2" charset="2"/>
              </a:rPr>
              <a:t></a:t>
            </a:r>
            <a:r>
              <a:rPr lang="fa-IR" sz="2400" dirty="0">
                <a:cs typeface="B Nazanin" panose="00000400000000000000" pitchFamily="2" charset="-78"/>
                <a:sym typeface="Wingdings" pitchFamily="2" charset="2"/>
              </a:rPr>
              <a:t>به</a:t>
            </a:r>
            <a:r>
              <a:rPr lang="en-US" sz="2400" dirty="0">
                <a:cs typeface="B Nazanin" panose="00000400000000000000" pitchFamily="2" charset="-78"/>
                <a:sym typeface="Wingdings" pitchFamily="2" charset="2"/>
              </a:rPr>
              <a:t> </a:t>
            </a:r>
            <a:r>
              <a:rPr lang="fa-IR" sz="2400" dirty="0">
                <a:cs typeface="B Nazanin" panose="00000400000000000000" pitchFamily="2" charset="-78"/>
                <a:sym typeface="Wingdings" pitchFamily="2" charset="2"/>
              </a:rPr>
              <a:t>مرحله</a:t>
            </a:r>
            <a:r>
              <a:rPr lang="en-US" sz="2400" dirty="0">
                <a:cs typeface="B Nazanin" panose="00000400000000000000" pitchFamily="2" charset="-78"/>
                <a:sym typeface="Wingdings" pitchFamily="2" charset="2"/>
              </a:rPr>
              <a:t> </a:t>
            </a:r>
            <a:r>
              <a:rPr lang="fa-IR" sz="2400" dirty="0">
                <a:cs typeface="B Nazanin" panose="00000400000000000000" pitchFamily="2" charset="-78"/>
                <a:sym typeface="Wingdings" pitchFamily="2" charset="2"/>
              </a:rPr>
              <a:t>2</a:t>
            </a:r>
            <a:r>
              <a:rPr lang="en-US" sz="2400" dirty="0">
                <a:cs typeface="B Nazanin" panose="00000400000000000000" pitchFamily="2" charset="-78"/>
                <a:sym typeface="Wingdings" pitchFamily="2" charset="2"/>
              </a:rPr>
              <a:t> </a:t>
            </a:r>
            <a:r>
              <a:rPr lang="fa-IR" sz="2400" dirty="0">
                <a:cs typeface="B Nazanin" panose="00000400000000000000" pitchFamily="2" charset="-78"/>
                <a:sym typeface="Wingdings" pitchFamily="2" charset="2"/>
              </a:rPr>
              <a:t>برمیگردیم</a:t>
            </a:r>
            <a:endParaRPr lang="en-US" sz="2400" dirty="0">
              <a:cs typeface="B Nazanin" panose="00000400000000000000" pitchFamily="2" charset="-78"/>
            </a:endParaRPr>
          </a:p>
        </p:txBody>
      </p:sp>
      <p:sp>
        <p:nvSpPr>
          <p:cNvPr id="20483" name="Rectangle 4"/>
          <p:cNvSpPr>
            <a:spLocks noChangeArrowheads="1"/>
          </p:cNvSpPr>
          <p:nvPr/>
        </p:nvSpPr>
        <p:spPr bwMode="auto">
          <a:xfrm>
            <a:off x="1177660" y="404664"/>
            <a:ext cx="7543800" cy="508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fa-IR" sz="2400" b="1" i="0" u="none" strike="noStrike" kern="1200" cap="none" spc="0" normalizeH="0" baseline="0" noProof="0" dirty="0">
                <a:ln>
                  <a:noFill/>
                </a:ln>
                <a:effectLst/>
                <a:uLnTx/>
                <a:uFillTx/>
                <a:latin typeface="Arial" charset="0"/>
                <a:cs typeface="B Nazanin" panose="00000400000000000000" pitchFamily="2" charset="-78"/>
              </a:rPr>
              <a:t>آموزش</a:t>
            </a:r>
            <a:r>
              <a:rPr kumimoji="0" lang="ar-SA" sz="2400" b="1" i="0" u="none" strike="noStrike" kern="1200" cap="none" spc="0" normalizeH="0" baseline="0" noProof="0" dirty="0">
                <a:ln>
                  <a:noFill/>
                </a:ln>
                <a:effectLst/>
                <a:uLnTx/>
                <a:uFillTx/>
                <a:latin typeface="Arial" charset="0"/>
                <a:cs typeface="B Nazanin" panose="00000400000000000000" pitchFamily="2" charset="-78"/>
              </a:rPr>
              <a:t> پرسپترون</a:t>
            </a:r>
            <a:endParaRPr kumimoji="0" lang="en-US" sz="2400" b="1" i="0" u="none" strike="noStrike" kern="1200" cap="none" spc="0" normalizeH="0" baseline="0" noProof="0" dirty="0">
              <a:ln>
                <a:noFill/>
              </a:ln>
              <a:effectLst/>
              <a:uLnTx/>
              <a:uFillTx/>
              <a:latin typeface="Arial" charset="0"/>
              <a:cs typeface="B Nazanin" panose="00000400000000000000" pitchFamily="2" charset="-78"/>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3251" name="Rectangle 3"/>
              <p:cNvSpPr>
                <a:spLocks noGrp="1" noChangeArrowheads="1"/>
              </p:cNvSpPr>
              <p:nvPr>
                <p:ph type="body" idx="1"/>
              </p:nvPr>
            </p:nvSpPr>
            <p:spPr>
              <a:xfrm>
                <a:off x="107504" y="697558"/>
                <a:ext cx="8856984" cy="4411662"/>
              </a:xfrm>
            </p:spPr>
            <p:txBody>
              <a:bodyPr/>
              <a:lstStyle/>
              <a:p>
                <a:pPr marL="0" indent="0" eaLnBrk="1" hangingPunct="1">
                  <a:buNone/>
                  <a:defRPr/>
                </a:pPr>
                <a:r>
                  <a:rPr lang="fa-IR" sz="2400" dirty="0">
                    <a:latin typeface="Times New Roman" panose="02020603050405020304" pitchFamily="18" charset="0"/>
                    <a:cs typeface="B Nazanin" panose="00000400000000000000" pitchFamily="2" charset="-78"/>
                  </a:rPr>
                  <a:t>برای</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آموزش مجموعه</a:t>
                </a:r>
                <a:r>
                  <a:rPr kumimoji="0" 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 X=(</a:t>
                </a:r>
                <a14:m>
                  <m:oMath xmlns:m="http://schemas.openxmlformats.org/officeDocument/2006/math">
                    <m:sSub>
                      <m:sSubPr>
                        <m:ctrlPr>
                          <a:rPr lang="en-US" sz="2400" i="1" dirty="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ctrlPr>
                      </m:sSubPr>
                      <m:e>
                        <m:r>
                          <a:rPr lang="en-US" sz="2400" i="1" dirty="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𝑥</m:t>
                        </m:r>
                      </m:e>
                      <m:sub>
                        <m:r>
                          <a:rPr lang="en-US" sz="2400" b="0" i="1" dirty="0" smtClean="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1</m:t>
                        </m:r>
                      </m:sub>
                    </m:sSub>
                  </m:oMath>
                </a14:m>
                <a:r>
                  <a:rPr lang="en-US" sz="2400" dirty="0">
                    <a:solidFill>
                      <a:srgbClr val="000000"/>
                    </a:solidFill>
                    <a:effectLst>
                      <a:outerShdw blurRad="38100" dist="38100" dir="2700000" algn="tl">
                        <a:srgbClr val="C0C0C0"/>
                      </a:outerShdw>
                    </a:effectLst>
                    <a:latin typeface="Times New Roman" pitchFamily="18" charset="0"/>
                    <a:cs typeface="Times New Roman" pitchFamily="18" charset="0"/>
                  </a:rPr>
                  <a:t>,</a:t>
                </a:r>
                <a:r>
                  <a:rPr lang="en-US" sz="2400" dirty="0">
                    <a:solidFill>
                      <a:srgbClr val="000000"/>
                    </a:solidFill>
                    <a:effectLst>
                      <a:outerShdw blurRad="38100" dist="38100" dir="2700000" algn="tl">
                        <a:srgbClr val="C0C0C0"/>
                      </a:outerShdw>
                    </a:effectLst>
                    <a:cs typeface="Times New Roman" pitchFamily="18" charset="0"/>
                  </a:rPr>
                  <a:t> </a:t>
                </a:r>
                <a14:m>
                  <m:oMath xmlns:m="http://schemas.openxmlformats.org/officeDocument/2006/math">
                    <m:sSub>
                      <m:sSubPr>
                        <m:ctrlPr>
                          <a:rPr lang="en-US" sz="2400" i="1" dirty="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ctrlPr>
                      </m:sSubPr>
                      <m:e>
                        <m:r>
                          <a:rPr lang="en-US" sz="2400" i="1" dirty="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𝑥</m:t>
                        </m:r>
                      </m:e>
                      <m:sub>
                        <m:r>
                          <a:rPr lang="en-US" sz="2400" b="0" i="1" dirty="0" smtClean="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2</m:t>
                        </m:r>
                      </m:sub>
                    </m:sSub>
                  </m:oMath>
                </a14:m>
                <a:r>
                  <a:rPr kumimoji="0" 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a:t>
                </a:r>
                <a:r>
                  <a:rPr lang="en-US" sz="2400" dirty="0">
                    <a:solidFill>
                      <a:srgbClr val="000000"/>
                    </a:solidFill>
                    <a:effectLst>
                      <a:outerShdw blurRad="38100" dist="38100" dir="2700000" algn="tl">
                        <a:srgbClr val="C0C0C0"/>
                      </a:outerShdw>
                    </a:effectLst>
                    <a:cs typeface="Times New Roman" pitchFamily="18" charset="0"/>
                  </a:rPr>
                  <a:t> </a:t>
                </a:r>
                <a14:m>
                  <m:oMath xmlns:m="http://schemas.openxmlformats.org/officeDocument/2006/math">
                    <m:sSub>
                      <m:sSubPr>
                        <m:ctrlPr>
                          <a:rPr lang="en-US" sz="2400" i="1" dirty="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ctrlPr>
                      </m:sSubPr>
                      <m:e>
                        <m:r>
                          <a:rPr lang="en-US" sz="2400" i="1" dirty="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𝑥</m:t>
                        </m:r>
                      </m:e>
                      <m:sub>
                        <m:r>
                          <a:rPr lang="en-US" sz="2400" i="1" dirty="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𝑛</m:t>
                        </m:r>
                      </m:sub>
                    </m:sSub>
                  </m:oMath>
                </a14:m>
                <a:r>
                  <a:rPr lang="en-US" sz="2400" dirty="0">
                    <a:solidFill>
                      <a:srgbClr val="000000"/>
                    </a:solidFill>
                    <a:effectLst>
                      <a:outerShdw blurRad="38100" dist="38100" dir="2700000" algn="tl">
                        <a:srgbClr val="C0C0C0"/>
                      </a:outerShdw>
                    </a:effectLst>
                    <a:latin typeface="Times New Roman" pitchFamily="18" charset="0"/>
                    <a:cs typeface="Times New Roman" pitchFamily="18" charset="0"/>
                  </a:rPr>
                  <a:t>) </a:t>
                </a:r>
                <a:r>
                  <a:rPr lang="fa-IR" sz="2400" dirty="0">
                    <a:latin typeface="Times New Roman" panose="02020603050405020304" pitchFamily="18" charset="0"/>
                    <a:cs typeface="B Nazanin" panose="00000400000000000000" pitchFamily="2" charset="-78"/>
                  </a:rPr>
                  <a:t>در</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هر</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مرحله</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وزن ها</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بر</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اساس</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قانون پرسپترون</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به صورت</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زیر</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تغییر</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میکند</a:t>
                </a:r>
                <a:r>
                  <a:rPr lang="en-US" sz="2400" dirty="0">
                    <a:latin typeface="Times New Roman" panose="02020603050405020304" pitchFamily="18" charset="0"/>
                    <a:cs typeface="B Nazanin" panose="00000400000000000000" pitchFamily="2" charset="-78"/>
                  </a:rPr>
                  <a:t>:</a:t>
                </a:r>
              </a:p>
              <a:p>
                <a:pPr marL="571500" indent="-571500" algn="l" rtl="0" eaLnBrk="1" hangingPunct="1">
                  <a:spcBef>
                    <a:spcPct val="0"/>
                  </a:spcBef>
                  <a:buClrTx/>
                  <a:buSzTx/>
                  <a:buFontTx/>
                  <a:buNone/>
                  <a:defRPr/>
                </a:pPr>
                <a:r>
                  <a:rPr lang="en-US" sz="2400" dirty="0">
                    <a:effectLst>
                      <a:outerShdw blurRad="38100" dist="38100" dir="2700000" algn="tl">
                        <a:srgbClr val="C0C0C0"/>
                      </a:outerShdw>
                    </a:effectLst>
                    <a:latin typeface="Times New Roman" panose="02020603050405020304" pitchFamily="18" charset="0"/>
                    <a:cs typeface="B Nazanin" panose="00000400000000000000" pitchFamily="2" charset="-78"/>
                  </a:rPr>
                  <a:t> </a:t>
                </a:r>
                <a14:m>
                  <m:oMath xmlns:m="http://schemas.openxmlformats.org/officeDocument/2006/math">
                    <m:sSub>
                      <m:sSubPr>
                        <m:ctrlPr>
                          <a:rPr lang="en-US" sz="2400" i="1" dirty="0" smtClean="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ctrlPr>
                      </m:sSubPr>
                      <m:e>
                        <m:r>
                          <a:rPr lang="en-US" sz="2400" b="0" i="1" dirty="0" smtClean="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    </m:t>
                        </m:r>
                        <m:r>
                          <a:rPr lang="en-US" sz="2400" b="0" i="1" dirty="0" smtClean="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𝑤</m:t>
                        </m:r>
                      </m:e>
                      <m:sub>
                        <m:r>
                          <a:rPr lang="en-US" sz="2400" b="0" i="1" dirty="0" smtClean="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𝑖</m:t>
                        </m:r>
                      </m:sub>
                    </m:sSub>
                  </m:oMath>
                </a14:m>
                <a:r>
                  <a:rPr lang="en-US" sz="2400" dirty="0">
                    <a:effectLst>
                      <a:outerShdw blurRad="38100" dist="38100" dir="2700000" algn="tl">
                        <a:srgbClr val="C0C0C0"/>
                      </a:outerShdw>
                    </a:effectLst>
                    <a:latin typeface="Times New Roman" panose="02020603050405020304" pitchFamily="18" charset="0"/>
                    <a:cs typeface="B Nazanin" panose="00000400000000000000" pitchFamily="2" charset="-78"/>
                  </a:rPr>
                  <a:t> = </a:t>
                </a:r>
                <a14:m>
                  <m:oMath xmlns:m="http://schemas.openxmlformats.org/officeDocument/2006/math">
                    <m:sSub>
                      <m:sSubPr>
                        <m:ctrlPr>
                          <a:rPr lang="en-US" sz="2400" i="1" dirty="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ctrlPr>
                      </m:sSubPr>
                      <m:e>
                        <m:r>
                          <a:rPr lang="en-US" sz="2400" i="1" dirty="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𝑤</m:t>
                        </m:r>
                      </m:e>
                      <m:sub>
                        <m:r>
                          <a:rPr lang="en-US" sz="2400" i="1" dirty="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𝑖</m:t>
                        </m:r>
                        <m:r>
                          <a:rPr lang="en-US" sz="2400" b="0" i="1" dirty="0" smtClean="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m:t>
                        </m:r>
                        <m:r>
                          <a:rPr lang="en-US" sz="2400" b="0" i="1" dirty="0" smtClean="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1</m:t>
                        </m:r>
                      </m:sub>
                    </m:sSub>
                  </m:oMath>
                </a14:m>
                <a:r>
                  <a:rPr lang="en-US" sz="2400" dirty="0">
                    <a:effectLst>
                      <a:outerShdw blurRad="38100" dist="38100" dir="2700000" algn="tl">
                        <a:srgbClr val="C0C0C0"/>
                      </a:outerShdw>
                    </a:effectLst>
                    <a:latin typeface="Times New Roman" panose="02020603050405020304" pitchFamily="18" charset="0"/>
                    <a:cs typeface="B Nazanin" panose="00000400000000000000" pitchFamily="2" charset="-78"/>
                  </a:rPr>
                  <a:t>  +  </a:t>
                </a:r>
                <a:r>
                  <a:rPr lang="en-US" sz="2400" dirty="0" err="1">
                    <a:effectLst>
                      <a:outerShdw blurRad="38100" dist="38100" dir="2700000" algn="tl">
                        <a:srgbClr val="C0C0C0"/>
                      </a:outerShdw>
                    </a:effectLst>
                    <a:latin typeface="Times New Roman" panose="02020603050405020304" pitchFamily="18" charset="0"/>
                    <a:cs typeface="B Nazanin" panose="00000400000000000000" pitchFamily="2" charset="-78"/>
                  </a:rPr>
                  <a:t>Δ</a:t>
                </a:r>
                <a14:m>
                  <m:oMath xmlns:m="http://schemas.openxmlformats.org/officeDocument/2006/math">
                    <m:sSub>
                      <m:sSubPr>
                        <m:ctrlPr>
                          <a:rPr lang="en-US" sz="2400" i="1" dirty="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ctrlPr>
                      </m:sSubPr>
                      <m:e>
                        <m:r>
                          <a:rPr lang="en-US" sz="2400" b="0" i="1" dirty="0" smtClean="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𝑥</m:t>
                        </m:r>
                      </m:e>
                      <m:sub>
                        <m:r>
                          <a:rPr lang="en-US" sz="2400" i="1" dirty="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𝑖</m:t>
                        </m:r>
                      </m:sub>
                    </m:sSub>
                    <m:r>
                      <a:rPr lang="en-US" sz="2400" i="1" dirty="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 </m:t>
                    </m:r>
                  </m:oMath>
                </a14:m>
                <a:endParaRPr lang="en-US" sz="2400" dirty="0">
                  <a:effectLst>
                    <a:outerShdw blurRad="38100" dist="38100" dir="2700000" algn="tl">
                      <a:srgbClr val="C0C0C0"/>
                    </a:outerShdw>
                  </a:effectLst>
                  <a:latin typeface="Times New Roman" panose="02020603050405020304" pitchFamily="18" charset="0"/>
                  <a:cs typeface="B Nazanin" panose="00000400000000000000" pitchFamily="2" charset="-78"/>
                </a:endParaRPr>
              </a:p>
              <a:p>
                <a:pPr marL="571500" indent="-571500" algn="r" eaLnBrk="1" hangingPunct="1">
                  <a:spcBef>
                    <a:spcPct val="0"/>
                  </a:spcBef>
                  <a:buClrTx/>
                  <a:buSzTx/>
                  <a:buFontTx/>
                  <a:buNone/>
                  <a:defRPr/>
                </a:pPr>
                <a:r>
                  <a:rPr lang="fa-IR" sz="2400" dirty="0">
                    <a:latin typeface="Times New Roman" panose="02020603050405020304" pitchFamily="18" charset="0"/>
                    <a:cs typeface="B Nazanin" panose="00000400000000000000" pitchFamily="2" charset="-78"/>
                  </a:rPr>
                  <a:t>که</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در</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آن</a:t>
                </a:r>
                <a:r>
                  <a:rPr lang="en-US" sz="2400" dirty="0">
                    <a:latin typeface="Times New Roman" panose="02020603050405020304" pitchFamily="18" charset="0"/>
                    <a:cs typeface="B Nazanin" panose="00000400000000000000" pitchFamily="2" charset="-78"/>
                  </a:rPr>
                  <a:t> </a:t>
                </a:r>
              </a:p>
              <a:p>
                <a:pPr marL="571500" indent="-571500" eaLnBrk="1" hangingPunct="1">
                  <a:buFont typeface="Wingdings" pitchFamily="2" charset="2"/>
                  <a:buNone/>
                  <a:defRPr/>
                </a:pPr>
                <a:endParaRPr lang="en-US" sz="2400" dirty="0">
                  <a:latin typeface="Times New Roman" panose="02020603050405020304" pitchFamily="18" charset="0"/>
                  <a:cs typeface="B Nazanin" panose="00000400000000000000" pitchFamily="2" charset="-78"/>
                </a:endParaRPr>
              </a:p>
              <a:p>
                <a:pPr marL="571500" indent="-571500" eaLnBrk="1" hangingPunct="1">
                  <a:buFont typeface="Wingdings" pitchFamily="2" charset="2"/>
                  <a:buNone/>
                  <a:defRPr/>
                </a:pPr>
                <a:endParaRPr lang="en-US" sz="2400" dirty="0">
                  <a:latin typeface="Times New Roman" panose="02020603050405020304" pitchFamily="18" charset="0"/>
                  <a:cs typeface="B Nazanin" panose="00000400000000000000" pitchFamily="2" charset="-78"/>
                </a:endParaRPr>
              </a:p>
              <a:p>
                <a:pPr marL="571500" indent="-571500" eaLnBrk="1" hangingPunct="1">
                  <a:buFont typeface="Wingdings" pitchFamily="2" charset="2"/>
                  <a:buNone/>
                  <a:defRPr/>
                </a:pPr>
                <a:endParaRPr lang="en-US" sz="2400" dirty="0">
                  <a:latin typeface="Times New Roman" panose="02020603050405020304" pitchFamily="18" charset="0"/>
                  <a:cs typeface="B Nazanin" panose="00000400000000000000" pitchFamily="2" charset="-78"/>
                </a:endParaRPr>
              </a:p>
            </p:txBody>
          </p:sp>
        </mc:Choice>
        <mc:Fallback xmlns="">
          <p:sp>
            <p:nvSpPr>
              <p:cNvPr id="53251" name="Rectangle 3"/>
              <p:cNvSpPr>
                <a:spLocks noGrp="1" noRot="1" noChangeAspect="1" noMove="1" noResize="1" noEditPoints="1" noAdjustHandles="1" noChangeArrowheads="1" noChangeShapeType="1" noTextEdit="1"/>
              </p:cNvSpPr>
              <p:nvPr>
                <p:ph type="body" idx="1"/>
              </p:nvPr>
            </p:nvSpPr>
            <p:spPr>
              <a:xfrm>
                <a:off x="107504" y="697558"/>
                <a:ext cx="8856984" cy="4411662"/>
              </a:xfrm>
              <a:blipFill>
                <a:blip r:embed="rId2"/>
                <a:stretch>
                  <a:fillRect t="-1934" r="-1032"/>
                </a:stretch>
              </a:blipFill>
            </p:spPr>
            <p:txBody>
              <a:bodyPr/>
              <a:lstStyle/>
              <a:p>
                <a:r>
                  <a:rPr lang="fa-IR">
                    <a:noFill/>
                  </a:rPr>
                  <a:t> </a:t>
                </a:r>
              </a:p>
            </p:txBody>
          </p:sp>
        </mc:Fallback>
      </mc:AlternateContent>
      <p:sp>
        <p:nvSpPr>
          <p:cNvPr id="21507" name="Rectangle 4"/>
          <p:cNvSpPr>
            <a:spLocks noChangeArrowheads="1"/>
          </p:cNvSpPr>
          <p:nvPr/>
        </p:nvSpPr>
        <p:spPr bwMode="auto">
          <a:xfrm>
            <a:off x="1331640" y="188640"/>
            <a:ext cx="7543800" cy="508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fa-IR" sz="2400" b="1" i="0" u="none" strike="noStrike" kern="1200" cap="none" spc="0" normalizeH="0" baseline="0" noProof="0" dirty="0">
                <a:ln>
                  <a:noFill/>
                </a:ln>
                <a:effectLst/>
                <a:uLnTx/>
                <a:uFillTx/>
                <a:latin typeface="2  Nazanin"/>
                <a:cs typeface="Arial" charset="0"/>
              </a:rPr>
              <a:t>قانون</a:t>
            </a:r>
            <a:r>
              <a:rPr kumimoji="0" lang="ar-SA" sz="2400" b="1" i="0" u="none" strike="noStrike" kern="1200" cap="none" spc="0" normalizeH="0" baseline="0" noProof="0" dirty="0">
                <a:ln>
                  <a:noFill/>
                </a:ln>
                <a:effectLst/>
                <a:uLnTx/>
                <a:uFillTx/>
                <a:latin typeface="2  Nazanin"/>
                <a:cs typeface="Arial" charset="0"/>
              </a:rPr>
              <a:t> پرسپترون</a:t>
            </a:r>
            <a:endParaRPr kumimoji="0" lang="en-US" sz="2400" b="1" i="0" u="none" strike="noStrike" kern="1200" cap="none" spc="0" normalizeH="0" baseline="0" noProof="0" dirty="0">
              <a:ln>
                <a:noFill/>
              </a:ln>
              <a:effectLst/>
              <a:uLnTx/>
              <a:uFillTx/>
              <a:latin typeface="2  Nazanin"/>
              <a:cs typeface="Arial" charset="0"/>
            </a:endParaRPr>
          </a:p>
        </p:txBody>
      </p:sp>
      <mc:AlternateContent xmlns:mc="http://schemas.openxmlformats.org/markup-compatibility/2006" xmlns:a14="http://schemas.microsoft.com/office/drawing/2010/main">
        <mc:Choice Requires="a14">
          <p:sp>
            <p:nvSpPr>
              <p:cNvPr id="53253" name="Text Box 5"/>
              <p:cNvSpPr txBox="1">
                <a:spLocks noChangeArrowheads="1"/>
              </p:cNvSpPr>
              <p:nvPr/>
            </p:nvSpPr>
            <p:spPr bwMode="auto">
              <a:xfrm>
                <a:off x="395536" y="2223450"/>
                <a:ext cx="5678157" cy="1569660"/>
              </a:xfrm>
              <a:prstGeom prst="rect">
                <a:avLst/>
              </a:prstGeom>
              <a:noFill/>
              <a:ln w="9525">
                <a:noFill/>
                <a:miter lim="800000"/>
                <a:headEnd/>
                <a:tailEnd/>
              </a:ln>
              <a:effectLst/>
            </p:spPr>
            <p:txBody>
              <a:bodyPr wrap="none">
                <a:spAutoFit/>
              </a:bodyPr>
              <a:lstStyle/>
              <a:p>
                <a:pPr marL="571500" indent="-571500" eaLnBrk="1" hangingPunct="1">
                  <a:defRPr/>
                </a:pPr>
                <a:r>
                  <a:rPr lang="en-US" sz="2400" dirty="0">
                    <a:effectLst>
                      <a:outerShdw blurRad="38100" dist="38100" dir="2700000" algn="tl">
                        <a:srgbClr val="C0C0C0"/>
                      </a:outerShdw>
                    </a:effectLst>
                    <a:latin typeface="Times New Roman" panose="02020603050405020304" pitchFamily="18" charset="0"/>
                    <a:cs typeface="B Nazanin" panose="00000400000000000000" pitchFamily="2" charset="-78"/>
                  </a:rPr>
                  <a:t>Δ</a:t>
                </a:r>
                <a14:m>
                  <m:oMath xmlns:m="http://schemas.openxmlformats.org/officeDocument/2006/math">
                    <m:sSub>
                      <m:sSubPr>
                        <m:ctrlPr>
                          <a:rPr lang="en-US" sz="2400" i="1" dirty="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ctrlPr>
                      </m:sSubPr>
                      <m:e>
                        <m:r>
                          <a:rPr lang="en-US" sz="2400" b="0" i="1" dirty="0" smtClean="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𝑥</m:t>
                        </m:r>
                      </m:e>
                      <m:sub>
                        <m:r>
                          <a:rPr lang="en-US" sz="2400" i="1" dirty="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𝑖</m:t>
                        </m:r>
                      </m:sub>
                    </m:sSub>
                    <m:r>
                      <a:rPr lang="en-US" sz="2400" i="1" dirty="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 </m:t>
                    </m:r>
                  </m:oMath>
                </a14:m>
                <a:r>
                  <a:rPr kumimoji="0" 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  η ( t – o ) </a:t>
                </a:r>
                <a14:m>
                  <m:oMath xmlns:m="http://schemas.openxmlformats.org/officeDocument/2006/math">
                    <m:sSub>
                      <m:sSubPr>
                        <m:ctrlPr>
                          <a:rPr lang="en-US" sz="2400" i="1" dirty="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ctrlPr>
                      </m:sSubPr>
                      <m:e>
                        <m:r>
                          <a:rPr lang="en-US" sz="2400" b="0" i="1" dirty="0" smtClean="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𝑥</m:t>
                        </m:r>
                      </m:e>
                      <m:sub>
                        <m:r>
                          <a:rPr lang="en-US" sz="2400" i="1" dirty="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𝑖</m:t>
                        </m:r>
                      </m:sub>
                    </m:sSub>
                    <m:r>
                      <a:rPr lang="en-US" sz="2400" i="1" dirty="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 </m:t>
                    </m:r>
                  </m:oMath>
                </a14:m>
                <a:endParaRPr lang="en-US" sz="2400" dirty="0">
                  <a:effectLst>
                    <a:outerShdw blurRad="38100" dist="38100" dir="2700000" algn="tl">
                      <a:srgbClr val="C0C0C0"/>
                    </a:outerShdw>
                  </a:effectLst>
                  <a:latin typeface="Times New Roman" panose="02020603050405020304" pitchFamily="18" charset="0"/>
                  <a:cs typeface="B Nazanin" panose="00000400000000000000" pitchFamily="2" charset="-78"/>
                </a:endParaRPr>
              </a:p>
              <a:p>
                <a:pPr marL="457200" marR="0" lvl="0" indent="-45720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t: target output</a:t>
                </a:r>
              </a:p>
              <a:p>
                <a:pPr marL="457200" marR="0" lvl="0" indent="-45720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o: output generated by the perceptron</a:t>
                </a:r>
              </a:p>
              <a:p>
                <a:pPr marL="457200" marR="0" lvl="0" indent="-45720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η: constant called the learning rate (e.g., 0.1)</a:t>
                </a:r>
              </a:p>
            </p:txBody>
          </p:sp>
        </mc:Choice>
        <mc:Fallback xmlns="">
          <p:sp>
            <p:nvSpPr>
              <p:cNvPr id="53253" name="Text Box 5"/>
              <p:cNvSpPr txBox="1">
                <a:spLocks noRot="1" noChangeAspect="1" noMove="1" noResize="1" noEditPoints="1" noAdjustHandles="1" noChangeArrowheads="1" noChangeShapeType="1" noTextEdit="1"/>
              </p:cNvSpPr>
              <p:nvPr/>
            </p:nvSpPr>
            <p:spPr bwMode="auto">
              <a:xfrm>
                <a:off x="395536" y="2223450"/>
                <a:ext cx="5678157" cy="1569660"/>
              </a:xfrm>
              <a:prstGeom prst="rect">
                <a:avLst/>
              </a:prstGeom>
              <a:blipFill>
                <a:blip r:embed="rId3"/>
                <a:stretch>
                  <a:fillRect l="-1826" t="-3502" r="-1396" b="-10117"/>
                </a:stretch>
              </a:blipFill>
              <a:ln w="9525">
                <a:noFill/>
                <a:miter lim="800000"/>
                <a:headEnd/>
                <a:tailEnd/>
              </a:ln>
              <a:effectLst/>
            </p:spPr>
            <p:txBody>
              <a:bodyPr/>
              <a:lstStyle/>
              <a:p>
                <a:r>
                  <a:rPr lang="fa-IR">
                    <a:noFill/>
                  </a:rPr>
                  <a:t> </a:t>
                </a:r>
              </a:p>
            </p:txBody>
          </p:sp>
        </mc:Fallback>
      </mc:AlternateContent>
      <p:sp>
        <p:nvSpPr>
          <p:cNvPr id="21509" name="Text Box 6"/>
          <p:cNvSpPr txBox="1">
            <a:spLocks noChangeArrowheads="1"/>
          </p:cNvSpPr>
          <p:nvPr/>
        </p:nvSpPr>
        <p:spPr bwMode="auto">
          <a:xfrm>
            <a:off x="917944" y="5109220"/>
            <a:ext cx="7924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fa-IR" sz="2400" b="0" i="0" u="none" strike="noStrike" kern="1200" cap="none" spc="0" normalizeH="0" baseline="0" noProof="0" dirty="0">
                <a:ln>
                  <a:noFill/>
                </a:ln>
                <a:solidFill>
                  <a:srgbClr val="000000"/>
                </a:solidFill>
                <a:effectLst/>
                <a:uLnTx/>
                <a:uFillTx/>
                <a:cs typeface="B Nazanin" panose="00000400000000000000" pitchFamily="2" charset="-78"/>
              </a:rPr>
              <a:t>اثبات</a:t>
            </a:r>
            <a:r>
              <a:rPr kumimoji="0" lang="en-US" sz="2400" b="0" i="0" u="none" strike="noStrike" kern="1200" cap="none" spc="0" normalizeH="0" baseline="0" noProof="0" dirty="0">
                <a:ln>
                  <a:noFill/>
                </a:ln>
                <a:solidFill>
                  <a:srgbClr val="000000"/>
                </a:solidFill>
                <a:effectLst/>
                <a:uLnTx/>
                <a:uFillTx/>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cs typeface="B Nazanin" panose="00000400000000000000" pitchFamily="2" charset="-78"/>
              </a:rPr>
              <a:t>شده</a:t>
            </a:r>
            <a:r>
              <a:rPr kumimoji="0" lang="en-US" sz="2400" b="0" i="0" u="none" strike="noStrike" kern="1200" cap="none" spc="0" normalizeH="0" baseline="0" noProof="0" dirty="0">
                <a:ln>
                  <a:noFill/>
                </a:ln>
                <a:solidFill>
                  <a:srgbClr val="000000"/>
                </a:solidFill>
                <a:effectLst/>
                <a:uLnTx/>
                <a:uFillTx/>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cs typeface="B Nazanin" panose="00000400000000000000" pitchFamily="2" charset="-78"/>
              </a:rPr>
              <a:t>است:</a:t>
            </a:r>
          </a:p>
          <a:p>
            <a:pPr marL="0" marR="0" lvl="0" indent="0" algn="r" defTabSz="914400" rtl="1" eaLnBrk="1" fontAlgn="base" latinLnBrk="0" hangingPunct="1">
              <a:lnSpc>
                <a:spcPct val="100000"/>
              </a:lnSpc>
              <a:spcBef>
                <a:spcPct val="0"/>
              </a:spcBef>
              <a:spcAft>
                <a:spcPct val="0"/>
              </a:spcAft>
              <a:buClrTx/>
              <a:buSzTx/>
              <a:buFontTx/>
              <a:buNone/>
              <a:tabLst/>
              <a:defRPr/>
            </a:pPr>
            <a:r>
              <a:rPr kumimoji="0" lang="fa-IR" sz="2400" b="0" i="0" u="none" strike="noStrike" kern="1200" cap="none" spc="0" normalizeH="0" baseline="0" noProof="0" dirty="0">
                <a:ln>
                  <a:noFill/>
                </a:ln>
                <a:solidFill>
                  <a:srgbClr val="000000"/>
                </a:solidFill>
                <a:effectLst/>
                <a:uLnTx/>
                <a:uFillTx/>
                <a:cs typeface="B Nazanin" panose="00000400000000000000" pitchFamily="2" charset="-78"/>
              </a:rPr>
              <a:t>که</a:t>
            </a:r>
            <a:r>
              <a:rPr kumimoji="0" lang="en-US" sz="2400" b="0" i="0" u="none" strike="noStrike" kern="1200" cap="none" spc="0" normalizeH="0" baseline="0" noProof="0" dirty="0">
                <a:ln>
                  <a:noFill/>
                </a:ln>
                <a:solidFill>
                  <a:srgbClr val="000000"/>
                </a:solidFill>
                <a:effectLst/>
                <a:uLnTx/>
                <a:uFillTx/>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cs typeface="B Nazanin" panose="00000400000000000000" pitchFamily="2" charset="-78"/>
              </a:rPr>
              <a:t>برای</a:t>
            </a:r>
            <a:r>
              <a:rPr kumimoji="0" lang="en-US" sz="2400" b="0" i="0" u="none" strike="noStrike" kern="1200" cap="none" spc="0" normalizeH="0" baseline="0" noProof="0" dirty="0">
                <a:ln>
                  <a:noFill/>
                </a:ln>
                <a:solidFill>
                  <a:srgbClr val="000000"/>
                </a:solidFill>
                <a:effectLst/>
                <a:uLnTx/>
                <a:uFillTx/>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cs typeface="B Nazanin" panose="00000400000000000000" pitchFamily="2" charset="-78"/>
              </a:rPr>
              <a:t>یک</a:t>
            </a:r>
            <a:r>
              <a:rPr kumimoji="0" lang="en-US" sz="2400" b="0" i="0" u="none" strike="noStrike" kern="1200" cap="none" spc="0" normalizeH="0" baseline="0" noProof="0" dirty="0">
                <a:ln>
                  <a:noFill/>
                </a:ln>
                <a:solidFill>
                  <a:srgbClr val="000000"/>
                </a:solidFill>
                <a:effectLst/>
                <a:uLnTx/>
                <a:uFillTx/>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cs typeface="B Nazanin" panose="00000400000000000000" pitchFamily="2" charset="-78"/>
              </a:rPr>
              <a:t>مجموعه</a:t>
            </a:r>
            <a:r>
              <a:rPr kumimoji="0" lang="en-US" sz="2400" b="0" i="0" u="none" strike="noStrike" kern="1200" cap="none" spc="0" normalizeH="0" baseline="0" noProof="0" dirty="0">
                <a:ln>
                  <a:noFill/>
                </a:ln>
                <a:solidFill>
                  <a:srgbClr val="000000"/>
                </a:solidFill>
                <a:effectLst/>
                <a:uLnTx/>
                <a:uFillTx/>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cs typeface="B Nazanin" panose="00000400000000000000" pitchFamily="2" charset="-78"/>
              </a:rPr>
              <a:t>داده</a:t>
            </a:r>
            <a:r>
              <a:rPr kumimoji="0" lang="en-US" sz="2400" b="0" i="0" u="none" strike="noStrike" kern="1200" cap="none" spc="0" normalizeH="0" baseline="0" noProof="0" dirty="0">
                <a:ln>
                  <a:noFill/>
                </a:ln>
                <a:solidFill>
                  <a:srgbClr val="000000"/>
                </a:solidFill>
                <a:effectLst/>
                <a:uLnTx/>
                <a:uFillTx/>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cs typeface="B Nazanin" panose="00000400000000000000" pitchFamily="2" charset="-78"/>
              </a:rPr>
              <a:t>جداپذیرخطی</a:t>
            </a:r>
            <a:r>
              <a:rPr kumimoji="0" lang="en-US" sz="2400" b="0" i="0" u="none" strike="noStrike" kern="1200" cap="none" spc="0" normalizeH="0" baseline="0" noProof="0" dirty="0">
                <a:ln>
                  <a:noFill/>
                </a:ln>
                <a:solidFill>
                  <a:srgbClr val="000000"/>
                </a:solidFill>
                <a:effectLst/>
                <a:uLnTx/>
                <a:uFillTx/>
                <a:cs typeface="B Nazanin" panose="00000400000000000000" pitchFamily="2" charset="-78"/>
              </a:rPr>
              <a:t> </a:t>
            </a:r>
            <a:endParaRPr kumimoji="0" lang="fa-IR" sz="2400" b="0" i="0" u="none" strike="noStrike" kern="1200" cap="none" spc="0" normalizeH="0" baseline="0" noProof="0" dirty="0">
              <a:ln>
                <a:noFill/>
              </a:ln>
              <a:solidFill>
                <a:srgbClr val="000000"/>
              </a:solidFill>
              <a:effectLst/>
              <a:uLnTx/>
              <a:uFillTx/>
              <a:cs typeface="B Nazanin" panose="00000400000000000000" pitchFamily="2" charset="-78"/>
            </a:endParaRPr>
          </a:p>
          <a:p>
            <a:pPr marL="0" marR="0" lvl="0" indent="0" algn="r" defTabSz="914400" rtl="1" eaLnBrk="1" fontAlgn="base" latinLnBrk="0" hangingPunct="1">
              <a:lnSpc>
                <a:spcPct val="100000"/>
              </a:lnSpc>
              <a:spcBef>
                <a:spcPct val="0"/>
              </a:spcBef>
              <a:spcAft>
                <a:spcPct val="0"/>
              </a:spcAft>
              <a:buClrTx/>
              <a:buSzTx/>
              <a:buFontTx/>
              <a:buNone/>
              <a:tabLst/>
              <a:defRPr/>
            </a:pPr>
            <a:r>
              <a:rPr kumimoji="0" lang="ar-SA" sz="2400" b="0" i="0" u="none" strike="noStrike" kern="1200" cap="none" spc="0" normalizeH="0" baseline="0" noProof="0" dirty="0">
                <a:ln>
                  <a:noFill/>
                </a:ln>
                <a:solidFill>
                  <a:srgbClr val="000000"/>
                </a:solidFill>
                <a:effectLst/>
                <a:uLnTx/>
                <a:uFillTx/>
                <a:cs typeface="B Nazanin" panose="00000400000000000000" pitchFamily="2" charset="-78"/>
              </a:rPr>
              <a:t>پرسپترون </a:t>
            </a:r>
            <a:r>
              <a:rPr kumimoji="0" lang="fa-IR" sz="2400" b="0" i="0" u="none" strike="noStrike" kern="1200" cap="none" spc="0" normalizeH="0" baseline="0" noProof="0" dirty="0">
                <a:ln>
                  <a:noFill/>
                </a:ln>
                <a:solidFill>
                  <a:srgbClr val="000000"/>
                </a:solidFill>
                <a:effectLst/>
                <a:uLnTx/>
                <a:uFillTx/>
                <a:cs typeface="B Nazanin" panose="00000400000000000000" pitchFamily="2" charset="-78"/>
              </a:rPr>
              <a:t>با این</a:t>
            </a:r>
            <a:r>
              <a:rPr kumimoji="0" lang="en-US" sz="2400" b="0" i="0" u="none" strike="noStrike" kern="1200" cap="none" spc="0" normalizeH="0" baseline="0" noProof="0" dirty="0">
                <a:ln>
                  <a:noFill/>
                </a:ln>
                <a:solidFill>
                  <a:srgbClr val="000000"/>
                </a:solidFill>
                <a:effectLst/>
                <a:uLnTx/>
                <a:uFillTx/>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cs typeface="B Nazanin" panose="00000400000000000000" pitchFamily="2" charset="-78"/>
              </a:rPr>
              <a:t>روش</a:t>
            </a:r>
            <a:r>
              <a:rPr kumimoji="0" lang="en-US" sz="2400" b="0" i="0" u="none" strike="noStrike" kern="1200" cap="none" spc="0" normalizeH="0" baseline="0" noProof="0" dirty="0">
                <a:ln>
                  <a:noFill/>
                </a:ln>
                <a:solidFill>
                  <a:srgbClr val="000000"/>
                </a:solidFill>
                <a:effectLst/>
                <a:uLnTx/>
                <a:uFillTx/>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cs typeface="B Nazanin" panose="00000400000000000000" pitchFamily="2" charset="-78"/>
              </a:rPr>
              <a:t>همگرا</a:t>
            </a:r>
            <a:r>
              <a:rPr kumimoji="0" lang="en-US" sz="2400" b="0" i="0" u="none" strike="noStrike" kern="1200" cap="none" spc="0" normalizeH="0" baseline="0" noProof="0" dirty="0">
                <a:ln>
                  <a:noFill/>
                </a:ln>
                <a:solidFill>
                  <a:srgbClr val="000000"/>
                </a:solidFill>
                <a:effectLst/>
                <a:uLnTx/>
                <a:uFillTx/>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cs typeface="B Nazanin" panose="00000400000000000000" pitchFamily="2" charset="-78"/>
              </a:rPr>
              <a:t>شده</a:t>
            </a:r>
            <a:r>
              <a:rPr kumimoji="0" lang="en-US" sz="2400" b="0" i="0" u="none" strike="noStrike" kern="1200" cap="none" spc="0" normalizeH="0" baseline="0" noProof="0" dirty="0">
                <a:ln>
                  <a:noFill/>
                </a:ln>
                <a:solidFill>
                  <a:srgbClr val="000000"/>
                </a:solidFill>
                <a:effectLst/>
                <a:uLnTx/>
                <a:uFillTx/>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cs typeface="B Nazanin" panose="00000400000000000000" pitchFamily="2" charset="-78"/>
              </a:rPr>
              <a:t>و</a:t>
            </a:r>
            <a:r>
              <a:rPr kumimoji="0" lang="ar-SA" sz="2400" b="0" i="0" u="none" strike="noStrike" kern="1200" cap="none" spc="0" normalizeH="0" baseline="0" noProof="0" dirty="0">
                <a:ln>
                  <a:noFill/>
                </a:ln>
                <a:solidFill>
                  <a:srgbClr val="000000"/>
                </a:solidFill>
                <a:effectLst/>
                <a:uLnTx/>
                <a:uFillTx/>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cs typeface="B Nazanin" panose="00000400000000000000" pitchFamily="2" charset="-78"/>
              </a:rPr>
              <a:t>قادر</a:t>
            </a:r>
            <a:r>
              <a:rPr kumimoji="0" lang="en-US" sz="2400" b="0" i="0" u="none" strike="noStrike" kern="1200" cap="none" spc="0" normalizeH="0" baseline="0" noProof="0" dirty="0">
                <a:ln>
                  <a:noFill/>
                </a:ln>
                <a:solidFill>
                  <a:srgbClr val="000000"/>
                </a:solidFill>
                <a:effectLst/>
                <a:uLnTx/>
                <a:uFillTx/>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cs typeface="B Nazanin" panose="00000400000000000000" pitchFamily="2" charset="-78"/>
              </a:rPr>
              <a:t>به</a:t>
            </a:r>
            <a:r>
              <a:rPr kumimoji="0" lang="en-US" sz="2400" b="0" i="0" u="none" strike="noStrike" kern="1200" cap="none" spc="0" normalizeH="0" baseline="0" noProof="0" dirty="0">
                <a:ln>
                  <a:noFill/>
                </a:ln>
                <a:solidFill>
                  <a:srgbClr val="000000"/>
                </a:solidFill>
                <a:effectLst/>
                <a:uLnTx/>
                <a:uFillTx/>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cs typeface="B Nazanin" panose="00000400000000000000" pitchFamily="2" charset="-78"/>
              </a:rPr>
              <a:t>جدا</a:t>
            </a:r>
            <a:r>
              <a:rPr kumimoji="0" lang="en-US" sz="2400" b="0" i="0" u="none" strike="noStrike" kern="1200" cap="none" spc="0" normalizeH="0" baseline="0" noProof="0" dirty="0">
                <a:ln>
                  <a:noFill/>
                </a:ln>
                <a:solidFill>
                  <a:srgbClr val="000000"/>
                </a:solidFill>
                <a:effectLst/>
                <a:uLnTx/>
                <a:uFillTx/>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cs typeface="B Nazanin" panose="00000400000000000000" pitchFamily="2" charset="-78"/>
              </a:rPr>
              <a:t>سازی</a:t>
            </a:r>
            <a:r>
              <a:rPr kumimoji="0" lang="en-US" sz="2400" b="0" i="0" u="none" strike="noStrike" kern="1200" cap="none" spc="0" normalizeH="0" baseline="0" noProof="0" dirty="0">
                <a:ln>
                  <a:noFill/>
                </a:ln>
                <a:solidFill>
                  <a:srgbClr val="000000"/>
                </a:solidFill>
                <a:effectLst/>
                <a:uLnTx/>
                <a:uFillTx/>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cs typeface="B Nazanin" panose="00000400000000000000" pitchFamily="2" charset="-78"/>
              </a:rPr>
              <a:t>صحیح</a:t>
            </a:r>
            <a:r>
              <a:rPr kumimoji="0" lang="en-US" sz="2400" b="0" i="0" u="none" strike="noStrike" kern="1200" cap="none" spc="0" normalizeH="0" baseline="0" noProof="0" dirty="0">
                <a:ln>
                  <a:noFill/>
                </a:ln>
                <a:solidFill>
                  <a:srgbClr val="000000"/>
                </a:solidFill>
                <a:effectLst/>
                <a:uLnTx/>
                <a:uFillTx/>
                <a:cs typeface="B Nazanin" panose="00000400000000000000" pitchFamily="2" charset="-78"/>
              </a:rPr>
              <a:t> </a:t>
            </a:r>
            <a:r>
              <a:rPr kumimoji="0" lang="fa-IR" sz="2400" b="0" i="0" u="none" strike="noStrike" kern="1200" cap="none" spc="0" normalizeH="0" baseline="0" noProof="0" dirty="0">
                <a:ln>
                  <a:noFill/>
                </a:ln>
                <a:solidFill>
                  <a:srgbClr val="000000"/>
                </a:solidFill>
                <a:effectLst/>
                <a:uLnTx/>
                <a:uFillTx/>
                <a:cs typeface="B Nazanin" panose="00000400000000000000" pitchFamily="2" charset="-78"/>
              </a:rPr>
              <a:t>نمونه ها</a:t>
            </a:r>
            <a:endParaRPr kumimoji="0" lang="en-US" sz="2400" b="0" i="0" u="none" strike="noStrike" kern="1200" cap="none" spc="0" normalizeH="0" baseline="0" noProof="0" dirty="0">
              <a:ln>
                <a:noFill/>
              </a:ln>
              <a:solidFill>
                <a:srgbClr val="000000"/>
              </a:solidFill>
              <a:effectLst/>
              <a:uLnTx/>
              <a:uFillTx/>
              <a:cs typeface="B Nazanin" panose="00000400000000000000" pitchFamily="2" charset="-78"/>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1746AA8-9940-C7C5-758B-9C8175535A01}"/>
                  </a:ext>
                </a:extLst>
              </p:cNvPr>
              <p:cNvSpPr txBox="1"/>
              <p:nvPr/>
            </p:nvSpPr>
            <p:spPr>
              <a:xfrm>
                <a:off x="755576" y="4242636"/>
                <a:ext cx="4572000" cy="866584"/>
              </a:xfrm>
              <a:prstGeom prst="rect">
                <a:avLst/>
              </a:prstGeom>
              <a:noFill/>
            </p:spPr>
            <p:txBody>
              <a:bodyPr wrap="square">
                <a:spAutoFit/>
              </a:bodyPr>
              <a:lstStyle/>
              <a:p>
                <a:pPr marL="571500" indent="-571500" eaLnBrk="1" hangingPunct="1">
                  <a:defRPr/>
                </a:pPr>
                <a:r>
                  <a:rPr lang="en-US" sz="2400" dirty="0">
                    <a:effectLst>
                      <a:outerShdw blurRad="38100" dist="38100" dir="2700000" algn="tl">
                        <a:srgbClr val="C0C0C0"/>
                      </a:outerShdw>
                    </a:effectLst>
                    <a:latin typeface="Times New Roman" panose="02020603050405020304" pitchFamily="18" charset="0"/>
                    <a:cs typeface="B Nazanin" panose="00000400000000000000" pitchFamily="2" charset="-78"/>
                  </a:rPr>
                  <a:t>Δ=</a:t>
                </a:r>
                <a:r>
                  <a:rPr lang="en-US" sz="2400" dirty="0">
                    <a:solidFill>
                      <a:srgbClr val="000000"/>
                    </a:solidFill>
                    <a:effectLst>
                      <a:outerShdw blurRad="38100" dist="38100" dir="2700000" algn="tl">
                        <a:srgbClr val="C0C0C0"/>
                      </a:outerShdw>
                    </a:effectLst>
                    <a:cs typeface="Times New Roman" pitchFamily="18" charset="0"/>
                  </a:rPr>
                  <a:t> </a:t>
                </a:r>
                <a14:m>
                  <m:oMath xmlns:m="http://schemas.openxmlformats.org/officeDocument/2006/math">
                    <m:sSub>
                      <m:sSubPr>
                        <m:ctrlPr>
                          <a:rPr lang="en-US" sz="2400" i="1" dirty="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ctrlPr>
                      </m:sSubPr>
                      <m:e>
                        <m:r>
                          <a:rPr lang="en-US" sz="2400" b="0" i="1" dirty="0" smtClean="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𝑑</m:t>
                        </m:r>
                      </m:e>
                      <m:sub>
                        <m:r>
                          <a:rPr lang="en-US" sz="2400" b="0" i="1" dirty="0" smtClean="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m:t>
                        </m:r>
                        <m:r>
                          <a:rPr lang="en-US" sz="2400" b="0" i="1" dirty="0" smtClean="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𝑡</m:t>
                        </m:r>
                        <m:r>
                          <a:rPr lang="en-US" sz="2400" b="0" i="1" dirty="0" smtClean="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m:t>
                        </m:r>
                      </m:sub>
                    </m:sSub>
                    <m:r>
                      <a:rPr lang="en-US" sz="2400" b="0" i="1" dirty="0" smtClean="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m:t>
                    </m:r>
                    <m:sSub>
                      <m:sSubPr>
                        <m:ctrlPr>
                          <a:rPr lang="en-US" sz="2400" i="1" dirty="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ctrlPr>
                      </m:sSubPr>
                      <m:e>
                        <m:r>
                          <a:rPr lang="en-US" sz="2400" b="0" i="1" dirty="0" smtClean="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𝑦</m:t>
                        </m:r>
                      </m:e>
                      <m:sub>
                        <m:r>
                          <a:rPr lang="en-US" sz="2400" i="1" dirty="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m:t>
                        </m:r>
                        <m:r>
                          <a:rPr lang="en-US" sz="2400" i="1" dirty="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𝑡</m:t>
                        </m:r>
                        <m:r>
                          <a:rPr lang="en-US" sz="2400" i="1" dirty="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m:t>
                        </m:r>
                      </m:sub>
                    </m:sSub>
                  </m:oMath>
                </a14:m>
                <a:endParaRPr lang="en-US" sz="2400" i="1" dirty="0">
                  <a:solidFill>
                    <a:srgbClr val="000000"/>
                  </a:solidFill>
                  <a:effectLst>
                    <a:outerShdw blurRad="38100" dist="38100" dir="2700000" algn="tl">
                      <a:srgbClr val="C0C0C0"/>
                    </a:outerShdw>
                  </a:effectLst>
                  <a:latin typeface="Cambria Math" panose="02040503050406030204" pitchFamily="18" charset="0"/>
                  <a:cs typeface="Times New Roman" pitchFamily="18" charset="0"/>
                </a:endParaRPr>
              </a:p>
              <a:p>
                <a:pPr marL="571500" indent="-571500" eaLnBrk="1" hangingPunct="1">
                  <a:defRPr/>
                </a:pPr>
                <a14:m>
                  <m:oMath xmlns:m="http://schemas.openxmlformats.org/officeDocument/2006/math">
                    <m:sSub>
                      <m:sSubPr>
                        <m:ctrlPr>
                          <a:rPr lang="en-US" sz="2400" i="1" dirty="0" smtClean="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ctrlPr>
                      </m:sSubPr>
                      <m:e>
                        <m:r>
                          <a:rPr lang="en-US" sz="2400" b="0" i="1" dirty="0" smtClean="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𝑤</m:t>
                        </m:r>
                      </m:e>
                      <m:sub>
                        <m:r>
                          <a:rPr lang="en-US" sz="2400" b="0" i="1" dirty="0" smtClean="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𝑡</m:t>
                        </m:r>
                      </m:sub>
                    </m:sSub>
                  </m:oMath>
                </a14:m>
                <a:r>
                  <a:rPr lang="en-US" sz="2400" dirty="0">
                    <a:effectLst>
                      <a:outerShdw blurRad="38100" dist="38100" dir="2700000" algn="tl">
                        <a:srgbClr val="C0C0C0"/>
                      </a:outerShdw>
                    </a:effectLst>
                    <a:latin typeface="Times New Roman" panose="02020603050405020304" pitchFamily="18" charset="0"/>
                    <a:cs typeface="B Nazanin" panose="00000400000000000000" pitchFamily="2" charset="-78"/>
                  </a:rPr>
                  <a:t> = </a:t>
                </a:r>
                <a14:m>
                  <m:oMath xmlns:m="http://schemas.openxmlformats.org/officeDocument/2006/math">
                    <m:sSub>
                      <m:sSubPr>
                        <m:ctrlPr>
                          <a:rPr lang="en-US" sz="2400" i="1" dirty="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ctrlPr>
                      </m:sSubPr>
                      <m:e>
                        <m:r>
                          <a:rPr lang="en-US" sz="2400" i="1" dirty="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𝑤</m:t>
                        </m:r>
                      </m:e>
                      <m:sub>
                        <m:r>
                          <a:rPr lang="en-US" sz="2400" b="0" i="1" dirty="0" smtClean="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𝑡</m:t>
                        </m:r>
                        <m:r>
                          <a:rPr lang="en-US" sz="2400" b="0" i="1" dirty="0" smtClean="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m:t>
                        </m:r>
                        <m:r>
                          <a:rPr lang="en-US" sz="2400" b="0" i="1" dirty="0" smtClean="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1</m:t>
                        </m:r>
                      </m:sub>
                    </m:sSub>
                  </m:oMath>
                </a14:m>
                <a:r>
                  <a:rPr lang="en-US" sz="2400" dirty="0">
                    <a:effectLst>
                      <a:outerShdw blurRad="38100" dist="38100" dir="2700000" algn="tl">
                        <a:srgbClr val="C0C0C0"/>
                      </a:outerShdw>
                    </a:effectLst>
                    <a:latin typeface="Times New Roman" panose="02020603050405020304" pitchFamily="18" charset="0"/>
                    <a:cs typeface="B Nazanin" panose="00000400000000000000" pitchFamily="2" charset="-78"/>
                  </a:rPr>
                  <a:t>  + </a:t>
                </a:r>
                <a:r>
                  <a:rPr lang="en-US" sz="2400" dirty="0">
                    <a:solidFill>
                      <a:srgbClr val="000000"/>
                    </a:solidFill>
                    <a:effectLst>
                      <a:outerShdw blurRad="38100" dist="38100" dir="2700000" algn="tl">
                        <a:srgbClr val="C0C0C0"/>
                      </a:outerShdw>
                    </a:effectLst>
                    <a:latin typeface="Times New Roman" pitchFamily="18" charset="0"/>
                    <a:cs typeface="Times New Roman" pitchFamily="18" charset="0"/>
                  </a:rPr>
                  <a:t>η </a:t>
                </a:r>
                <a:r>
                  <a:rPr lang="en-US" sz="2400" dirty="0">
                    <a:effectLst>
                      <a:outerShdw blurRad="38100" dist="38100" dir="2700000" algn="tl">
                        <a:srgbClr val="C0C0C0"/>
                      </a:outerShdw>
                    </a:effectLst>
                    <a:latin typeface="Times New Roman" panose="02020603050405020304" pitchFamily="18" charset="0"/>
                    <a:cs typeface="B Nazanin" panose="00000400000000000000" pitchFamily="2" charset="-78"/>
                  </a:rPr>
                  <a:t>Δ</a:t>
                </a:r>
                <a14:m>
                  <m:oMath xmlns:m="http://schemas.openxmlformats.org/officeDocument/2006/math">
                    <m:sSub>
                      <m:sSubPr>
                        <m:ctrlPr>
                          <a:rPr lang="en-US" sz="2400" i="1" dirty="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ctrlPr>
                      </m:sSubPr>
                      <m:e>
                        <m:r>
                          <a:rPr lang="en-US" sz="2400" b="0" i="1" dirty="0" smtClean="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𝑥</m:t>
                        </m:r>
                      </m:e>
                      <m:sub>
                        <m:r>
                          <a:rPr lang="en-US" sz="2400" b="0" i="1" dirty="0" smtClean="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𝑡</m:t>
                        </m:r>
                      </m:sub>
                    </m:sSub>
                    <m:r>
                      <a:rPr lang="en-US" sz="2400" i="1" dirty="0">
                        <a:solidFill>
                          <a:srgbClr val="000000"/>
                        </a:solidFill>
                        <a:effectLst>
                          <a:outerShdw blurRad="38100" dist="38100" dir="2700000" algn="tl">
                            <a:srgbClr val="C0C0C0"/>
                          </a:outerShdw>
                        </a:effectLst>
                        <a:latin typeface="Cambria Math" panose="02040503050406030204" pitchFamily="18" charset="0"/>
                        <a:cs typeface="Times New Roman" pitchFamily="18" charset="0"/>
                      </a:rPr>
                      <m:t> </m:t>
                    </m:r>
                  </m:oMath>
                </a14:m>
                <a:endParaRPr lang="en-US" sz="2400" dirty="0">
                  <a:effectLst>
                    <a:outerShdw blurRad="38100" dist="38100" dir="2700000" algn="tl">
                      <a:srgbClr val="C0C0C0"/>
                    </a:outerShdw>
                  </a:effectLst>
                  <a:latin typeface="Times New Roman" panose="02020603050405020304" pitchFamily="18" charset="0"/>
                  <a:cs typeface="B Nazanin" panose="00000400000000000000" pitchFamily="2" charset="-78"/>
                </a:endParaRPr>
              </a:p>
            </p:txBody>
          </p:sp>
        </mc:Choice>
        <mc:Fallback xmlns="">
          <p:sp>
            <p:nvSpPr>
              <p:cNvPr id="4" name="TextBox 3">
                <a:extLst>
                  <a:ext uri="{FF2B5EF4-FFF2-40B4-BE49-F238E27FC236}">
                    <a16:creationId xmlns:a16="http://schemas.microsoft.com/office/drawing/2014/main" id="{F1746AA8-9940-C7C5-758B-9C8175535A01}"/>
                  </a:ext>
                </a:extLst>
              </p:cNvPr>
              <p:cNvSpPr txBox="1">
                <a:spLocks noRot="1" noChangeAspect="1" noMove="1" noResize="1" noEditPoints="1" noAdjustHandles="1" noChangeArrowheads="1" noChangeShapeType="1" noTextEdit="1"/>
              </p:cNvSpPr>
              <p:nvPr/>
            </p:nvSpPr>
            <p:spPr>
              <a:xfrm>
                <a:off x="755576" y="4242636"/>
                <a:ext cx="4572000" cy="866584"/>
              </a:xfrm>
              <a:prstGeom prst="rect">
                <a:avLst/>
              </a:prstGeom>
              <a:blipFill>
                <a:blip r:embed="rId4"/>
                <a:stretch>
                  <a:fillRect l="-2133" t="-6338" b="-19014"/>
                </a:stretch>
              </a:blipFill>
            </p:spPr>
            <p:txBody>
              <a:bodyPr/>
              <a:lstStyle/>
              <a:p>
                <a:r>
                  <a:rPr lang="fa-IR">
                    <a:noFill/>
                  </a:rPr>
                  <a:t> </a:t>
                </a:r>
              </a:p>
            </p:txBody>
          </p:sp>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1" name="Rectangle 3"/>
          <p:cNvSpPr>
            <a:spLocks noGrp="1" noChangeArrowheads="1"/>
          </p:cNvSpPr>
          <p:nvPr>
            <p:ph type="body" idx="1"/>
          </p:nvPr>
        </p:nvSpPr>
        <p:spPr>
          <a:xfrm>
            <a:off x="107504" y="697558"/>
            <a:ext cx="8856984" cy="4411662"/>
          </a:xfrm>
        </p:spPr>
        <p:txBody>
          <a:bodyPr/>
          <a:lstStyle/>
          <a:p>
            <a:pPr marL="571500" indent="-571500" eaLnBrk="1" hangingPunct="1">
              <a:buFont typeface="Wingdings" pitchFamily="2" charset="2"/>
              <a:buNone/>
              <a:defRPr/>
            </a:pPr>
            <a:endParaRPr lang="en-US" sz="2400" dirty="0">
              <a:latin typeface="Times New Roman" panose="02020603050405020304" pitchFamily="18" charset="0"/>
              <a:cs typeface="B Nazanin" panose="00000400000000000000" pitchFamily="2" charset="-78"/>
            </a:endParaRPr>
          </a:p>
          <a:p>
            <a:pPr marL="571500" indent="-571500" eaLnBrk="1" hangingPunct="1">
              <a:buFont typeface="Wingdings" pitchFamily="2" charset="2"/>
              <a:buNone/>
              <a:defRPr/>
            </a:pPr>
            <a:endParaRPr lang="en-US" sz="2400" dirty="0">
              <a:latin typeface="Times New Roman" panose="02020603050405020304" pitchFamily="18" charset="0"/>
              <a:cs typeface="B Nazanin" panose="00000400000000000000" pitchFamily="2" charset="-78"/>
            </a:endParaRPr>
          </a:p>
          <a:p>
            <a:pPr marL="571500" indent="-571500" eaLnBrk="1" hangingPunct="1">
              <a:buFont typeface="Wingdings" pitchFamily="2" charset="2"/>
              <a:buNone/>
              <a:defRPr/>
            </a:pPr>
            <a:endParaRPr lang="en-US" sz="2400" dirty="0">
              <a:latin typeface="Times New Roman" panose="02020603050405020304" pitchFamily="18" charset="0"/>
              <a:cs typeface="B Nazanin" panose="00000400000000000000" pitchFamily="2" charset="-78"/>
            </a:endParaRPr>
          </a:p>
        </p:txBody>
      </p:sp>
      <p:sp>
        <p:nvSpPr>
          <p:cNvPr id="21507" name="Rectangle 4"/>
          <p:cNvSpPr>
            <a:spLocks noChangeArrowheads="1"/>
          </p:cNvSpPr>
          <p:nvPr/>
        </p:nvSpPr>
        <p:spPr bwMode="auto">
          <a:xfrm>
            <a:off x="1331640" y="188640"/>
            <a:ext cx="7543800" cy="508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fa-IR" sz="2400" b="1" i="0" u="none" strike="noStrike" kern="1200" cap="none" spc="0" normalizeH="0" baseline="0" noProof="0" dirty="0">
                <a:ln>
                  <a:noFill/>
                </a:ln>
                <a:effectLst/>
                <a:uLnTx/>
                <a:uFillTx/>
                <a:latin typeface="2  Nazanin"/>
                <a:cs typeface="Arial" charset="0"/>
              </a:rPr>
              <a:t>قانون</a:t>
            </a:r>
            <a:r>
              <a:rPr kumimoji="0" lang="ar-SA" sz="2400" b="1" i="0" u="none" strike="noStrike" kern="1200" cap="none" spc="0" normalizeH="0" baseline="0" noProof="0" dirty="0">
                <a:ln>
                  <a:noFill/>
                </a:ln>
                <a:effectLst/>
                <a:uLnTx/>
                <a:uFillTx/>
                <a:latin typeface="2  Nazanin"/>
                <a:cs typeface="Arial" charset="0"/>
              </a:rPr>
              <a:t> پرسپترون</a:t>
            </a:r>
            <a:endParaRPr kumimoji="0" lang="en-US" sz="2400" b="1" i="0" u="none" strike="noStrike" kern="1200" cap="none" spc="0" normalizeH="0" baseline="0" noProof="0" dirty="0">
              <a:ln>
                <a:noFill/>
              </a:ln>
              <a:effectLst/>
              <a:uLnTx/>
              <a:uFillTx/>
              <a:latin typeface="2  Nazanin"/>
              <a:cs typeface="Arial"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1746AA8-9940-C7C5-758B-9C8175535A01}"/>
                  </a:ext>
                </a:extLst>
              </p:cNvPr>
              <p:cNvSpPr txBox="1"/>
              <p:nvPr/>
            </p:nvSpPr>
            <p:spPr>
              <a:xfrm>
                <a:off x="1043608" y="1052736"/>
                <a:ext cx="7543800" cy="2603470"/>
              </a:xfrm>
              <a:prstGeom prst="rect">
                <a:avLst/>
              </a:prstGeom>
              <a:noFill/>
            </p:spPr>
            <p:txBody>
              <a:bodyPr wrap="square">
                <a:spAutoFit/>
              </a:bodyPr>
              <a:lstStyle/>
              <a:p>
                <a:pPr marL="571500" indent="-571500" algn="ctr" eaLnBrk="1" hangingPunct="1">
                  <a:defRPr/>
                </a:pPr>
                <a:r>
                  <a:rPr lang="en-US" sz="2400" dirty="0">
                    <a:effectLst/>
                    <a:latin typeface="Times New Roman" panose="02020603050405020304" pitchFamily="18" charset="0"/>
                    <a:cs typeface="B Nazanin" panose="00000400000000000000" pitchFamily="2" charset="-78"/>
                  </a:rPr>
                  <a:t>Δ=</a:t>
                </a:r>
                <a:r>
                  <a:rPr lang="en-US" sz="2400" dirty="0">
                    <a:solidFill>
                      <a:srgbClr val="000000"/>
                    </a:solidFill>
                    <a:effectLst/>
                    <a:cs typeface="Times New Roman" pitchFamily="18" charset="0"/>
                  </a:rPr>
                  <a:t> </a:t>
                </a:r>
                <a14:m>
                  <m:oMath xmlns:m="http://schemas.openxmlformats.org/officeDocument/2006/math">
                    <m:sSub>
                      <m:sSubPr>
                        <m:ctrlPr>
                          <a:rPr lang="en-US" sz="2400" i="1" dirty="0">
                            <a:solidFill>
                              <a:srgbClr val="000000"/>
                            </a:solidFill>
                            <a:effectLst/>
                            <a:latin typeface="Cambria Math" panose="02040503050406030204" pitchFamily="18" charset="0"/>
                            <a:cs typeface="Times New Roman" pitchFamily="18" charset="0"/>
                          </a:rPr>
                        </m:ctrlPr>
                      </m:sSubPr>
                      <m:e>
                        <m:r>
                          <a:rPr lang="en-US" sz="2400" b="0" i="1" dirty="0" smtClean="0">
                            <a:solidFill>
                              <a:srgbClr val="000000"/>
                            </a:solidFill>
                            <a:effectLst/>
                            <a:latin typeface="Cambria Math" panose="02040503050406030204" pitchFamily="18" charset="0"/>
                            <a:cs typeface="Times New Roman" pitchFamily="18" charset="0"/>
                          </a:rPr>
                          <m:t>𝑑</m:t>
                        </m:r>
                      </m:e>
                      <m:sub>
                        <m:r>
                          <a:rPr lang="en-US" sz="2400" b="0" i="1" dirty="0" smtClean="0">
                            <a:solidFill>
                              <a:srgbClr val="000000"/>
                            </a:solidFill>
                            <a:effectLst/>
                            <a:latin typeface="Cambria Math" panose="02040503050406030204" pitchFamily="18" charset="0"/>
                            <a:cs typeface="Times New Roman" pitchFamily="18" charset="0"/>
                          </a:rPr>
                          <m:t>(</m:t>
                        </m:r>
                        <m:r>
                          <a:rPr lang="en-US" sz="2400" b="0" i="1" dirty="0" smtClean="0">
                            <a:solidFill>
                              <a:srgbClr val="000000"/>
                            </a:solidFill>
                            <a:effectLst/>
                            <a:latin typeface="Cambria Math" panose="02040503050406030204" pitchFamily="18" charset="0"/>
                            <a:cs typeface="Times New Roman" pitchFamily="18" charset="0"/>
                          </a:rPr>
                          <m:t>𝑡</m:t>
                        </m:r>
                        <m:r>
                          <a:rPr lang="en-US" sz="2400" b="0" i="1" dirty="0" smtClean="0">
                            <a:solidFill>
                              <a:srgbClr val="000000"/>
                            </a:solidFill>
                            <a:effectLst/>
                            <a:latin typeface="Cambria Math" panose="02040503050406030204" pitchFamily="18" charset="0"/>
                            <a:cs typeface="Times New Roman" pitchFamily="18" charset="0"/>
                          </a:rPr>
                          <m:t>)</m:t>
                        </m:r>
                      </m:sub>
                    </m:sSub>
                    <m:r>
                      <a:rPr lang="en-US" sz="2400" b="0" i="1" dirty="0" smtClean="0">
                        <a:solidFill>
                          <a:srgbClr val="000000"/>
                        </a:solidFill>
                        <a:effectLst/>
                        <a:latin typeface="Cambria Math" panose="02040503050406030204" pitchFamily="18" charset="0"/>
                        <a:cs typeface="Times New Roman" pitchFamily="18" charset="0"/>
                      </a:rPr>
                      <m:t>−</m:t>
                    </m:r>
                    <m:sSub>
                      <m:sSubPr>
                        <m:ctrlPr>
                          <a:rPr lang="en-US" sz="2400" i="1" dirty="0">
                            <a:solidFill>
                              <a:srgbClr val="000000"/>
                            </a:solidFill>
                            <a:effectLst/>
                            <a:latin typeface="Cambria Math" panose="02040503050406030204" pitchFamily="18" charset="0"/>
                            <a:cs typeface="Times New Roman" pitchFamily="18" charset="0"/>
                          </a:rPr>
                        </m:ctrlPr>
                      </m:sSubPr>
                      <m:e>
                        <m:r>
                          <a:rPr lang="en-US" sz="2400" b="0" i="1" dirty="0" smtClean="0">
                            <a:solidFill>
                              <a:srgbClr val="000000"/>
                            </a:solidFill>
                            <a:effectLst/>
                            <a:latin typeface="Cambria Math" panose="02040503050406030204" pitchFamily="18" charset="0"/>
                            <a:cs typeface="Times New Roman" pitchFamily="18" charset="0"/>
                          </a:rPr>
                          <m:t>𝑦</m:t>
                        </m:r>
                      </m:e>
                      <m:sub>
                        <m:r>
                          <a:rPr lang="en-US" sz="2400" i="1" dirty="0">
                            <a:solidFill>
                              <a:srgbClr val="000000"/>
                            </a:solidFill>
                            <a:effectLst/>
                            <a:latin typeface="Cambria Math" panose="02040503050406030204" pitchFamily="18" charset="0"/>
                            <a:cs typeface="Times New Roman" pitchFamily="18" charset="0"/>
                          </a:rPr>
                          <m:t>(</m:t>
                        </m:r>
                        <m:r>
                          <a:rPr lang="en-US" sz="2400" i="1" dirty="0">
                            <a:solidFill>
                              <a:srgbClr val="000000"/>
                            </a:solidFill>
                            <a:effectLst/>
                            <a:latin typeface="Cambria Math" panose="02040503050406030204" pitchFamily="18" charset="0"/>
                            <a:cs typeface="Times New Roman" pitchFamily="18" charset="0"/>
                          </a:rPr>
                          <m:t>𝑡</m:t>
                        </m:r>
                        <m:r>
                          <a:rPr lang="en-US" sz="2400" i="1" dirty="0">
                            <a:solidFill>
                              <a:srgbClr val="000000"/>
                            </a:solidFill>
                            <a:effectLst/>
                            <a:latin typeface="Cambria Math" panose="02040503050406030204" pitchFamily="18" charset="0"/>
                            <a:cs typeface="Times New Roman" pitchFamily="18" charset="0"/>
                          </a:rPr>
                          <m:t>)</m:t>
                        </m:r>
                      </m:sub>
                    </m:sSub>
                  </m:oMath>
                </a14:m>
                <a:endParaRPr lang="en-US" sz="2400" i="1" dirty="0">
                  <a:solidFill>
                    <a:srgbClr val="000000"/>
                  </a:solidFill>
                  <a:effectLst/>
                  <a:latin typeface="Cambria Math" panose="02040503050406030204" pitchFamily="18" charset="0"/>
                  <a:cs typeface="Times New Roman" pitchFamily="18" charset="0"/>
                </a:endParaRPr>
              </a:p>
              <a:p>
                <a:pPr marL="571500" indent="-571500" algn="ctr" eaLnBrk="1" hangingPunct="1">
                  <a:defRPr/>
                </a:pPr>
                <a14:m>
                  <m:oMath xmlns:m="http://schemas.openxmlformats.org/officeDocument/2006/math">
                    <m:sSub>
                      <m:sSubPr>
                        <m:ctrlPr>
                          <a:rPr lang="en-US" sz="2400" i="1" dirty="0" smtClean="0">
                            <a:solidFill>
                              <a:srgbClr val="000000"/>
                            </a:solidFill>
                            <a:effectLst/>
                            <a:latin typeface="Cambria Math" panose="02040503050406030204" pitchFamily="18" charset="0"/>
                            <a:cs typeface="Times New Roman" pitchFamily="18" charset="0"/>
                          </a:rPr>
                        </m:ctrlPr>
                      </m:sSubPr>
                      <m:e>
                        <m:r>
                          <a:rPr lang="en-US" sz="2400" b="0" i="1" dirty="0" smtClean="0">
                            <a:solidFill>
                              <a:srgbClr val="000000"/>
                            </a:solidFill>
                            <a:effectLst/>
                            <a:latin typeface="Cambria Math" panose="02040503050406030204" pitchFamily="18" charset="0"/>
                            <a:cs typeface="Times New Roman" pitchFamily="18" charset="0"/>
                          </a:rPr>
                          <m:t>𝑤</m:t>
                        </m:r>
                      </m:e>
                      <m:sub>
                        <m:r>
                          <a:rPr lang="en-US" sz="2400" b="0" i="1" dirty="0" smtClean="0">
                            <a:solidFill>
                              <a:srgbClr val="000000"/>
                            </a:solidFill>
                            <a:effectLst/>
                            <a:latin typeface="Cambria Math" panose="02040503050406030204" pitchFamily="18" charset="0"/>
                            <a:cs typeface="Times New Roman" pitchFamily="18" charset="0"/>
                          </a:rPr>
                          <m:t>𝑡</m:t>
                        </m:r>
                      </m:sub>
                    </m:sSub>
                  </m:oMath>
                </a14:m>
                <a:r>
                  <a:rPr lang="en-US" sz="2400" dirty="0">
                    <a:effectLst/>
                    <a:latin typeface="Times New Roman" panose="02020603050405020304" pitchFamily="18" charset="0"/>
                    <a:cs typeface="B Nazanin" panose="00000400000000000000" pitchFamily="2" charset="-78"/>
                  </a:rPr>
                  <a:t> = </a:t>
                </a:r>
                <a14:m>
                  <m:oMath xmlns:m="http://schemas.openxmlformats.org/officeDocument/2006/math">
                    <m:sSub>
                      <m:sSubPr>
                        <m:ctrlPr>
                          <a:rPr lang="en-US" sz="2400" i="1" dirty="0">
                            <a:solidFill>
                              <a:srgbClr val="000000"/>
                            </a:solidFill>
                            <a:effectLst/>
                            <a:latin typeface="Cambria Math" panose="02040503050406030204" pitchFamily="18" charset="0"/>
                            <a:cs typeface="Times New Roman" pitchFamily="18" charset="0"/>
                          </a:rPr>
                        </m:ctrlPr>
                      </m:sSubPr>
                      <m:e>
                        <m:r>
                          <a:rPr lang="en-US" sz="2400" i="1" dirty="0">
                            <a:solidFill>
                              <a:srgbClr val="000000"/>
                            </a:solidFill>
                            <a:effectLst/>
                            <a:latin typeface="Cambria Math" panose="02040503050406030204" pitchFamily="18" charset="0"/>
                            <a:cs typeface="Times New Roman" pitchFamily="18" charset="0"/>
                          </a:rPr>
                          <m:t>𝑤</m:t>
                        </m:r>
                      </m:e>
                      <m:sub>
                        <m:r>
                          <a:rPr lang="en-US" sz="2400" b="0" i="1" dirty="0" smtClean="0">
                            <a:solidFill>
                              <a:srgbClr val="000000"/>
                            </a:solidFill>
                            <a:effectLst/>
                            <a:latin typeface="Cambria Math" panose="02040503050406030204" pitchFamily="18" charset="0"/>
                            <a:cs typeface="Times New Roman" pitchFamily="18" charset="0"/>
                          </a:rPr>
                          <m:t>𝑡</m:t>
                        </m:r>
                        <m:r>
                          <a:rPr lang="en-US" sz="2400" b="0" i="1" dirty="0" smtClean="0">
                            <a:solidFill>
                              <a:srgbClr val="000000"/>
                            </a:solidFill>
                            <a:effectLst/>
                            <a:latin typeface="Cambria Math" panose="02040503050406030204" pitchFamily="18" charset="0"/>
                            <a:cs typeface="Times New Roman" pitchFamily="18" charset="0"/>
                          </a:rPr>
                          <m:t>−</m:t>
                        </m:r>
                        <m:r>
                          <a:rPr lang="en-US" sz="2400" b="0" i="1" dirty="0" smtClean="0">
                            <a:solidFill>
                              <a:srgbClr val="000000"/>
                            </a:solidFill>
                            <a:effectLst/>
                            <a:latin typeface="Cambria Math" panose="02040503050406030204" pitchFamily="18" charset="0"/>
                            <a:cs typeface="Times New Roman" pitchFamily="18" charset="0"/>
                          </a:rPr>
                          <m:t>1</m:t>
                        </m:r>
                      </m:sub>
                    </m:sSub>
                  </m:oMath>
                </a14:m>
                <a:r>
                  <a:rPr lang="en-US" sz="2400" dirty="0">
                    <a:effectLst/>
                    <a:latin typeface="Times New Roman" panose="02020603050405020304" pitchFamily="18" charset="0"/>
                    <a:cs typeface="B Nazanin" panose="00000400000000000000" pitchFamily="2" charset="-78"/>
                  </a:rPr>
                  <a:t> </a:t>
                </a:r>
                <a14:m>
                  <m:oMath xmlns:m="http://schemas.openxmlformats.org/officeDocument/2006/math">
                    <m:r>
                      <a:rPr lang="en-US" sz="2400" i="1" dirty="0">
                        <a:solidFill>
                          <a:srgbClr val="000000"/>
                        </a:solidFill>
                        <a:latin typeface="Cambria Math" panose="02040503050406030204" pitchFamily="18" charset="0"/>
                        <a:ea typeface="Cambria Math" panose="02040503050406030204" pitchFamily="18" charset="0"/>
                        <a:cs typeface="Times New Roman" pitchFamily="18" charset="0"/>
                      </a:rPr>
                      <m:t>±</m:t>
                    </m:r>
                  </m:oMath>
                </a14:m>
                <a:r>
                  <a:rPr lang="en-US" sz="2400" dirty="0">
                    <a:effectLst/>
                    <a:latin typeface="Times New Roman" panose="02020603050405020304" pitchFamily="18" charset="0"/>
                    <a:cs typeface="B Nazanin" panose="00000400000000000000" pitchFamily="2" charset="-78"/>
                  </a:rPr>
                  <a:t> </a:t>
                </a:r>
                <a:r>
                  <a:rPr lang="en-US" sz="2400" dirty="0">
                    <a:solidFill>
                      <a:srgbClr val="000000"/>
                    </a:solidFill>
                    <a:effectLst/>
                    <a:latin typeface="Times New Roman" pitchFamily="18" charset="0"/>
                    <a:cs typeface="Times New Roman" pitchFamily="18" charset="0"/>
                  </a:rPr>
                  <a:t>η </a:t>
                </a:r>
                <a:r>
                  <a:rPr lang="en-US" sz="2400" dirty="0">
                    <a:effectLst/>
                    <a:latin typeface="Times New Roman" panose="02020603050405020304" pitchFamily="18" charset="0"/>
                    <a:cs typeface="B Nazanin" panose="00000400000000000000" pitchFamily="2" charset="-78"/>
                  </a:rPr>
                  <a:t>Δ</a:t>
                </a:r>
                <a14:m>
                  <m:oMath xmlns:m="http://schemas.openxmlformats.org/officeDocument/2006/math">
                    <m:sSub>
                      <m:sSubPr>
                        <m:ctrlPr>
                          <a:rPr lang="en-US" sz="2400" i="1" dirty="0">
                            <a:solidFill>
                              <a:srgbClr val="000000"/>
                            </a:solidFill>
                            <a:effectLst/>
                            <a:latin typeface="Cambria Math" panose="02040503050406030204" pitchFamily="18" charset="0"/>
                            <a:cs typeface="Times New Roman" pitchFamily="18" charset="0"/>
                          </a:rPr>
                        </m:ctrlPr>
                      </m:sSubPr>
                      <m:e>
                        <m:r>
                          <a:rPr lang="en-US" sz="2400" b="0" i="1" dirty="0" smtClean="0">
                            <a:solidFill>
                              <a:srgbClr val="000000"/>
                            </a:solidFill>
                            <a:effectLst/>
                            <a:latin typeface="Cambria Math" panose="02040503050406030204" pitchFamily="18" charset="0"/>
                            <a:cs typeface="Times New Roman" pitchFamily="18" charset="0"/>
                          </a:rPr>
                          <m:t>𝑥</m:t>
                        </m:r>
                      </m:e>
                      <m:sub>
                        <m:r>
                          <a:rPr lang="en-US" sz="2400" b="0" i="1" dirty="0" smtClean="0">
                            <a:solidFill>
                              <a:srgbClr val="000000"/>
                            </a:solidFill>
                            <a:effectLst/>
                            <a:latin typeface="Cambria Math" panose="02040503050406030204" pitchFamily="18" charset="0"/>
                            <a:cs typeface="Times New Roman" pitchFamily="18" charset="0"/>
                          </a:rPr>
                          <m:t>𝑡</m:t>
                        </m:r>
                      </m:sub>
                    </m:sSub>
                    <m:r>
                      <a:rPr lang="en-US" sz="2400" i="1" dirty="0">
                        <a:solidFill>
                          <a:srgbClr val="000000"/>
                        </a:solidFill>
                        <a:effectLst/>
                        <a:latin typeface="Cambria Math" panose="02040503050406030204" pitchFamily="18" charset="0"/>
                        <a:cs typeface="Times New Roman" pitchFamily="18" charset="0"/>
                      </a:rPr>
                      <m:t> </m:t>
                    </m:r>
                  </m:oMath>
                </a14:m>
                <a:endParaRPr lang="en-US" sz="2400" dirty="0">
                  <a:solidFill>
                    <a:srgbClr val="000000"/>
                  </a:solidFill>
                  <a:effectLst/>
                  <a:latin typeface="Times New Roman" panose="02020603050405020304" pitchFamily="18" charset="0"/>
                  <a:cs typeface="Times New Roman" pitchFamily="18" charset="0"/>
                </a:endParaRPr>
              </a:p>
              <a:p>
                <a:pPr marL="571500" indent="-571500" algn="ctr" eaLnBrk="1" hangingPunct="1">
                  <a:defRPr/>
                </a:pPr>
                <a:endParaRPr lang="en-US" sz="2400" dirty="0">
                  <a:effectLst/>
                  <a:latin typeface="Times New Roman" panose="02020603050405020304" pitchFamily="18" charset="0"/>
                  <a:cs typeface="B Nazanin" panose="00000400000000000000" pitchFamily="2" charset="-78"/>
                </a:endParaRPr>
              </a:p>
              <a:p>
                <a:pPr marL="571500" indent="-571500" algn="ctr" eaLnBrk="1" hangingPunct="1">
                  <a:defRPr/>
                </a:pPr>
                <a14:m>
                  <m:oMathPara xmlns:m="http://schemas.openxmlformats.org/officeDocument/2006/math">
                    <m:oMathParaPr>
                      <m:jc m:val="center"/>
                    </m:oMathParaPr>
                    <m:oMath xmlns:m="http://schemas.openxmlformats.org/officeDocument/2006/math">
                      <m:d>
                        <m:dPr>
                          <m:begChr m:val="{"/>
                          <m:endChr m:val=""/>
                          <m:ctrlPr>
                            <a:rPr lang="en-US" sz="2400" i="1" smtClean="0">
                              <a:effectLst/>
                              <a:latin typeface="Cambria Math" panose="02040503050406030204" pitchFamily="18" charset="0"/>
                              <a:cs typeface="B Nazanin" panose="00000400000000000000" pitchFamily="2" charset="-78"/>
                            </a:rPr>
                          </m:ctrlPr>
                        </m:dPr>
                        <m:e>
                          <m:eqArr>
                            <m:eqArrPr>
                              <m:ctrlPr>
                                <a:rPr lang="en-US" sz="2400" i="1" smtClean="0">
                                  <a:effectLst/>
                                  <a:latin typeface="Cambria Math" panose="02040503050406030204" pitchFamily="18" charset="0"/>
                                  <a:cs typeface="B Nazanin" panose="00000400000000000000" pitchFamily="2" charset="-78"/>
                                </a:rPr>
                              </m:ctrlPr>
                            </m:eqArrPr>
                            <m:e>
                              <m:sSub>
                                <m:sSubPr>
                                  <m:ctrlPr>
                                    <a:rPr lang="en-US" sz="2400" i="1" dirty="0">
                                      <a:solidFill>
                                        <a:srgbClr val="000000"/>
                                      </a:solidFill>
                                      <a:effectLst/>
                                      <a:latin typeface="Cambria Math" panose="02040503050406030204" pitchFamily="18" charset="0"/>
                                      <a:cs typeface="Times New Roman" pitchFamily="18" charset="0"/>
                                    </a:rPr>
                                  </m:ctrlPr>
                                </m:sSubPr>
                                <m:e>
                                  <m:r>
                                    <a:rPr lang="en-US" sz="2400" i="1" dirty="0">
                                      <a:solidFill>
                                        <a:srgbClr val="000000"/>
                                      </a:solidFill>
                                      <a:effectLst/>
                                      <a:latin typeface="Cambria Math" panose="02040503050406030204" pitchFamily="18" charset="0"/>
                                      <a:cs typeface="Times New Roman" pitchFamily="18" charset="0"/>
                                    </a:rPr>
                                    <m:t>𝑤</m:t>
                                  </m:r>
                                </m:e>
                                <m:sub>
                                  <m:r>
                                    <a:rPr lang="en-US" sz="2400" b="0" i="1" dirty="0" smtClean="0">
                                      <a:solidFill>
                                        <a:srgbClr val="000000"/>
                                      </a:solidFill>
                                      <a:effectLst/>
                                      <a:latin typeface="Cambria Math" panose="02040503050406030204" pitchFamily="18" charset="0"/>
                                      <a:cs typeface="Times New Roman" pitchFamily="18" charset="0"/>
                                    </a:rPr>
                                    <m:t>𝑖</m:t>
                                  </m:r>
                                </m:sub>
                              </m:sSub>
                              <m:d>
                                <m:dPr>
                                  <m:ctrlPr>
                                    <a:rPr lang="en-US" sz="2400" b="0" i="1" dirty="0" smtClean="0">
                                      <a:solidFill>
                                        <a:srgbClr val="000000"/>
                                      </a:solidFill>
                                      <a:effectLst/>
                                      <a:latin typeface="Cambria Math" panose="02040503050406030204" pitchFamily="18" charset="0"/>
                                      <a:cs typeface="Times New Roman" pitchFamily="18" charset="0"/>
                                    </a:rPr>
                                  </m:ctrlPr>
                                </m:dPr>
                                <m:e>
                                  <m:r>
                                    <a:rPr lang="en-US" sz="2400" b="0" i="1" dirty="0" smtClean="0">
                                      <a:solidFill>
                                        <a:srgbClr val="000000"/>
                                      </a:solidFill>
                                      <a:effectLst/>
                                      <a:latin typeface="Cambria Math" panose="02040503050406030204" pitchFamily="18" charset="0"/>
                                      <a:cs typeface="Times New Roman" pitchFamily="18" charset="0"/>
                                    </a:rPr>
                                    <m:t>𝑡</m:t>
                                  </m:r>
                                  <m:r>
                                    <a:rPr lang="en-US" sz="2400" b="0" i="1" dirty="0" smtClean="0">
                                      <a:solidFill>
                                        <a:srgbClr val="000000"/>
                                      </a:solidFill>
                                      <a:effectLst/>
                                      <a:latin typeface="Cambria Math" panose="02040503050406030204" pitchFamily="18" charset="0"/>
                                      <a:cs typeface="Times New Roman" pitchFamily="18" charset="0"/>
                                    </a:rPr>
                                    <m:t>+</m:t>
                                  </m:r>
                                  <m:r>
                                    <a:rPr lang="en-US" sz="2400" b="0" i="1" dirty="0" smtClean="0">
                                      <a:solidFill>
                                        <a:srgbClr val="000000"/>
                                      </a:solidFill>
                                      <a:effectLst/>
                                      <a:latin typeface="Cambria Math" panose="02040503050406030204" pitchFamily="18" charset="0"/>
                                      <a:cs typeface="Times New Roman" pitchFamily="18" charset="0"/>
                                    </a:rPr>
                                    <m:t>1</m:t>
                                  </m:r>
                                </m:e>
                              </m:d>
                              <m:r>
                                <a:rPr lang="en-US" sz="2400" b="0" i="1" dirty="0" smtClean="0">
                                  <a:solidFill>
                                    <a:srgbClr val="000000"/>
                                  </a:solidFill>
                                  <a:effectLst/>
                                  <a:latin typeface="Cambria Math" panose="02040503050406030204" pitchFamily="18" charset="0"/>
                                  <a:cs typeface="Times New Roman" pitchFamily="18" charset="0"/>
                                </a:rPr>
                                <m:t>=</m:t>
                              </m:r>
                              <m:sSub>
                                <m:sSubPr>
                                  <m:ctrlPr>
                                    <a:rPr lang="en-US" sz="2400" i="1" dirty="0">
                                      <a:solidFill>
                                        <a:srgbClr val="000000"/>
                                      </a:solidFill>
                                      <a:effectLst/>
                                      <a:latin typeface="Cambria Math" panose="02040503050406030204" pitchFamily="18" charset="0"/>
                                      <a:cs typeface="Times New Roman" pitchFamily="18" charset="0"/>
                                    </a:rPr>
                                  </m:ctrlPr>
                                </m:sSubPr>
                                <m:e>
                                  <m:r>
                                    <a:rPr lang="en-US" sz="2400" i="1" dirty="0">
                                      <a:solidFill>
                                        <a:srgbClr val="000000"/>
                                      </a:solidFill>
                                      <a:effectLst/>
                                      <a:latin typeface="Cambria Math" panose="02040503050406030204" pitchFamily="18" charset="0"/>
                                      <a:cs typeface="Times New Roman" pitchFamily="18" charset="0"/>
                                    </a:rPr>
                                    <m:t>𝑤</m:t>
                                  </m:r>
                                </m:e>
                                <m:sub>
                                  <m:r>
                                    <a:rPr lang="en-US" sz="2400" i="1" dirty="0">
                                      <a:solidFill>
                                        <a:srgbClr val="000000"/>
                                      </a:solidFill>
                                      <a:effectLst/>
                                      <a:latin typeface="Cambria Math" panose="02040503050406030204" pitchFamily="18" charset="0"/>
                                      <a:cs typeface="Times New Roman" pitchFamily="18" charset="0"/>
                                    </a:rPr>
                                    <m:t>𝑖</m:t>
                                  </m:r>
                                </m:sub>
                              </m:sSub>
                              <m:d>
                                <m:dPr>
                                  <m:ctrlPr>
                                    <a:rPr lang="en-US" sz="2400" i="1" dirty="0">
                                      <a:solidFill>
                                        <a:srgbClr val="000000"/>
                                      </a:solidFill>
                                      <a:effectLst/>
                                      <a:latin typeface="Cambria Math" panose="02040503050406030204" pitchFamily="18" charset="0"/>
                                      <a:cs typeface="Times New Roman" pitchFamily="18" charset="0"/>
                                    </a:rPr>
                                  </m:ctrlPr>
                                </m:dPr>
                                <m:e>
                                  <m:r>
                                    <a:rPr lang="en-US" sz="2400" i="1" dirty="0">
                                      <a:solidFill>
                                        <a:srgbClr val="000000"/>
                                      </a:solidFill>
                                      <a:effectLst/>
                                      <a:latin typeface="Cambria Math" panose="02040503050406030204" pitchFamily="18" charset="0"/>
                                      <a:cs typeface="Times New Roman" pitchFamily="18" charset="0"/>
                                    </a:rPr>
                                    <m:t>𝑡</m:t>
                                  </m:r>
                                </m:e>
                              </m:d>
                              <m:r>
                                <a:rPr lang="en-US" sz="2400" b="0" i="1" dirty="0" smtClean="0">
                                  <a:solidFill>
                                    <a:srgbClr val="000000"/>
                                  </a:solidFill>
                                  <a:effectLst/>
                                  <a:latin typeface="Cambria Math" panose="02040503050406030204" pitchFamily="18" charset="0"/>
                                  <a:cs typeface="Times New Roman" pitchFamily="18" charset="0"/>
                                </a:rPr>
                                <m:t>                          </m:t>
                              </m:r>
                              <m:r>
                                <a:rPr lang="en-US" sz="2400" b="0" i="1" dirty="0" smtClean="0">
                                  <a:solidFill>
                                    <a:srgbClr val="000000"/>
                                  </a:solidFill>
                                  <a:effectLst/>
                                  <a:latin typeface="Cambria Math" panose="02040503050406030204" pitchFamily="18" charset="0"/>
                                  <a:cs typeface="Times New Roman" pitchFamily="18" charset="0"/>
                                </a:rPr>
                                <m:t>𝑐𝑜𝑟𝑟𝑒𝑐𝑡</m:t>
                              </m:r>
                              <m:r>
                                <a:rPr lang="en-US" sz="2400" b="0" i="1" dirty="0" smtClean="0">
                                  <a:solidFill>
                                    <a:srgbClr val="000000"/>
                                  </a:solidFill>
                                  <a:effectLst/>
                                  <a:latin typeface="Cambria Math" panose="02040503050406030204" pitchFamily="18" charset="0"/>
                                  <a:cs typeface="Times New Roman" pitchFamily="18" charset="0"/>
                                </a:rPr>
                                <m:t> </m:t>
                              </m:r>
                              <m:r>
                                <a:rPr lang="en-US" sz="2400" b="0" i="1" dirty="0" smtClean="0">
                                  <a:solidFill>
                                    <a:srgbClr val="000000"/>
                                  </a:solidFill>
                                  <a:effectLst/>
                                  <a:latin typeface="Cambria Math" panose="02040503050406030204" pitchFamily="18" charset="0"/>
                                  <a:cs typeface="Times New Roman" pitchFamily="18" charset="0"/>
                                </a:rPr>
                                <m:t>𝑜𝑢𝑡</m:t>
                              </m:r>
                              <m:r>
                                <a:rPr lang="en-US" sz="2400" b="0" i="1" dirty="0" smtClean="0">
                                  <a:solidFill>
                                    <a:srgbClr val="000000"/>
                                  </a:solidFill>
                                  <a:effectLst/>
                                  <a:latin typeface="Cambria Math" panose="02040503050406030204" pitchFamily="18" charset="0"/>
                                  <a:cs typeface="Times New Roman" pitchFamily="18" charset="0"/>
                                </a:rPr>
                                <m:t> </m:t>
                              </m:r>
                              <m:r>
                                <a:rPr lang="en-US" sz="2400" b="0" i="1" dirty="0" smtClean="0">
                                  <a:solidFill>
                                    <a:srgbClr val="000000"/>
                                  </a:solidFill>
                                  <a:effectLst/>
                                  <a:latin typeface="Cambria Math" panose="02040503050406030204" pitchFamily="18" charset="0"/>
                                  <a:cs typeface="Times New Roman" pitchFamily="18" charset="0"/>
                                </a:rPr>
                                <m:t>𝑝𝑢𝑡</m:t>
                              </m:r>
                            </m:e>
                            <m:e>
                              <m:sSub>
                                <m:sSubPr>
                                  <m:ctrlPr>
                                    <a:rPr lang="en-US" sz="2400" i="1" dirty="0">
                                      <a:solidFill>
                                        <a:srgbClr val="000000"/>
                                      </a:solidFill>
                                      <a:effectLst/>
                                      <a:latin typeface="Cambria Math" panose="02040503050406030204" pitchFamily="18" charset="0"/>
                                      <a:cs typeface="Times New Roman" pitchFamily="18" charset="0"/>
                                    </a:rPr>
                                  </m:ctrlPr>
                                </m:sSubPr>
                                <m:e>
                                  <m:r>
                                    <a:rPr lang="en-US" sz="2400" i="1" dirty="0">
                                      <a:solidFill>
                                        <a:srgbClr val="000000"/>
                                      </a:solidFill>
                                      <a:effectLst/>
                                      <a:latin typeface="Cambria Math" panose="02040503050406030204" pitchFamily="18" charset="0"/>
                                      <a:cs typeface="Times New Roman" pitchFamily="18" charset="0"/>
                                    </a:rPr>
                                    <m:t>𝑤</m:t>
                                  </m:r>
                                </m:e>
                                <m:sub>
                                  <m:r>
                                    <a:rPr lang="en-US" sz="2400" i="1" dirty="0">
                                      <a:solidFill>
                                        <a:srgbClr val="000000"/>
                                      </a:solidFill>
                                      <a:effectLst/>
                                      <a:latin typeface="Cambria Math" panose="02040503050406030204" pitchFamily="18" charset="0"/>
                                      <a:cs typeface="Times New Roman" pitchFamily="18" charset="0"/>
                                    </a:rPr>
                                    <m:t>𝑖</m:t>
                                  </m:r>
                                </m:sub>
                              </m:sSub>
                              <m:d>
                                <m:dPr>
                                  <m:ctrlPr>
                                    <a:rPr lang="en-US" sz="2400" i="1" dirty="0">
                                      <a:solidFill>
                                        <a:srgbClr val="000000"/>
                                      </a:solidFill>
                                      <a:effectLst/>
                                      <a:latin typeface="Cambria Math" panose="02040503050406030204" pitchFamily="18" charset="0"/>
                                      <a:cs typeface="Times New Roman" pitchFamily="18" charset="0"/>
                                    </a:rPr>
                                  </m:ctrlPr>
                                </m:dPr>
                                <m:e>
                                  <m:r>
                                    <a:rPr lang="en-US" sz="2400" i="1" dirty="0">
                                      <a:solidFill>
                                        <a:srgbClr val="000000"/>
                                      </a:solidFill>
                                      <a:effectLst/>
                                      <a:latin typeface="Cambria Math" panose="02040503050406030204" pitchFamily="18" charset="0"/>
                                      <a:cs typeface="Times New Roman" pitchFamily="18" charset="0"/>
                                    </a:rPr>
                                    <m:t>𝑡</m:t>
                                  </m:r>
                                  <m:r>
                                    <a:rPr lang="en-US" sz="2400" i="1" dirty="0">
                                      <a:solidFill>
                                        <a:srgbClr val="000000"/>
                                      </a:solidFill>
                                      <a:effectLst/>
                                      <a:latin typeface="Cambria Math" panose="02040503050406030204" pitchFamily="18" charset="0"/>
                                      <a:cs typeface="Times New Roman" pitchFamily="18" charset="0"/>
                                    </a:rPr>
                                    <m:t>+</m:t>
                                  </m:r>
                                  <m:r>
                                    <a:rPr lang="en-US" sz="2400" i="1" dirty="0">
                                      <a:solidFill>
                                        <a:srgbClr val="000000"/>
                                      </a:solidFill>
                                      <a:effectLst/>
                                      <a:latin typeface="Cambria Math" panose="02040503050406030204" pitchFamily="18" charset="0"/>
                                      <a:cs typeface="Times New Roman" pitchFamily="18" charset="0"/>
                                    </a:rPr>
                                    <m:t>1</m:t>
                                  </m:r>
                                </m:e>
                              </m:d>
                              <m:r>
                                <a:rPr lang="en-US" sz="2400" i="1" dirty="0">
                                  <a:solidFill>
                                    <a:srgbClr val="000000"/>
                                  </a:solidFill>
                                  <a:effectLst/>
                                  <a:latin typeface="Cambria Math" panose="02040503050406030204" pitchFamily="18" charset="0"/>
                                  <a:cs typeface="Times New Roman" pitchFamily="18" charset="0"/>
                                </a:rPr>
                                <m:t>=</m:t>
                              </m:r>
                              <m:sSub>
                                <m:sSubPr>
                                  <m:ctrlPr>
                                    <a:rPr lang="en-US" sz="2400" i="1" dirty="0">
                                      <a:solidFill>
                                        <a:srgbClr val="000000"/>
                                      </a:solidFill>
                                      <a:effectLst/>
                                      <a:latin typeface="Cambria Math" panose="02040503050406030204" pitchFamily="18" charset="0"/>
                                      <a:cs typeface="Times New Roman" pitchFamily="18" charset="0"/>
                                    </a:rPr>
                                  </m:ctrlPr>
                                </m:sSubPr>
                                <m:e>
                                  <m:r>
                                    <a:rPr lang="en-US" sz="2400" i="1" dirty="0">
                                      <a:solidFill>
                                        <a:srgbClr val="000000"/>
                                      </a:solidFill>
                                      <a:effectLst/>
                                      <a:latin typeface="Cambria Math" panose="02040503050406030204" pitchFamily="18" charset="0"/>
                                      <a:cs typeface="Times New Roman" pitchFamily="18" charset="0"/>
                                    </a:rPr>
                                    <m:t>𝑤</m:t>
                                  </m:r>
                                </m:e>
                                <m:sub>
                                  <m:r>
                                    <a:rPr lang="en-US" sz="2400" i="1" dirty="0">
                                      <a:solidFill>
                                        <a:srgbClr val="000000"/>
                                      </a:solidFill>
                                      <a:effectLst/>
                                      <a:latin typeface="Cambria Math" panose="02040503050406030204" pitchFamily="18" charset="0"/>
                                      <a:cs typeface="Times New Roman" pitchFamily="18" charset="0"/>
                                    </a:rPr>
                                    <m:t>𝑖</m:t>
                                  </m:r>
                                </m:sub>
                              </m:sSub>
                              <m:d>
                                <m:dPr>
                                  <m:ctrlPr>
                                    <a:rPr lang="en-US" sz="2400" i="1" dirty="0">
                                      <a:solidFill>
                                        <a:srgbClr val="000000"/>
                                      </a:solidFill>
                                      <a:effectLst/>
                                      <a:latin typeface="Cambria Math" panose="02040503050406030204" pitchFamily="18" charset="0"/>
                                      <a:cs typeface="Times New Roman" pitchFamily="18" charset="0"/>
                                    </a:rPr>
                                  </m:ctrlPr>
                                </m:dPr>
                                <m:e>
                                  <m:r>
                                    <a:rPr lang="en-US" sz="2400" i="1" dirty="0">
                                      <a:solidFill>
                                        <a:srgbClr val="000000"/>
                                      </a:solidFill>
                                      <a:effectLst/>
                                      <a:latin typeface="Cambria Math" panose="02040503050406030204" pitchFamily="18" charset="0"/>
                                      <a:cs typeface="Times New Roman" pitchFamily="18" charset="0"/>
                                    </a:rPr>
                                    <m:t>𝑡</m:t>
                                  </m:r>
                                </m:e>
                              </m:d>
                              <m:r>
                                <a:rPr lang="en-US" sz="2400" b="0" i="1" dirty="0" smtClean="0">
                                  <a:solidFill>
                                    <a:srgbClr val="000000"/>
                                  </a:solidFill>
                                  <a:effectLst/>
                                  <a:latin typeface="Cambria Math" panose="02040503050406030204" pitchFamily="18" charset="0"/>
                                  <a:ea typeface="Cambria Math" panose="02040503050406030204" pitchFamily="18" charset="0"/>
                                  <a:cs typeface="Times New Roman" pitchFamily="18" charset="0"/>
                                </a:rPr>
                                <m:t>−</m:t>
                              </m:r>
                              <m:r>
                                <m:rPr>
                                  <m:nor/>
                                </m:rPr>
                                <a:rPr lang="en-US" sz="2400" dirty="0">
                                  <a:solidFill>
                                    <a:srgbClr val="000000"/>
                                  </a:solidFill>
                                  <a:latin typeface="Times New Roman" pitchFamily="18" charset="0"/>
                                  <a:cs typeface="Times New Roman" pitchFamily="18" charset="0"/>
                                </a:rPr>
                                <m:t>η</m:t>
                              </m:r>
                              <m:r>
                                <m:rPr>
                                  <m:nor/>
                                </m:rPr>
                                <a:rPr lang="en-US" sz="2400" dirty="0">
                                  <a:solidFill>
                                    <a:srgbClr val="000000"/>
                                  </a:solidFill>
                                  <a:latin typeface="Times New Roman" pitchFamily="18" charset="0"/>
                                  <a:cs typeface="Times New Roman" pitchFamily="18" charset="0"/>
                                </a:rPr>
                                <m:t> </m:t>
                              </m:r>
                              <m:r>
                                <m:rPr>
                                  <m:nor/>
                                </m:rPr>
                                <a:rPr lang="en-US" sz="2400" dirty="0">
                                  <a:latin typeface="Times New Roman" panose="02020603050405020304" pitchFamily="18" charset="0"/>
                                  <a:cs typeface="B Nazanin" panose="00000400000000000000" pitchFamily="2" charset="-78"/>
                                </a:rPr>
                                <m:t>Δ</m:t>
                              </m:r>
                              <m:sSub>
                                <m:sSubPr>
                                  <m:ctrlPr>
                                    <a:rPr lang="en-US" sz="2400" i="1" dirty="0">
                                      <a:solidFill>
                                        <a:srgbClr val="000000"/>
                                      </a:solidFill>
                                      <a:latin typeface="Cambria Math" panose="02040503050406030204" pitchFamily="18" charset="0"/>
                                      <a:cs typeface="Times New Roman" pitchFamily="18" charset="0"/>
                                    </a:rPr>
                                  </m:ctrlPr>
                                </m:sSubPr>
                                <m:e>
                                  <m:r>
                                    <a:rPr lang="en-US" sz="2400" i="1" dirty="0">
                                      <a:solidFill>
                                        <a:srgbClr val="000000"/>
                                      </a:solidFill>
                                      <a:latin typeface="Cambria Math" panose="02040503050406030204" pitchFamily="18" charset="0"/>
                                      <a:cs typeface="Times New Roman" pitchFamily="18" charset="0"/>
                                    </a:rPr>
                                    <m:t>𝑥</m:t>
                                  </m:r>
                                </m:e>
                                <m:sub>
                                  <m:r>
                                    <a:rPr lang="en-US" sz="2400" b="0" i="1" dirty="0" smtClean="0">
                                      <a:solidFill>
                                        <a:srgbClr val="000000"/>
                                      </a:solidFill>
                                      <a:latin typeface="Cambria Math" panose="02040503050406030204" pitchFamily="18" charset="0"/>
                                      <a:cs typeface="Times New Roman" pitchFamily="18" charset="0"/>
                                    </a:rPr>
                                    <m:t>𝑖</m:t>
                                  </m:r>
                                </m:sub>
                              </m:sSub>
                              <m:d>
                                <m:dPr>
                                  <m:ctrlPr>
                                    <a:rPr lang="en-US" sz="2400" b="0" i="1" dirty="0" smtClean="0">
                                      <a:solidFill>
                                        <a:srgbClr val="000000"/>
                                      </a:solidFill>
                                      <a:latin typeface="Cambria Math" panose="02040503050406030204" pitchFamily="18" charset="0"/>
                                      <a:cs typeface="Times New Roman" pitchFamily="18" charset="0"/>
                                    </a:rPr>
                                  </m:ctrlPr>
                                </m:dPr>
                                <m:e>
                                  <m:r>
                                    <a:rPr lang="en-US" sz="2400" b="0" i="1" dirty="0" smtClean="0">
                                      <a:solidFill>
                                        <a:srgbClr val="000000"/>
                                      </a:solidFill>
                                      <a:latin typeface="Cambria Math" panose="02040503050406030204" pitchFamily="18" charset="0"/>
                                      <a:cs typeface="Times New Roman" pitchFamily="18" charset="0"/>
                                    </a:rPr>
                                    <m:t>𝑡</m:t>
                                  </m:r>
                                </m:e>
                              </m:d>
                              <m:r>
                                <a:rPr lang="en-US" sz="2400" b="0" i="1" dirty="0" smtClean="0">
                                  <a:solidFill>
                                    <a:srgbClr val="000000"/>
                                  </a:solidFill>
                                  <a:latin typeface="Cambria Math" panose="02040503050406030204" pitchFamily="18" charset="0"/>
                                  <a:cs typeface="Times New Roman" pitchFamily="18" charset="0"/>
                                </a:rPr>
                                <m:t>      </m:t>
                              </m:r>
                              <m:r>
                                <a:rPr lang="en-US" sz="2400" i="1" dirty="0">
                                  <a:solidFill>
                                    <a:srgbClr val="000000"/>
                                  </a:solidFill>
                                  <a:latin typeface="Cambria Math" panose="02040503050406030204" pitchFamily="18" charset="0"/>
                                  <a:cs typeface="Times New Roman" pitchFamily="18" charset="0"/>
                                </a:rPr>
                                <m:t>𝑜𝑢𝑡</m:t>
                              </m:r>
                              <m:r>
                                <a:rPr lang="en-US" sz="2400" i="1" dirty="0">
                                  <a:solidFill>
                                    <a:srgbClr val="000000"/>
                                  </a:solidFill>
                                  <a:latin typeface="Cambria Math" panose="02040503050406030204" pitchFamily="18" charset="0"/>
                                  <a:cs typeface="Times New Roman" pitchFamily="18" charset="0"/>
                                </a:rPr>
                                <m:t> </m:t>
                              </m:r>
                              <m:r>
                                <a:rPr lang="en-US" sz="2400" i="1" dirty="0">
                                  <a:solidFill>
                                    <a:srgbClr val="000000"/>
                                  </a:solidFill>
                                  <a:latin typeface="Cambria Math" panose="02040503050406030204" pitchFamily="18" charset="0"/>
                                  <a:cs typeface="Times New Roman" pitchFamily="18" charset="0"/>
                                </a:rPr>
                                <m:t>𝑝𝑢𝑡</m:t>
                              </m:r>
                              <m:r>
                                <a:rPr lang="en-US" sz="2400" b="0" i="1" dirty="0" smtClean="0">
                                  <a:solidFill>
                                    <a:srgbClr val="000000"/>
                                  </a:solidFill>
                                  <a:latin typeface="Cambria Math" panose="02040503050406030204" pitchFamily="18" charset="0"/>
                                  <a:cs typeface="Times New Roman" pitchFamily="18" charset="0"/>
                                </a:rPr>
                                <m:t> </m:t>
                              </m:r>
                              <m:r>
                                <a:rPr lang="en-US" sz="2400" b="0" i="1" dirty="0" smtClean="0">
                                  <a:solidFill>
                                    <a:srgbClr val="000000"/>
                                  </a:solidFill>
                                  <a:latin typeface="Cambria Math" panose="02040503050406030204" pitchFamily="18" charset="0"/>
                                  <a:cs typeface="Times New Roman" pitchFamily="18" charset="0"/>
                                </a:rPr>
                                <m:t>𝑐𝑙𝑎𝑠𝑠</m:t>
                              </m:r>
                              <m:r>
                                <a:rPr lang="en-US" sz="2400" b="0" i="1" dirty="0" smtClean="0">
                                  <a:solidFill>
                                    <a:srgbClr val="000000"/>
                                  </a:solidFill>
                                  <a:latin typeface="Cambria Math" panose="02040503050406030204" pitchFamily="18" charset="0"/>
                                  <a:cs typeface="Times New Roman" pitchFamily="18" charset="0"/>
                                </a:rPr>
                                <m:t> </m:t>
                              </m:r>
                              <m:r>
                                <a:rPr lang="en-US" sz="2400" b="0" i="1" dirty="0" smtClean="0">
                                  <a:solidFill>
                                    <a:srgbClr val="000000"/>
                                  </a:solidFill>
                                  <a:latin typeface="Cambria Math" panose="02040503050406030204" pitchFamily="18" charset="0"/>
                                  <a:cs typeface="Times New Roman" pitchFamily="18" charset="0"/>
                                </a:rPr>
                                <m:t>𝐴</m:t>
                              </m:r>
                            </m:e>
                            <m:e>
                              <m:sSub>
                                <m:sSubPr>
                                  <m:ctrlPr>
                                    <a:rPr lang="en-US" sz="2400" i="1" dirty="0">
                                      <a:solidFill>
                                        <a:srgbClr val="000000"/>
                                      </a:solidFill>
                                      <a:effectLst/>
                                      <a:latin typeface="Cambria Math" panose="02040503050406030204" pitchFamily="18" charset="0"/>
                                      <a:cs typeface="Times New Roman" pitchFamily="18" charset="0"/>
                                    </a:rPr>
                                  </m:ctrlPr>
                                </m:sSubPr>
                                <m:e>
                                  <m:r>
                                    <a:rPr lang="en-US" sz="2400" i="1" dirty="0">
                                      <a:solidFill>
                                        <a:srgbClr val="000000"/>
                                      </a:solidFill>
                                      <a:effectLst/>
                                      <a:latin typeface="Cambria Math" panose="02040503050406030204" pitchFamily="18" charset="0"/>
                                      <a:cs typeface="Times New Roman" pitchFamily="18" charset="0"/>
                                    </a:rPr>
                                    <m:t>𝑤</m:t>
                                  </m:r>
                                </m:e>
                                <m:sub>
                                  <m:r>
                                    <a:rPr lang="en-US" sz="2400" i="1" dirty="0">
                                      <a:solidFill>
                                        <a:srgbClr val="000000"/>
                                      </a:solidFill>
                                      <a:effectLst/>
                                      <a:latin typeface="Cambria Math" panose="02040503050406030204" pitchFamily="18" charset="0"/>
                                      <a:cs typeface="Times New Roman" pitchFamily="18" charset="0"/>
                                    </a:rPr>
                                    <m:t>𝑖</m:t>
                                  </m:r>
                                </m:sub>
                              </m:sSub>
                              <m:d>
                                <m:dPr>
                                  <m:ctrlPr>
                                    <a:rPr lang="en-US" sz="2400" i="1" dirty="0">
                                      <a:solidFill>
                                        <a:srgbClr val="000000"/>
                                      </a:solidFill>
                                      <a:effectLst/>
                                      <a:latin typeface="Cambria Math" panose="02040503050406030204" pitchFamily="18" charset="0"/>
                                      <a:cs typeface="Times New Roman" pitchFamily="18" charset="0"/>
                                    </a:rPr>
                                  </m:ctrlPr>
                                </m:dPr>
                                <m:e>
                                  <m:r>
                                    <a:rPr lang="en-US" sz="2400" i="1" dirty="0">
                                      <a:solidFill>
                                        <a:srgbClr val="000000"/>
                                      </a:solidFill>
                                      <a:effectLst/>
                                      <a:latin typeface="Cambria Math" panose="02040503050406030204" pitchFamily="18" charset="0"/>
                                      <a:cs typeface="Times New Roman" pitchFamily="18" charset="0"/>
                                    </a:rPr>
                                    <m:t>𝑡</m:t>
                                  </m:r>
                                  <m:r>
                                    <a:rPr lang="en-US" sz="2400" i="1" dirty="0">
                                      <a:solidFill>
                                        <a:srgbClr val="000000"/>
                                      </a:solidFill>
                                      <a:effectLst/>
                                      <a:latin typeface="Cambria Math" panose="02040503050406030204" pitchFamily="18" charset="0"/>
                                      <a:cs typeface="Times New Roman" pitchFamily="18" charset="0"/>
                                    </a:rPr>
                                    <m:t>+</m:t>
                                  </m:r>
                                  <m:r>
                                    <a:rPr lang="en-US" sz="2400" i="1" dirty="0">
                                      <a:solidFill>
                                        <a:srgbClr val="000000"/>
                                      </a:solidFill>
                                      <a:effectLst/>
                                      <a:latin typeface="Cambria Math" panose="02040503050406030204" pitchFamily="18" charset="0"/>
                                      <a:cs typeface="Times New Roman" pitchFamily="18" charset="0"/>
                                    </a:rPr>
                                    <m:t>1</m:t>
                                  </m:r>
                                </m:e>
                              </m:d>
                              <m:r>
                                <a:rPr lang="en-US" sz="2400" i="1" dirty="0">
                                  <a:solidFill>
                                    <a:srgbClr val="000000"/>
                                  </a:solidFill>
                                  <a:effectLst/>
                                  <a:latin typeface="Cambria Math" panose="02040503050406030204" pitchFamily="18" charset="0"/>
                                  <a:cs typeface="Times New Roman" pitchFamily="18" charset="0"/>
                                </a:rPr>
                                <m:t>=</m:t>
                              </m:r>
                              <m:sSub>
                                <m:sSubPr>
                                  <m:ctrlPr>
                                    <a:rPr lang="en-US" sz="2400" i="1" dirty="0">
                                      <a:solidFill>
                                        <a:srgbClr val="000000"/>
                                      </a:solidFill>
                                      <a:effectLst/>
                                      <a:latin typeface="Cambria Math" panose="02040503050406030204" pitchFamily="18" charset="0"/>
                                      <a:cs typeface="Times New Roman" pitchFamily="18" charset="0"/>
                                    </a:rPr>
                                  </m:ctrlPr>
                                </m:sSubPr>
                                <m:e>
                                  <m:r>
                                    <a:rPr lang="en-US" sz="2400" i="1" dirty="0">
                                      <a:solidFill>
                                        <a:srgbClr val="000000"/>
                                      </a:solidFill>
                                      <a:effectLst/>
                                      <a:latin typeface="Cambria Math" panose="02040503050406030204" pitchFamily="18" charset="0"/>
                                      <a:cs typeface="Times New Roman" pitchFamily="18" charset="0"/>
                                    </a:rPr>
                                    <m:t>𝑤</m:t>
                                  </m:r>
                                </m:e>
                                <m:sub>
                                  <m:r>
                                    <a:rPr lang="en-US" sz="2400" i="1" dirty="0">
                                      <a:solidFill>
                                        <a:srgbClr val="000000"/>
                                      </a:solidFill>
                                      <a:effectLst/>
                                      <a:latin typeface="Cambria Math" panose="02040503050406030204" pitchFamily="18" charset="0"/>
                                      <a:cs typeface="Times New Roman" pitchFamily="18" charset="0"/>
                                    </a:rPr>
                                    <m:t>𝑖</m:t>
                                  </m:r>
                                </m:sub>
                              </m:sSub>
                              <m:d>
                                <m:dPr>
                                  <m:ctrlPr>
                                    <a:rPr lang="en-US" sz="2400" i="1" dirty="0">
                                      <a:solidFill>
                                        <a:srgbClr val="000000"/>
                                      </a:solidFill>
                                      <a:effectLst/>
                                      <a:latin typeface="Cambria Math" panose="02040503050406030204" pitchFamily="18" charset="0"/>
                                      <a:cs typeface="Times New Roman" pitchFamily="18" charset="0"/>
                                    </a:rPr>
                                  </m:ctrlPr>
                                </m:dPr>
                                <m:e>
                                  <m:r>
                                    <a:rPr lang="en-US" sz="2400" i="1" dirty="0">
                                      <a:solidFill>
                                        <a:srgbClr val="000000"/>
                                      </a:solidFill>
                                      <a:effectLst/>
                                      <a:latin typeface="Cambria Math" panose="02040503050406030204" pitchFamily="18" charset="0"/>
                                      <a:cs typeface="Times New Roman" pitchFamily="18" charset="0"/>
                                    </a:rPr>
                                    <m:t>𝑡</m:t>
                                  </m:r>
                                </m:e>
                              </m:d>
                              <m:r>
                                <a:rPr lang="en-US" sz="2400" b="0" i="1" dirty="0" smtClean="0">
                                  <a:solidFill>
                                    <a:srgbClr val="000000"/>
                                  </a:solidFill>
                                  <a:effectLst/>
                                  <a:latin typeface="Cambria Math" panose="02040503050406030204" pitchFamily="18" charset="0"/>
                                  <a:cs typeface="Times New Roman" pitchFamily="18" charset="0"/>
                                </a:rPr>
                                <m:t>+</m:t>
                              </m:r>
                              <m:r>
                                <m:rPr>
                                  <m:nor/>
                                </m:rPr>
                                <a:rPr lang="en-US" sz="2400" dirty="0">
                                  <a:solidFill>
                                    <a:srgbClr val="000000"/>
                                  </a:solidFill>
                                  <a:latin typeface="Times New Roman" pitchFamily="18" charset="0"/>
                                  <a:cs typeface="Times New Roman" pitchFamily="18" charset="0"/>
                                </a:rPr>
                                <m:t>η</m:t>
                              </m:r>
                              <m:r>
                                <m:rPr>
                                  <m:nor/>
                                </m:rPr>
                                <a:rPr lang="en-US" sz="2400" dirty="0">
                                  <a:solidFill>
                                    <a:srgbClr val="000000"/>
                                  </a:solidFill>
                                  <a:latin typeface="Times New Roman" pitchFamily="18" charset="0"/>
                                  <a:cs typeface="Times New Roman" pitchFamily="18" charset="0"/>
                                </a:rPr>
                                <m:t> </m:t>
                              </m:r>
                              <m:r>
                                <m:rPr>
                                  <m:nor/>
                                </m:rPr>
                                <a:rPr lang="en-US" sz="2400" dirty="0">
                                  <a:latin typeface="Times New Roman" panose="02020603050405020304" pitchFamily="18" charset="0"/>
                                  <a:cs typeface="B Nazanin" panose="00000400000000000000" pitchFamily="2" charset="-78"/>
                                </a:rPr>
                                <m:t>Δ</m:t>
                              </m:r>
                              <m:sSub>
                                <m:sSubPr>
                                  <m:ctrlPr>
                                    <a:rPr lang="en-US" sz="2400" i="1" dirty="0">
                                      <a:solidFill>
                                        <a:srgbClr val="000000"/>
                                      </a:solidFill>
                                      <a:latin typeface="Cambria Math" panose="02040503050406030204" pitchFamily="18" charset="0"/>
                                      <a:cs typeface="Times New Roman" pitchFamily="18" charset="0"/>
                                    </a:rPr>
                                  </m:ctrlPr>
                                </m:sSubPr>
                                <m:e>
                                  <m:r>
                                    <a:rPr lang="en-US" sz="2400" i="1" dirty="0">
                                      <a:solidFill>
                                        <a:srgbClr val="000000"/>
                                      </a:solidFill>
                                      <a:latin typeface="Cambria Math" panose="02040503050406030204" pitchFamily="18" charset="0"/>
                                      <a:cs typeface="Times New Roman" pitchFamily="18" charset="0"/>
                                    </a:rPr>
                                    <m:t>𝑥</m:t>
                                  </m:r>
                                </m:e>
                                <m:sub>
                                  <m:r>
                                    <a:rPr lang="en-US" sz="2400" b="0" i="1" dirty="0" smtClean="0">
                                      <a:solidFill>
                                        <a:srgbClr val="000000"/>
                                      </a:solidFill>
                                      <a:latin typeface="Cambria Math" panose="02040503050406030204" pitchFamily="18" charset="0"/>
                                      <a:cs typeface="Times New Roman" pitchFamily="18" charset="0"/>
                                    </a:rPr>
                                    <m:t>𝑖</m:t>
                                  </m:r>
                                </m:sub>
                              </m:sSub>
                              <m:d>
                                <m:dPr>
                                  <m:ctrlPr>
                                    <a:rPr lang="en-US" sz="2400" b="0" i="1" dirty="0" smtClean="0">
                                      <a:solidFill>
                                        <a:srgbClr val="000000"/>
                                      </a:solidFill>
                                      <a:latin typeface="Cambria Math" panose="02040503050406030204" pitchFamily="18" charset="0"/>
                                      <a:cs typeface="Times New Roman" pitchFamily="18" charset="0"/>
                                    </a:rPr>
                                  </m:ctrlPr>
                                </m:dPr>
                                <m:e>
                                  <m:r>
                                    <a:rPr lang="en-US" sz="2400" b="0" i="1" dirty="0" smtClean="0">
                                      <a:solidFill>
                                        <a:srgbClr val="000000"/>
                                      </a:solidFill>
                                      <a:latin typeface="Cambria Math" panose="02040503050406030204" pitchFamily="18" charset="0"/>
                                      <a:cs typeface="Times New Roman" pitchFamily="18" charset="0"/>
                                    </a:rPr>
                                    <m:t>𝑡</m:t>
                                  </m:r>
                                </m:e>
                              </m:d>
                              <m:r>
                                <a:rPr lang="en-US" sz="2400" b="0" i="1" dirty="0" smtClean="0">
                                  <a:solidFill>
                                    <a:srgbClr val="000000"/>
                                  </a:solidFill>
                                  <a:latin typeface="Cambria Math" panose="02040503050406030204" pitchFamily="18" charset="0"/>
                                  <a:cs typeface="Times New Roman" pitchFamily="18" charset="0"/>
                                </a:rPr>
                                <m:t>      </m:t>
                              </m:r>
                              <m:r>
                                <a:rPr lang="en-US" sz="2400" i="1" dirty="0">
                                  <a:solidFill>
                                    <a:srgbClr val="000000"/>
                                  </a:solidFill>
                                  <a:latin typeface="Cambria Math" panose="02040503050406030204" pitchFamily="18" charset="0"/>
                                  <a:cs typeface="Times New Roman" pitchFamily="18" charset="0"/>
                                </a:rPr>
                                <m:t>𝑜𝑢𝑡</m:t>
                              </m:r>
                              <m:r>
                                <a:rPr lang="en-US" sz="2400" i="1" dirty="0">
                                  <a:solidFill>
                                    <a:srgbClr val="000000"/>
                                  </a:solidFill>
                                  <a:latin typeface="Cambria Math" panose="02040503050406030204" pitchFamily="18" charset="0"/>
                                  <a:cs typeface="Times New Roman" pitchFamily="18" charset="0"/>
                                </a:rPr>
                                <m:t> </m:t>
                              </m:r>
                              <m:r>
                                <a:rPr lang="en-US" sz="2400" i="1" dirty="0">
                                  <a:solidFill>
                                    <a:srgbClr val="000000"/>
                                  </a:solidFill>
                                  <a:latin typeface="Cambria Math" panose="02040503050406030204" pitchFamily="18" charset="0"/>
                                  <a:cs typeface="Times New Roman" pitchFamily="18" charset="0"/>
                                </a:rPr>
                                <m:t>𝑝𝑢𝑡</m:t>
                              </m:r>
                              <m:r>
                                <a:rPr lang="en-US" sz="2400" b="0" i="1" dirty="0" smtClean="0">
                                  <a:solidFill>
                                    <a:srgbClr val="000000"/>
                                  </a:solidFill>
                                  <a:latin typeface="Cambria Math" panose="02040503050406030204" pitchFamily="18" charset="0"/>
                                  <a:cs typeface="Times New Roman" pitchFamily="18" charset="0"/>
                                </a:rPr>
                                <m:t> </m:t>
                              </m:r>
                              <m:r>
                                <a:rPr lang="en-US" sz="2400" b="0" i="1" dirty="0" smtClean="0">
                                  <a:solidFill>
                                    <a:srgbClr val="000000"/>
                                  </a:solidFill>
                                  <a:latin typeface="Cambria Math" panose="02040503050406030204" pitchFamily="18" charset="0"/>
                                  <a:cs typeface="Times New Roman" pitchFamily="18" charset="0"/>
                                </a:rPr>
                                <m:t>𝑐𝑙𝑎𝑠𝑠</m:t>
                              </m:r>
                              <m:r>
                                <a:rPr lang="en-US" sz="2400" b="0" i="1" dirty="0" smtClean="0">
                                  <a:solidFill>
                                    <a:srgbClr val="000000"/>
                                  </a:solidFill>
                                  <a:latin typeface="Cambria Math" panose="02040503050406030204" pitchFamily="18" charset="0"/>
                                  <a:cs typeface="Times New Roman" pitchFamily="18" charset="0"/>
                                </a:rPr>
                                <m:t> </m:t>
                              </m:r>
                              <m:r>
                                <a:rPr lang="en-US" sz="2400" b="0" i="1" dirty="0" smtClean="0">
                                  <a:solidFill>
                                    <a:srgbClr val="000000"/>
                                  </a:solidFill>
                                  <a:latin typeface="Cambria Math" panose="02040503050406030204" pitchFamily="18" charset="0"/>
                                  <a:cs typeface="Times New Roman" pitchFamily="18" charset="0"/>
                                </a:rPr>
                                <m:t>𝐵</m:t>
                              </m:r>
                            </m:e>
                          </m:eqArr>
                        </m:e>
                      </m:d>
                    </m:oMath>
                  </m:oMathPara>
                </a14:m>
                <a:endParaRPr lang="en-US" sz="2400" dirty="0">
                  <a:effectLst>
                    <a:outerShdw blurRad="38100" dist="38100" dir="2700000" algn="tl">
                      <a:srgbClr val="C0C0C0"/>
                    </a:outerShdw>
                  </a:effectLst>
                  <a:latin typeface="Times New Roman" panose="02020603050405020304" pitchFamily="18" charset="0"/>
                  <a:cs typeface="B Nazanin" panose="00000400000000000000" pitchFamily="2" charset="-78"/>
                </a:endParaRPr>
              </a:p>
            </p:txBody>
          </p:sp>
        </mc:Choice>
        <mc:Fallback xmlns="">
          <p:sp>
            <p:nvSpPr>
              <p:cNvPr id="4" name="TextBox 3">
                <a:extLst>
                  <a:ext uri="{FF2B5EF4-FFF2-40B4-BE49-F238E27FC236}">
                    <a16:creationId xmlns:a16="http://schemas.microsoft.com/office/drawing/2014/main" id="{F1746AA8-9940-C7C5-758B-9C8175535A01}"/>
                  </a:ext>
                </a:extLst>
              </p:cNvPr>
              <p:cNvSpPr txBox="1">
                <a:spLocks noRot="1" noChangeAspect="1" noMove="1" noResize="1" noEditPoints="1" noAdjustHandles="1" noChangeArrowheads="1" noChangeShapeType="1" noTextEdit="1"/>
              </p:cNvSpPr>
              <p:nvPr/>
            </p:nvSpPr>
            <p:spPr>
              <a:xfrm>
                <a:off x="1043608" y="1052736"/>
                <a:ext cx="7543800" cy="2603470"/>
              </a:xfrm>
              <a:prstGeom prst="rect">
                <a:avLst/>
              </a:prstGeom>
              <a:blipFill>
                <a:blip r:embed="rId2"/>
                <a:stretch>
                  <a:fillRect t="-1874"/>
                </a:stretch>
              </a:blipFill>
            </p:spPr>
            <p:txBody>
              <a:bodyPr/>
              <a:lstStyle/>
              <a:p>
                <a:r>
                  <a:rPr lang="fa-IR">
                    <a:noFill/>
                  </a:rPr>
                  <a:t> </a:t>
                </a:r>
              </a:p>
            </p:txBody>
          </p:sp>
        </mc:Fallback>
      </mc:AlternateContent>
    </p:spTree>
    <p:extLst>
      <p:ext uri="{BB962C8B-B14F-4D97-AF65-F5344CB8AC3E}">
        <p14:creationId xmlns:p14="http://schemas.microsoft.com/office/powerpoint/2010/main" val="40760218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3"/>
          <p:cNvSpPr>
            <a:spLocks noGrp="1" noChangeArrowheads="1"/>
          </p:cNvSpPr>
          <p:nvPr>
            <p:ph type="body" idx="1"/>
          </p:nvPr>
        </p:nvSpPr>
        <p:spPr>
          <a:xfrm>
            <a:off x="179512" y="841574"/>
            <a:ext cx="8856984" cy="5107706"/>
          </a:xfrm>
        </p:spPr>
        <p:txBody>
          <a:bodyPr/>
          <a:lstStyle/>
          <a:p>
            <a:pPr marL="0" indent="0" eaLnBrk="1" hangingPunct="1">
              <a:lnSpc>
                <a:spcPct val="90000"/>
              </a:lnSpc>
              <a:buNone/>
            </a:pPr>
            <a:r>
              <a:rPr lang="fa-IR" sz="2400" dirty="0">
                <a:latin typeface="Times New Roman" panose="02020603050405020304" pitchFamily="18" charset="0"/>
                <a:cs typeface="B Nazanin" panose="00000400000000000000" pitchFamily="2" charset="-78"/>
              </a:rPr>
              <a:t>وقتی</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که</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نمونه ها</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بصورت</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خطی</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جداپذیر</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نباشند</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قانون</a:t>
            </a:r>
            <a:r>
              <a:rPr lang="ar-SA" sz="2400" dirty="0">
                <a:latin typeface="Times New Roman" panose="02020603050405020304" pitchFamily="18" charset="0"/>
                <a:cs typeface="B Nazanin" panose="00000400000000000000" pitchFamily="2" charset="-78"/>
              </a:rPr>
              <a:t> پرسپترون</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همگرا</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نخواهد</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شد.</a:t>
            </a:r>
          </a:p>
          <a:p>
            <a:pPr marL="0" indent="0" eaLnBrk="1" hangingPunct="1">
              <a:lnSpc>
                <a:spcPct val="90000"/>
              </a:lnSpc>
              <a:buNone/>
            </a:pPr>
            <a:endParaRPr lang="fa-IR" sz="2400" dirty="0">
              <a:latin typeface="Times New Roman" panose="02020603050405020304" pitchFamily="18" charset="0"/>
              <a:cs typeface="B Nazanin" panose="00000400000000000000" pitchFamily="2" charset="-78"/>
            </a:endParaRPr>
          </a:p>
          <a:p>
            <a:pPr marL="0" indent="0" eaLnBrk="1" hangingPunct="1">
              <a:lnSpc>
                <a:spcPct val="90000"/>
              </a:lnSpc>
              <a:buNone/>
            </a:pPr>
            <a:endParaRPr lang="en-US" sz="2400" dirty="0">
              <a:latin typeface="Times New Roman" panose="02020603050405020304" pitchFamily="18" charset="0"/>
              <a:cs typeface="B Nazanin" panose="00000400000000000000" pitchFamily="2" charset="-78"/>
            </a:endParaRPr>
          </a:p>
          <a:p>
            <a:pPr marL="0" indent="0" eaLnBrk="1" hangingPunct="1">
              <a:lnSpc>
                <a:spcPct val="90000"/>
              </a:lnSpc>
              <a:buNone/>
            </a:pPr>
            <a:r>
              <a:rPr lang="fa-IR" sz="2400" dirty="0">
                <a:latin typeface="Times New Roman" panose="02020603050405020304" pitchFamily="18" charset="0"/>
                <a:cs typeface="B Nazanin" panose="00000400000000000000" pitchFamily="2" charset="-78"/>
              </a:rPr>
              <a:t>برای</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غلبه</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بر</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این</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مشکل</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از</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قانون</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دلتا</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استفاده</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میشود</a:t>
            </a:r>
          </a:p>
          <a:p>
            <a:pPr marL="0" indent="0" eaLnBrk="1" hangingPunct="1">
              <a:lnSpc>
                <a:spcPct val="90000"/>
              </a:lnSpc>
              <a:buNone/>
            </a:pPr>
            <a:r>
              <a:rPr lang="fa-IR" sz="2400" dirty="0">
                <a:latin typeface="Times New Roman" panose="02020603050405020304" pitchFamily="18" charset="0"/>
                <a:cs typeface="B Nazanin" panose="00000400000000000000" pitchFamily="2" charset="-78"/>
              </a:rPr>
              <a:t>ویدرو- هاف</a:t>
            </a:r>
          </a:p>
          <a:p>
            <a:pPr marL="0" indent="0" eaLnBrk="1" hangingPunct="1">
              <a:lnSpc>
                <a:spcPct val="90000"/>
              </a:lnSpc>
              <a:buNone/>
            </a:pPr>
            <a:r>
              <a:rPr lang="fa-IR" sz="2400" dirty="0">
                <a:latin typeface="Times New Roman" panose="02020603050405020304" pitchFamily="18" charset="0"/>
                <a:cs typeface="B Nazanin" panose="00000400000000000000" pitchFamily="2" charset="-78"/>
              </a:rPr>
              <a:t>ایده</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اصلی</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استفاده</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از</a:t>
            </a:r>
            <a:r>
              <a:rPr lang="en-US" sz="2400" dirty="0">
                <a:latin typeface="Times New Roman" panose="02020603050405020304" pitchFamily="18" charset="0"/>
                <a:cs typeface="B Nazanin" panose="00000400000000000000" pitchFamily="2" charset="-78"/>
              </a:rPr>
              <a:t> gradient descent </a:t>
            </a:r>
            <a:r>
              <a:rPr lang="fa-IR" sz="2400" dirty="0">
                <a:latin typeface="Times New Roman" panose="02020603050405020304" pitchFamily="18" charset="0"/>
                <a:cs typeface="B Nazanin" panose="00000400000000000000" pitchFamily="2" charset="-78"/>
              </a:rPr>
              <a:t>برای</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جستجو</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در</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فضای</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فرضیه</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وزن های</a:t>
            </a:r>
            <a:r>
              <a:rPr lang="en-US" sz="2400" dirty="0">
                <a:latin typeface="Times New Roman" panose="02020603050405020304" pitchFamily="18" charset="0"/>
                <a:cs typeface="B Nazanin" panose="00000400000000000000" pitchFamily="2" charset="-78"/>
              </a:rPr>
              <a:t> </a:t>
            </a:r>
            <a:endParaRPr lang="fa-IR" sz="2400" dirty="0">
              <a:latin typeface="Times New Roman" panose="02020603050405020304" pitchFamily="18" charset="0"/>
              <a:cs typeface="B Nazanin" panose="00000400000000000000" pitchFamily="2" charset="-78"/>
            </a:endParaRPr>
          </a:p>
          <a:p>
            <a:pPr marL="0" indent="0" eaLnBrk="1" hangingPunct="1">
              <a:lnSpc>
                <a:spcPct val="90000"/>
              </a:lnSpc>
              <a:buNone/>
            </a:pPr>
            <a:endParaRPr lang="fa-IR" sz="2400" dirty="0">
              <a:latin typeface="Times New Roman" panose="02020603050405020304" pitchFamily="18" charset="0"/>
              <a:cs typeface="B Nazanin" panose="00000400000000000000" pitchFamily="2" charset="-78"/>
            </a:endParaRPr>
          </a:p>
          <a:p>
            <a:pPr eaLnBrk="1" hangingPunct="1">
              <a:lnSpc>
                <a:spcPct val="90000"/>
              </a:lnSpc>
            </a:pPr>
            <a:r>
              <a:rPr lang="fa-IR" sz="2400" dirty="0">
                <a:latin typeface="Times New Roman" panose="02020603050405020304" pitchFamily="18" charset="0"/>
                <a:cs typeface="B Nazanin" panose="00000400000000000000" pitchFamily="2" charset="-78"/>
              </a:rPr>
              <a:t>این</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قانون</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پایه</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روش</a:t>
            </a:r>
            <a:r>
              <a:rPr lang="en-US" sz="2400" dirty="0">
                <a:latin typeface="Times New Roman" panose="02020603050405020304" pitchFamily="18" charset="0"/>
                <a:cs typeface="B Nazanin" panose="00000400000000000000" pitchFamily="2" charset="-78"/>
              </a:rPr>
              <a:t> Back propagation </a:t>
            </a:r>
            <a:r>
              <a:rPr lang="fa-IR" sz="2400" dirty="0">
                <a:latin typeface="Times New Roman" panose="02020603050405020304" pitchFamily="18" charset="0"/>
                <a:cs typeface="B Nazanin" panose="00000400000000000000" pitchFamily="2" charset="-78"/>
              </a:rPr>
              <a:t>است</a:t>
            </a:r>
            <a:r>
              <a:rPr lang="en-US" sz="2400" dirty="0">
                <a:latin typeface="Times New Roman" panose="02020603050405020304" pitchFamily="18" charset="0"/>
                <a:cs typeface="B Nazanin" panose="00000400000000000000" pitchFamily="2" charset="-78"/>
              </a:rPr>
              <a:t> </a:t>
            </a:r>
          </a:p>
          <a:p>
            <a:pPr marL="0" indent="0" eaLnBrk="1" hangingPunct="1">
              <a:lnSpc>
                <a:spcPct val="90000"/>
              </a:lnSpc>
              <a:buNone/>
            </a:pPr>
            <a:r>
              <a:rPr lang="fa-IR" sz="2400" dirty="0">
                <a:latin typeface="Times New Roman" panose="02020603050405020304" pitchFamily="18" charset="0"/>
                <a:cs typeface="B Nazanin" panose="00000400000000000000" pitchFamily="2" charset="-78"/>
              </a:rPr>
              <a:t>که</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برای</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آموزش</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شبکه</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با</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چندین</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نرون</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به</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هم</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متصل</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بکار</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می رود</a:t>
            </a:r>
            <a:r>
              <a:rPr lang="en-US" sz="2400" dirty="0">
                <a:latin typeface="Times New Roman" panose="02020603050405020304" pitchFamily="18" charset="0"/>
                <a:cs typeface="B Nazanin" panose="00000400000000000000" pitchFamily="2" charset="-78"/>
              </a:rPr>
              <a:t>.</a:t>
            </a:r>
            <a:endParaRPr lang="fa-IR" sz="2400" dirty="0">
              <a:latin typeface="Times New Roman" panose="02020603050405020304" pitchFamily="18" charset="0"/>
              <a:cs typeface="B Nazanin" panose="00000400000000000000" pitchFamily="2" charset="-78"/>
            </a:endParaRPr>
          </a:p>
          <a:p>
            <a:pPr marL="0" indent="0" eaLnBrk="1" hangingPunct="1">
              <a:lnSpc>
                <a:spcPct val="90000"/>
              </a:lnSpc>
              <a:buNone/>
            </a:pPr>
            <a:endParaRPr lang="en-US" sz="2400" dirty="0">
              <a:latin typeface="Times New Roman" panose="02020603050405020304" pitchFamily="18" charset="0"/>
              <a:cs typeface="B Nazanin" panose="00000400000000000000" pitchFamily="2" charset="-78"/>
            </a:endParaRPr>
          </a:p>
          <a:p>
            <a:pPr eaLnBrk="1" hangingPunct="1">
              <a:lnSpc>
                <a:spcPct val="90000"/>
              </a:lnSpc>
            </a:pPr>
            <a:r>
              <a:rPr lang="fa-IR" sz="2400" dirty="0">
                <a:latin typeface="Times New Roman" panose="02020603050405020304" pitchFamily="18" charset="0"/>
                <a:cs typeface="B Nazanin" panose="00000400000000000000" pitchFamily="2" charset="-78"/>
              </a:rPr>
              <a:t>همچنین</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این</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روش</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پایه</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ای</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برای</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انواع</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الگوریتمهای</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یادگیری</a:t>
            </a:r>
          </a:p>
          <a:p>
            <a:pPr marL="0" indent="0" eaLnBrk="1" hangingPunct="1">
              <a:lnSpc>
                <a:spcPct val="90000"/>
              </a:lnSpc>
              <a:buNone/>
            </a:pPr>
            <a:r>
              <a:rPr lang="fa-IR" sz="2400" dirty="0">
                <a:latin typeface="Times New Roman" panose="02020603050405020304" pitchFamily="18" charset="0"/>
                <a:cs typeface="B Nazanin" panose="00000400000000000000" pitchFamily="2" charset="-78"/>
              </a:rPr>
              <a:t>که</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باید</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فضای</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فرضیه</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ای</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شامل</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فرضیه</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های</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مختلف</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پیوسته</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را</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جستجو</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کنند</a:t>
            </a:r>
            <a:r>
              <a:rPr lang="en-US" sz="2400" dirty="0">
                <a:latin typeface="Times New Roman" panose="02020603050405020304" pitchFamily="18" charset="0"/>
                <a:cs typeface="B Nazanin" panose="00000400000000000000" pitchFamily="2" charset="-78"/>
              </a:rPr>
              <a:t>.</a:t>
            </a:r>
          </a:p>
        </p:txBody>
      </p:sp>
      <p:sp>
        <p:nvSpPr>
          <p:cNvPr id="22531" name="Rectangle 4"/>
          <p:cNvSpPr>
            <a:spLocks noGrp="1" noChangeArrowheads="1"/>
          </p:cNvSpPr>
          <p:nvPr>
            <p:ph type="title"/>
          </p:nvPr>
        </p:nvSpPr>
        <p:spPr>
          <a:xfrm>
            <a:off x="1259632" y="332656"/>
            <a:ext cx="7543800" cy="508918"/>
          </a:xfrm>
        </p:spPr>
        <p:txBody>
          <a:bodyPr/>
          <a:lstStyle/>
          <a:p>
            <a:pPr algn="r" eaLnBrk="1" hangingPunct="1"/>
            <a:r>
              <a:rPr lang="fa-IR" sz="2400" dirty="0">
                <a:solidFill>
                  <a:schemeClr val="tx1"/>
                </a:solidFill>
                <a:cs typeface="B Nazanin" panose="00000400000000000000" pitchFamily="2" charset="-78"/>
              </a:rPr>
              <a:t>قانون</a:t>
            </a:r>
            <a:r>
              <a:rPr lang="en-US" sz="2400" dirty="0">
                <a:solidFill>
                  <a:schemeClr val="tx1"/>
                </a:solidFill>
                <a:cs typeface="B Nazanin" panose="00000400000000000000" pitchFamily="2" charset="-78"/>
              </a:rPr>
              <a:t> </a:t>
            </a:r>
            <a:r>
              <a:rPr lang="fa-IR" sz="2400" dirty="0">
                <a:solidFill>
                  <a:schemeClr val="tx1"/>
                </a:solidFill>
                <a:cs typeface="B Nazanin" panose="00000400000000000000" pitchFamily="2" charset="-78"/>
              </a:rPr>
              <a:t>دلتا</a:t>
            </a:r>
            <a:r>
              <a:rPr lang="en-US" sz="2400" dirty="0">
                <a:solidFill>
                  <a:schemeClr val="tx1"/>
                </a:solidFill>
                <a:cs typeface="B Nazanin" panose="00000400000000000000" pitchFamily="2" charset="-78"/>
              </a:rPr>
              <a:t> </a:t>
            </a:r>
            <a:r>
              <a:rPr lang="en-US" sz="2400" dirty="0">
                <a:solidFill>
                  <a:schemeClr val="tx1"/>
                </a:solidFill>
                <a:latin typeface="Algerian" panose="04020705040A02060702" pitchFamily="82" charset="0"/>
                <a:cs typeface="B Nazanin" panose="00000400000000000000" pitchFamily="2" charset="-78"/>
              </a:rPr>
              <a:t>Delta Rule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9" name="Rectangle 3"/>
          <p:cNvSpPr>
            <a:spLocks noGrp="1" noChangeArrowheads="1"/>
          </p:cNvSpPr>
          <p:nvPr>
            <p:ph type="body" idx="1"/>
          </p:nvPr>
        </p:nvSpPr>
        <p:spPr>
          <a:xfrm>
            <a:off x="467544" y="841574"/>
            <a:ext cx="8568952" cy="4411662"/>
          </a:xfrm>
        </p:spPr>
        <p:txBody>
          <a:bodyPr/>
          <a:lstStyle/>
          <a:p>
            <a:pPr eaLnBrk="1" hangingPunct="1">
              <a:defRPr/>
            </a:pPr>
            <a:r>
              <a:rPr lang="fa-IR" sz="2400" dirty="0">
                <a:latin typeface="Times New Roman" panose="02020603050405020304" pitchFamily="18" charset="0"/>
                <a:cs typeface="B Nazanin" panose="00000400000000000000" pitchFamily="2" charset="-78"/>
              </a:rPr>
              <a:t>بازگشت به قانون پرسپترون</a:t>
            </a:r>
          </a:p>
          <a:p>
            <a:pPr marL="0" indent="0" eaLnBrk="1" hangingPunct="1">
              <a:buNone/>
              <a:defRPr/>
            </a:pPr>
            <a:r>
              <a:rPr lang="fa-IR" sz="2400" dirty="0">
                <a:latin typeface="Times New Roman" panose="02020603050405020304" pitchFamily="18" charset="0"/>
                <a:cs typeface="B Nazanin" panose="00000400000000000000" pitchFamily="2" charset="-78"/>
              </a:rPr>
              <a:t>برای</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درک</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بهتر</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ایک</a:t>
            </a:r>
            <a:r>
              <a:rPr lang="ar-SA" sz="2400" dirty="0">
                <a:latin typeface="Times New Roman" panose="02020603050405020304" pitchFamily="18" charset="0"/>
                <a:cs typeface="B Nazanin" panose="00000400000000000000" pitchFamily="2" charset="-78"/>
              </a:rPr>
              <a:t> پرسپترون</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فاقد</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حد</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آستانه</a:t>
            </a:r>
            <a:r>
              <a:rPr lang="en-US" sz="2400" dirty="0">
                <a:latin typeface="Times New Roman" panose="02020603050405020304" pitchFamily="18" charset="0"/>
                <a:cs typeface="B Nazanin" panose="00000400000000000000" pitchFamily="2" charset="-78"/>
              </a:rPr>
              <a:t> </a:t>
            </a:r>
          </a:p>
          <a:p>
            <a:pPr eaLnBrk="1" hangingPunct="1">
              <a:defRPr/>
            </a:pPr>
            <a:endParaRPr lang="en-US" sz="2400" dirty="0">
              <a:latin typeface="Times New Roman" panose="02020603050405020304" pitchFamily="18" charset="0"/>
              <a:cs typeface="B Nazanin" panose="00000400000000000000" pitchFamily="2" charset="-78"/>
            </a:endParaRPr>
          </a:p>
          <a:p>
            <a:pPr eaLnBrk="1" hangingPunct="1">
              <a:defRPr/>
            </a:pPr>
            <a:r>
              <a:rPr lang="fa-IR" sz="2400" dirty="0">
                <a:latin typeface="Times New Roman" panose="02020603050405020304" pitchFamily="18" charset="0"/>
                <a:cs typeface="B Nazanin" panose="00000400000000000000" pitchFamily="2" charset="-78"/>
              </a:rPr>
              <a:t>تعریف خطا</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ی</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آموزش</a:t>
            </a:r>
          </a:p>
          <a:p>
            <a:pPr marL="0" indent="0" eaLnBrk="1" hangingPunct="1">
              <a:buNone/>
              <a:defRPr/>
            </a:pP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یک</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تعریف</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متداول</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این</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چنین</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است</a:t>
            </a:r>
            <a:r>
              <a:rPr lang="en-US" sz="2400" dirty="0">
                <a:latin typeface="Times New Roman" panose="02020603050405020304" pitchFamily="18" charset="0"/>
                <a:cs typeface="B Nazanin" panose="00000400000000000000" pitchFamily="2" charset="-78"/>
              </a:rPr>
              <a:t>:</a:t>
            </a:r>
          </a:p>
          <a:p>
            <a:pPr algn="l" rtl="0" eaLnBrk="1" hangingPunct="1">
              <a:spcBef>
                <a:spcPct val="0"/>
              </a:spcBef>
              <a:buClrTx/>
              <a:buSzTx/>
              <a:buFontTx/>
              <a:buNone/>
              <a:defRPr/>
            </a:pPr>
            <a:r>
              <a:rPr lang="en-US" sz="2800" dirty="0">
                <a:effectLst>
                  <a:outerShdw blurRad="38100" dist="38100" dir="2700000" algn="tl">
                    <a:srgbClr val="C0C0C0"/>
                  </a:outerShdw>
                </a:effectLst>
                <a:latin typeface="Times New Roman" panose="02020603050405020304" pitchFamily="18" charset="0"/>
                <a:cs typeface="B Nazanin" panose="00000400000000000000" pitchFamily="2" charset="-78"/>
              </a:rPr>
              <a:t>	</a:t>
            </a:r>
            <a:r>
              <a:rPr lang="en-US" sz="2800" dirty="0">
                <a:latin typeface="Times New Roman" panose="02020603050405020304" pitchFamily="18" charset="0"/>
                <a:cs typeface="B Nazanin" panose="00000400000000000000" pitchFamily="2" charset="-78"/>
              </a:rPr>
              <a:t>	E = ½  </a:t>
            </a:r>
            <a:r>
              <a:rPr lang="en-US" sz="2800" dirty="0" err="1">
                <a:latin typeface="Times New Roman" panose="02020603050405020304" pitchFamily="18" charset="0"/>
                <a:cs typeface="B Nazanin" panose="00000400000000000000" pitchFamily="2" charset="-78"/>
              </a:rPr>
              <a:t>Σ</a:t>
            </a:r>
            <a:r>
              <a:rPr lang="en-US" sz="2800" baseline="-25000" dirty="0" err="1">
                <a:latin typeface="Times New Roman" panose="02020603050405020304" pitchFamily="18" charset="0"/>
                <a:cs typeface="B Nazanin" panose="00000400000000000000" pitchFamily="2" charset="-78"/>
              </a:rPr>
              <a:t>i</a:t>
            </a:r>
            <a:r>
              <a:rPr lang="en-US" sz="2800" dirty="0">
                <a:latin typeface="Times New Roman" panose="02020603050405020304" pitchFamily="18" charset="0"/>
                <a:cs typeface="B Nazanin" panose="00000400000000000000" pitchFamily="2" charset="-78"/>
              </a:rPr>
              <a:t> (</a:t>
            </a:r>
            <a:r>
              <a:rPr lang="en-US" sz="2800" dirty="0" err="1">
                <a:latin typeface="Times New Roman" panose="02020603050405020304" pitchFamily="18" charset="0"/>
                <a:cs typeface="B Nazanin" panose="00000400000000000000" pitchFamily="2" charset="-78"/>
              </a:rPr>
              <a:t>t</a:t>
            </a:r>
            <a:r>
              <a:rPr lang="en-US" sz="2800" baseline="-25000" dirty="0" err="1">
                <a:latin typeface="Times New Roman" panose="02020603050405020304" pitchFamily="18" charset="0"/>
                <a:cs typeface="B Nazanin" panose="00000400000000000000" pitchFamily="2" charset="-78"/>
              </a:rPr>
              <a:t>i</a:t>
            </a:r>
            <a:r>
              <a:rPr lang="en-US" sz="2800" dirty="0">
                <a:latin typeface="Times New Roman" panose="02020603050405020304" pitchFamily="18" charset="0"/>
                <a:cs typeface="B Nazanin" panose="00000400000000000000" pitchFamily="2" charset="-78"/>
              </a:rPr>
              <a:t> – </a:t>
            </a:r>
            <a:r>
              <a:rPr lang="en-US" sz="2800" dirty="0" err="1">
                <a:latin typeface="Times New Roman" panose="02020603050405020304" pitchFamily="18" charset="0"/>
                <a:cs typeface="B Nazanin" panose="00000400000000000000" pitchFamily="2" charset="-78"/>
              </a:rPr>
              <a:t>o</a:t>
            </a:r>
            <a:r>
              <a:rPr lang="en-US" sz="2800" baseline="-25000" dirty="0" err="1">
                <a:latin typeface="Times New Roman" panose="02020603050405020304" pitchFamily="18" charset="0"/>
                <a:cs typeface="B Nazanin" panose="00000400000000000000" pitchFamily="2" charset="-78"/>
              </a:rPr>
              <a:t>i</a:t>
            </a:r>
            <a:r>
              <a:rPr lang="en-US" sz="2800" dirty="0">
                <a:latin typeface="Times New Roman" panose="02020603050405020304" pitchFamily="18" charset="0"/>
                <a:cs typeface="B Nazanin" panose="00000400000000000000" pitchFamily="2" charset="-78"/>
              </a:rPr>
              <a:t>) </a:t>
            </a:r>
            <a:r>
              <a:rPr lang="en-US" sz="2800" baseline="30000" dirty="0">
                <a:latin typeface="Times New Roman" panose="02020603050405020304" pitchFamily="18" charset="0"/>
                <a:cs typeface="B Nazanin" panose="00000400000000000000" pitchFamily="2" charset="-78"/>
              </a:rPr>
              <a:t>2</a:t>
            </a:r>
          </a:p>
          <a:p>
            <a:pPr marL="0" indent="0" eaLnBrk="1" hangingPunct="1">
              <a:buNone/>
              <a:defRPr/>
            </a:pP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این</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مجموع</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برای</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تمام</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نمونه ها</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آموزشی</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انجام</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می شود</a:t>
            </a:r>
            <a:r>
              <a:rPr lang="en-US" sz="2400" dirty="0">
                <a:latin typeface="Times New Roman" panose="02020603050405020304" pitchFamily="18" charset="0"/>
                <a:cs typeface="B Nazanin" panose="00000400000000000000" pitchFamily="2" charset="-78"/>
              </a:rPr>
              <a:t>.</a:t>
            </a:r>
          </a:p>
        </p:txBody>
      </p:sp>
      <p:sp>
        <p:nvSpPr>
          <p:cNvPr id="3" name="Rectangle 4">
            <a:extLst>
              <a:ext uri="{FF2B5EF4-FFF2-40B4-BE49-F238E27FC236}">
                <a16:creationId xmlns:a16="http://schemas.microsoft.com/office/drawing/2014/main" id="{6927E464-8114-D9B9-C999-6389922FCC06}"/>
              </a:ext>
            </a:extLst>
          </p:cNvPr>
          <p:cNvSpPr>
            <a:spLocks noGrp="1" noChangeArrowheads="1"/>
          </p:cNvSpPr>
          <p:nvPr>
            <p:ph type="title"/>
          </p:nvPr>
        </p:nvSpPr>
        <p:spPr>
          <a:xfrm>
            <a:off x="1259632" y="332656"/>
            <a:ext cx="7543800" cy="508918"/>
          </a:xfrm>
        </p:spPr>
        <p:txBody>
          <a:bodyPr/>
          <a:lstStyle/>
          <a:p>
            <a:pPr algn="r" eaLnBrk="1" hangingPunct="1"/>
            <a:r>
              <a:rPr lang="fa-IR" sz="2400" dirty="0">
                <a:solidFill>
                  <a:schemeClr val="tx1"/>
                </a:solidFill>
                <a:latin typeface="Algerian" panose="04020705040A02060702" pitchFamily="82" charset="0"/>
                <a:cs typeface="B Nazanin" panose="00000400000000000000" pitchFamily="2" charset="-78"/>
              </a:rPr>
              <a:t>قانون</a:t>
            </a:r>
            <a:r>
              <a:rPr lang="en-US" sz="2400" dirty="0">
                <a:solidFill>
                  <a:schemeClr val="tx1"/>
                </a:solidFill>
                <a:latin typeface="Algerian" panose="04020705040A02060702" pitchFamily="82" charset="0"/>
                <a:cs typeface="B Nazanin" panose="00000400000000000000" pitchFamily="2" charset="-78"/>
              </a:rPr>
              <a:t> </a:t>
            </a:r>
            <a:r>
              <a:rPr lang="fa-IR" sz="2400" dirty="0">
                <a:solidFill>
                  <a:schemeClr val="tx1"/>
                </a:solidFill>
                <a:latin typeface="Algerian" panose="04020705040A02060702" pitchFamily="82" charset="0"/>
                <a:cs typeface="B Nazanin" panose="00000400000000000000" pitchFamily="2" charset="-78"/>
              </a:rPr>
              <a:t>دلتا</a:t>
            </a:r>
            <a:r>
              <a:rPr lang="en-US" sz="2400" dirty="0">
                <a:solidFill>
                  <a:schemeClr val="tx1"/>
                </a:solidFill>
                <a:latin typeface="Algerian" panose="04020705040A02060702" pitchFamily="82" charset="0"/>
                <a:cs typeface="B Nazanin" panose="00000400000000000000" pitchFamily="2" charset="-78"/>
              </a:rPr>
              <a:t> Delta Rule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263924" y="404663"/>
            <a:ext cx="7543800" cy="437059"/>
          </a:xfrm>
        </p:spPr>
        <p:txBody>
          <a:bodyPr/>
          <a:lstStyle/>
          <a:p>
            <a:pPr algn="r" eaLnBrk="1" hangingPunct="1"/>
            <a:r>
              <a:rPr lang="fa-IR" sz="2400" dirty="0">
                <a:solidFill>
                  <a:schemeClr val="tx1"/>
                </a:solidFill>
                <a:latin typeface="Times New Roman" panose="02020603050405020304" pitchFamily="18" charset="0"/>
                <a:cs typeface="B Nazanin" panose="00000400000000000000" pitchFamily="2" charset="-78"/>
              </a:rPr>
              <a:t>الگوریتم</a:t>
            </a:r>
            <a:r>
              <a:rPr lang="en-US" sz="2400" dirty="0">
                <a:solidFill>
                  <a:schemeClr val="tx1"/>
                </a:solidFill>
                <a:latin typeface="Times New Roman" panose="02020603050405020304" pitchFamily="18" charset="0"/>
                <a:cs typeface="B Nazanin" panose="00000400000000000000" pitchFamily="2" charset="-78"/>
              </a:rPr>
              <a:t> gradient descent </a:t>
            </a:r>
          </a:p>
        </p:txBody>
      </p:sp>
      <p:sp>
        <p:nvSpPr>
          <p:cNvPr id="24579" name="Rectangle 3"/>
          <p:cNvSpPr>
            <a:spLocks noGrp="1" noChangeArrowheads="1"/>
          </p:cNvSpPr>
          <p:nvPr>
            <p:ph type="body" idx="1"/>
          </p:nvPr>
        </p:nvSpPr>
        <p:spPr>
          <a:xfrm>
            <a:off x="179512" y="908720"/>
            <a:ext cx="8784976" cy="2977481"/>
          </a:xfrm>
        </p:spPr>
        <p:txBody>
          <a:bodyPr/>
          <a:lstStyle/>
          <a:p>
            <a:pPr marL="0" indent="0" eaLnBrk="1" hangingPunct="1">
              <a:lnSpc>
                <a:spcPct val="90000"/>
              </a:lnSpc>
              <a:buNone/>
            </a:pPr>
            <a:r>
              <a:rPr lang="fa-IR" sz="2400" dirty="0">
                <a:latin typeface="Times New Roman" panose="02020603050405020304" pitchFamily="18" charset="0"/>
                <a:cs typeface="B Nazanin" panose="00000400000000000000" pitchFamily="2" charset="-78"/>
              </a:rPr>
              <a:t>با</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توجه</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به</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نحوه</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تعریف</a:t>
            </a:r>
            <a:r>
              <a:rPr lang="en-US" sz="2400" dirty="0">
                <a:latin typeface="Times New Roman" panose="02020603050405020304" pitchFamily="18" charset="0"/>
                <a:cs typeface="B Nazanin" panose="00000400000000000000" pitchFamily="2" charset="-78"/>
              </a:rPr>
              <a:t> E </a:t>
            </a:r>
            <a:r>
              <a:rPr lang="fa-IR" sz="2400" dirty="0">
                <a:latin typeface="Times New Roman" panose="02020603050405020304" pitchFamily="18" charset="0"/>
                <a:cs typeface="B Nazanin" panose="00000400000000000000" pitchFamily="2" charset="-78"/>
              </a:rPr>
              <a:t>سطح</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خطا</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به صورت</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یک</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سهمی</a:t>
            </a:r>
            <a:r>
              <a:rPr lang="en-US" sz="2400" dirty="0">
                <a:latin typeface="Times New Roman" panose="02020603050405020304" pitchFamily="18" charset="0"/>
                <a:cs typeface="B Nazanin" panose="00000400000000000000" pitchFamily="2" charset="-78"/>
              </a:rPr>
              <a:t> </a:t>
            </a:r>
            <a:endParaRPr lang="fa-IR" sz="2400" dirty="0">
              <a:latin typeface="Times New Roman" panose="02020603050405020304" pitchFamily="18" charset="0"/>
              <a:cs typeface="B Nazanin" panose="00000400000000000000" pitchFamily="2" charset="-78"/>
            </a:endParaRPr>
          </a:p>
          <a:p>
            <a:pPr marL="0" indent="0" eaLnBrk="1" hangingPunct="1">
              <a:lnSpc>
                <a:spcPct val="90000"/>
              </a:lnSpc>
              <a:buNone/>
            </a:pPr>
            <a:r>
              <a:rPr lang="fa-IR" sz="2400" dirty="0">
                <a:latin typeface="Times New Roman" panose="02020603050405020304" pitchFamily="18" charset="0"/>
                <a:cs typeface="B Nazanin" panose="00000400000000000000" pitchFamily="2" charset="-78"/>
              </a:rPr>
              <a:t>هدف جستجوی وزن هایی</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با</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حداقل</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خطا</a:t>
            </a:r>
            <a:endParaRPr lang="en-US" sz="2400" dirty="0">
              <a:latin typeface="Times New Roman" panose="02020603050405020304" pitchFamily="18" charset="0"/>
              <a:cs typeface="B Nazanin" panose="00000400000000000000" pitchFamily="2" charset="-78"/>
            </a:endParaRPr>
          </a:p>
          <a:p>
            <a:pPr marL="0" indent="0" eaLnBrk="1" hangingPunct="1">
              <a:lnSpc>
                <a:spcPct val="90000"/>
              </a:lnSpc>
              <a:buNone/>
            </a:pPr>
            <a:r>
              <a:rPr lang="fa-IR" sz="2400" dirty="0">
                <a:latin typeface="Times New Roman" panose="02020603050405020304" pitchFamily="18" charset="0"/>
                <a:cs typeface="B Nazanin" panose="00000400000000000000" pitchFamily="2" charset="-78"/>
              </a:rPr>
              <a:t>الگوریتم</a:t>
            </a:r>
            <a:r>
              <a:rPr lang="en-US" sz="2400" dirty="0">
                <a:latin typeface="Times New Roman" panose="02020603050405020304" pitchFamily="18" charset="0"/>
                <a:cs typeface="B Nazanin" panose="00000400000000000000" pitchFamily="2" charset="-78"/>
              </a:rPr>
              <a:t> gradient descent </a:t>
            </a:r>
            <a:r>
              <a:rPr lang="fa-IR" sz="2400" dirty="0">
                <a:latin typeface="Times New Roman" panose="02020603050405020304" pitchFamily="18" charset="0"/>
                <a:cs typeface="B Nazanin" panose="00000400000000000000" pitchFamily="2" charset="-78"/>
              </a:rPr>
              <a:t>در</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فضای</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وزن ها</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به دنبال</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برداری</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می گردد</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که</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خطا</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را</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حداقل</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کند</a:t>
            </a:r>
            <a:endParaRPr lang="en-US" sz="2400" dirty="0">
              <a:latin typeface="Times New Roman" panose="02020603050405020304" pitchFamily="18" charset="0"/>
              <a:cs typeface="B Nazanin" panose="00000400000000000000" pitchFamily="2" charset="-78"/>
            </a:endParaRPr>
          </a:p>
          <a:p>
            <a:pPr marL="0" indent="0" eaLnBrk="1" hangingPunct="1">
              <a:lnSpc>
                <a:spcPct val="90000"/>
              </a:lnSpc>
              <a:buNone/>
            </a:pPr>
            <a:r>
              <a:rPr lang="fa-IR" sz="2400" dirty="0">
                <a:latin typeface="Times New Roman" panose="02020603050405020304" pitchFamily="18" charset="0"/>
                <a:cs typeface="B Nazanin" panose="00000400000000000000" pitchFamily="2" charset="-78"/>
              </a:rPr>
              <a:t>این</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الگوریتم</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از</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یک</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مقدار</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دلخواه</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برای</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بردار</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وزن</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شروع</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کرده</a:t>
            </a:r>
            <a:r>
              <a:rPr lang="en-US" sz="2400" dirty="0">
                <a:latin typeface="Times New Roman" panose="02020603050405020304" pitchFamily="18" charset="0"/>
                <a:cs typeface="B Nazanin" panose="00000400000000000000" pitchFamily="2" charset="-78"/>
              </a:rPr>
              <a:t> </a:t>
            </a:r>
            <a:endParaRPr lang="fa-IR" sz="2400" dirty="0">
              <a:latin typeface="Times New Roman" panose="02020603050405020304" pitchFamily="18" charset="0"/>
              <a:cs typeface="B Nazanin" panose="00000400000000000000" pitchFamily="2" charset="-78"/>
            </a:endParaRPr>
          </a:p>
          <a:p>
            <a:pPr marL="0" indent="0" eaLnBrk="1" hangingPunct="1">
              <a:lnSpc>
                <a:spcPct val="90000"/>
              </a:lnSpc>
              <a:buNone/>
            </a:pPr>
            <a:r>
              <a:rPr lang="fa-IR" sz="2400" dirty="0">
                <a:latin typeface="Times New Roman" panose="02020603050405020304" pitchFamily="18" charset="0"/>
                <a:cs typeface="B Nazanin" panose="00000400000000000000" pitchFamily="2" charset="-78"/>
              </a:rPr>
              <a:t>در</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هر</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مرحله</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وزن ها</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را</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طوری</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تغییر</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میدهد</a:t>
            </a:r>
            <a:r>
              <a:rPr lang="en-US" sz="2400" dirty="0">
                <a:latin typeface="Times New Roman" panose="02020603050405020304" pitchFamily="18" charset="0"/>
                <a:cs typeface="B Nazanin" panose="00000400000000000000" pitchFamily="2" charset="-78"/>
              </a:rPr>
              <a:t> </a:t>
            </a:r>
            <a:endParaRPr lang="fa-IR" sz="2400" dirty="0">
              <a:latin typeface="Times New Roman" panose="02020603050405020304" pitchFamily="18" charset="0"/>
              <a:cs typeface="B Nazanin" panose="00000400000000000000" pitchFamily="2" charset="-78"/>
            </a:endParaRPr>
          </a:p>
          <a:p>
            <a:pPr marL="0" indent="0" eaLnBrk="1" hangingPunct="1">
              <a:lnSpc>
                <a:spcPct val="90000"/>
              </a:lnSpc>
              <a:buNone/>
            </a:pPr>
            <a:r>
              <a:rPr lang="fa-IR" sz="2400" dirty="0">
                <a:latin typeface="Times New Roman" panose="02020603050405020304" pitchFamily="18" charset="0"/>
                <a:cs typeface="B Nazanin" panose="00000400000000000000" pitchFamily="2" charset="-78"/>
              </a:rPr>
              <a:t>که</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در</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جهت</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شیب</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کاهشی</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منحنی</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فوق</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خطا</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کاهش</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داده</a:t>
            </a:r>
            <a:r>
              <a:rPr lang="en-US" sz="2400" dirty="0">
                <a:latin typeface="Times New Roman" panose="02020603050405020304" pitchFamily="18" charset="0"/>
                <a:cs typeface="B Nazanin" panose="00000400000000000000" pitchFamily="2" charset="-78"/>
              </a:rPr>
              <a:t> </a:t>
            </a:r>
            <a:r>
              <a:rPr lang="fa-IR" sz="2400" dirty="0">
                <a:latin typeface="Times New Roman" panose="02020603050405020304" pitchFamily="18" charset="0"/>
                <a:cs typeface="B Nazanin" panose="00000400000000000000" pitchFamily="2" charset="-78"/>
              </a:rPr>
              <a:t>شود</a:t>
            </a:r>
            <a:endParaRPr lang="en-US" sz="2400" dirty="0">
              <a:latin typeface="Times New Roman" panose="02020603050405020304" pitchFamily="18" charset="0"/>
              <a:cs typeface="B Nazanin" panose="00000400000000000000" pitchFamily="2" charset="-78"/>
            </a:endParaRPr>
          </a:p>
        </p:txBody>
      </p:sp>
      <p:sp>
        <p:nvSpPr>
          <p:cNvPr id="24580" name="Line 4"/>
          <p:cNvSpPr>
            <a:spLocks noChangeShapeType="1"/>
          </p:cNvSpPr>
          <p:nvPr/>
        </p:nvSpPr>
        <p:spPr bwMode="auto">
          <a:xfrm>
            <a:off x="1600200" y="5029200"/>
            <a:ext cx="3200400" cy="0"/>
          </a:xfrm>
          <a:prstGeom prst="line">
            <a:avLst/>
          </a:prstGeom>
          <a:noFill/>
          <a:ln w="9525">
            <a:solidFill>
              <a:schemeClr val="accent6">
                <a:lumMod val="60000"/>
                <a:lumOff val="40000"/>
              </a:schemeClr>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r" defTabSz="914400" rtl="1"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24581" name="Line 5"/>
          <p:cNvSpPr>
            <a:spLocks noChangeShapeType="1"/>
          </p:cNvSpPr>
          <p:nvPr/>
        </p:nvSpPr>
        <p:spPr bwMode="auto">
          <a:xfrm flipH="1">
            <a:off x="457199" y="5029200"/>
            <a:ext cx="11430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r" defTabSz="914400" rtl="1"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24582" name="Line 6"/>
          <p:cNvSpPr>
            <a:spLocks noChangeShapeType="1"/>
          </p:cNvSpPr>
          <p:nvPr/>
        </p:nvSpPr>
        <p:spPr bwMode="auto">
          <a:xfrm flipV="1">
            <a:off x="1600200" y="3352800"/>
            <a:ext cx="0" cy="1676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r" defTabSz="914400" rtl="1"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24583" name="Oval 7"/>
          <p:cNvSpPr>
            <a:spLocks noChangeArrowheads="1"/>
          </p:cNvSpPr>
          <p:nvPr/>
        </p:nvSpPr>
        <p:spPr bwMode="auto">
          <a:xfrm>
            <a:off x="427616" y="3750353"/>
            <a:ext cx="2746080" cy="396876"/>
          </a:xfrm>
          <a:prstGeom prst="ellipse">
            <a:avLst/>
          </a:prstGeom>
          <a:solidFill>
            <a:schemeClr val="accent1">
              <a:lumMod val="75000"/>
              <a:alpha val="50195"/>
            </a:schemeClr>
          </a:solidFill>
          <a:ln w="9525">
            <a:solidFill>
              <a:schemeClr val="tx1"/>
            </a:solidFill>
            <a:round/>
            <a:headEnd/>
            <a:tailEnd/>
          </a:ln>
          <a:scene3d>
            <a:camera prst="legacyPerspectiveBottom"/>
            <a:lightRig rig="legacyFlat3" dir="t"/>
          </a:scene3d>
          <a:sp3d extrusionH="121893000" prstMaterial="legacyMatte">
            <a:bevelT w="13500" h="13500" prst="angle"/>
            <a:bevelB w="13500" h="13500" prst="angle"/>
            <a:extrusionClr>
              <a:schemeClr val="accent1"/>
            </a:extrusionClr>
          </a:sp3d>
        </p:spPr>
        <p:txBody>
          <a:bodyPr wrap="none" anchor="ctr">
            <a:flatTx/>
          </a:bodyPr>
          <a:lstStyle/>
          <a:p>
            <a:pPr marL="0" marR="0" lvl="0" indent="0" algn="r" defTabSz="914400" rtl="1"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56328" name="Text Box 8"/>
          <p:cNvSpPr txBox="1">
            <a:spLocks noChangeArrowheads="1"/>
          </p:cNvSpPr>
          <p:nvPr/>
        </p:nvSpPr>
        <p:spPr bwMode="auto">
          <a:xfrm>
            <a:off x="4860925" y="4814888"/>
            <a:ext cx="495300" cy="396875"/>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w1</a:t>
            </a:r>
          </a:p>
        </p:txBody>
      </p:sp>
      <p:sp>
        <p:nvSpPr>
          <p:cNvPr id="56329" name="Text Box 9"/>
          <p:cNvSpPr txBox="1">
            <a:spLocks noChangeArrowheads="1"/>
          </p:cNvSpPr>
          <p:nvPr/>
        </p:nvSpPr>
        <p:spPr bwMode="auto">
          <a:xfrm>
            <a:off x="593725" y="6186488"/>
            <a:ext cx="495300" cy="396875"/>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w2</a:t>
            </a:r>
          </a:p>
        </p:txBody>
      </p:sp>
      <p:sp>
        <p:nvSpPr>
          <p:cNvPr id="56330" name="Text Box 10"/>
          <p:cNvSpPr txBox="1">
            <a:spLocks noChangeArrowheads="1"/>
          </p:cNvSpPr>
          <p:nvPr/>
        </p:nvSpPr>
        <p:spPr bwMode="auto">
          <a:xfrm>
            <a:off x="1691680" y="3154362"/>
            <a:ext cx="762000" cy="396875"/>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E(</a:t>
            </a:r>
            <a:r>
              <a:rPr kumimoji="0" lang="en-US"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W</a:t>
            </a:r>
            <a:r>
              <a:rPr kumimoji="0" lang="en-US" sz="20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mn-ea"/>
                <a:cs typeface="Times New Roman" pitchFamily="18" charset="0"/>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1" name="Content Placeholder 6"/>
          <p:cNvSpPr>
            <a:spLocks noGrp="1"/>
          </p:cNvSpPr>
          <p:nvPr>
            <p:ph idx="1"/>
          </p:nvPr>
        </p:nvSpPr>
        <p:spPr>
          <a:xfrm>
            <a:off x="457200" y="260648"/>
            <a:ext cx="8219256" cy="6063952"/>
          </a:xfrm>
        </p:spPr>
        <p:txBody>
          <a:bodyPr>
            <a:normAutofit/>
          </a:bodyPr>
          <a:lstStyle/>
          <a:p>
            <a:pPr marL="0" indent="0" algn="r" rtl="1" eaLnBrk="1" fontAlgn="auto" hangingPunct="1">
              <a:spcAft>
                <a:spcPts val="0"/>
              </a:spcAft>
              <a:buClr>
                <a:schemeClr val="accent3"/>
              </a:buClr>
              <a:buNone/>
              <a:defRPr/>
            </a:pPr>
            <a:r>
              <a:rPr lang="fa-IR" sz="2200" b="1" dirty="0">
                <a:ea typeface="Majalla UI"/>
                <a:cs typeface="B Nazanin" pitchFamily="2" charset="-78"/>
              </a:rPr>
              <a:t>یک مسئله خوب جهت پیش بینی و تخمین مناسب دارای سه ویژگی می باشد :</a:t>
            </a:r>
          </a:p>
          <a:p>
            <a:pPr algn="r" rtl="1" eaLnBrk="1" fontAlgn="auto" hangingPunct="1">
              <a:spcAft>
                <a:spcPts val="0"/>
              </a:spcAft>
              <a:buClr>
                <a:schemeClr val="accent3"/>
              </a:buClr>
              <a:buFont typeface="Wingdings" panose="05000000000000000000" pitchFamily="2" charset="2"/>
              <a:buChar char="ü"/>
              <a:defRPr/>
            </a:pPr>
            <a:r>
              <a:rPr lang="fa-IR" sz="2200" b="1" dirty="0">
                <a:ea typeface="Majalla UI"/>
                <a:cs typeface="B Nazanin" pitchFamily="2" charset="-78"/>
              </a:rPr>
              <a:t>ورودیهای قابل درک</a:t>
            </a:r>
          </a:p>
          <a:p>
            <a:pPr algn="r" rtl="1" eaLnBrk="1" fontAlgn="auto" hangingPunct="1">
              <a:spcAft>
                <a:spcPts val="0"/>
              </a:spcAft>
              <a:buClr>
                <a:schemeClr val="accent3"/>
              </a:buClr>
              <a:buFont typeface="Wingdings" panose="05000000000000000000" pitchFamily="2" charset="2"/>
              <a:buChar char="ü"/>
              <a:defRPr/>
            </a:pPr>
            <a:r>
              <a:rPr lang="fa-IR" sz="2200" b="1" dirty="0">
                <a:ea typeface="Majalla UI"/>
                <a:cs typeface="B Nazanin" pitchFamily="2" charset="-78"/>
              </a:rPr>
              <a:t>خروجی قابل درک</a:t>
            </a:r>
          </a:p>
          <a:p>
            <a:pPr algn="r" rtl="1" eaLnBrk="1" fontAlgn="auto" hangingPunct="1">
              <a:spcAft>
                <a:spcPts val="0"/>
              </a:spcAft>
              <a:buClr>
                <a:schemeClr val="accent3"/>
              </a:buClr>
              <a:buFont typeface="Wingdings" panose="05000000000000000000" pitchFamily="2" charset="2"/>
              <a:buChar char="ü"/>
              <a:defRPr/>
            </a:pPr>
            <a:r>
              <a:rPr lang="fa-IR" sz="2200" b="1" dirty="0">
                <a:ea typeface="Majalla UI"/>
                <a:cs typeface="B Nazanin" pitchFamily="2" charset="-78"/>
              </a:rPr>
              <a:t>وجود تجربه کافی و در دسترس</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Content Placeholder 3"/>
          <p:cNvSpPr>
            <a:spLocks noGrp="1"/>
          </p:cNvSpPr>
          <p:nvPr>
            <p:ph idx="1"/>
          </p:nvPr>
        </p:nvSpPr>
        <p:spPr>
          <a:xfrm>
            <a:off x="457200" y="404664"/>
            <a:ext cx="8363272" cy="6148536"/>
          </a:xfrm>
        </p:spPr>
        <p:txBody>
          <a:bodyPr>
            <a:normAutofit/>
          </a:bodyPr>
          <a:lstStyle/>
          <a:p>
            <a:pPr marL="0" indent="0" algn="r" rtl="1" eaLnBrk="1" fontAlgn="auto" hangingPunct="1">
              <a:spcAft>
                <a:spcPts val="0"/>
              </a:spcAft>
              <a:buClr>
                <a:schemeClr val="accent3"/>
              </a:buClr>
              <a:buNone/>
              <a:defRPr/>
            </a:pPr>
            <a:r>
              <a:rPr lang="fa-IR" sz="2400" dirty="0">
                <a:ea typeface="Majalla UI"/>
                <a:cs typeface="B Nazanin" pitchFamily="2" charset="-78"/>
              </a:rPr>
              <a:t>مراحل ساختن یک مدل :</a:t>
            </a:r>
          </a:p>
          <a:p>
            <a:pPr marL="0" indent="0" algn="r" rtl="1" eaLnBrk="1" fontAlgn="auto" hangingPunct="1">
              <a:spcAft>
                <a:spcPts val="0"/>
              </a:spcAft>
              <a:buClr>
                <a:schemeClr val="accent3"/>
              </a:buClr>
              <a:buNone/>
              <a:defRPr/>
            </a:pPr>
            <a:r>
              <a:rPr lang="fa-IR" sz="2400" dirty="0">
                <a:ea typeface="Majalla UI"/>
                <a:cs typeface="B Nazanin" pitchFamily="2" charset="-78"/>
              </a:rPr>
              <a:t>تشخیص مشخصه های ورودی و خروجی</a:t>
            </a:r>
          </a:p>
          <a:p>
            <a:pPr marL="0" indent="0" algn="r" rtl="1" eaLnBrk="1" fontAlgn="auto" hangingPunct="1">
              <a:spcAft>
                <a:spcPts val="0"/>
              </a:spcAft>
              <a:buClr>
                <a:schemeClr val="accent3"/>
              </a:buClr>
              <a:buNone/>
              <a:defRPr/>
            </a:pPr>
            <a:r>
              <a:rPr lang="fa-IR" sz="2400" dirty="0">
                <a:ea typeface="Majalla UI"/>
                <a:cs typeface="B Nazanin" pitchFamily="2" charset="-78"/>
              </a:rPr>
              <a:t>تبدیل ورودی و خروجی ها در یک بازه کوچک (1- تا 1 )</a:t>
            </a:r>
          </a:p>
          <a:p>
            <a:pPr marL="0" indent="0" algn="r" rtl="1" eaLnBrk="1" fontAlgn="auto" hangingPunct="1">
              <a:spcAft>
                <a:spcPts val="0"/>
              </a:spcAft>
              <a:buClr>
                <a:schemeClr val="accent3"/>
              </a:buClr>
              <a:buNone/>
              <a:defRPr/>
            </a:pPr>
            <a:r>
              <a:rPr lang="fa-IR" sz="2400" dirty="0">
                <a:ea typeface="Majalla UI"/>
                <a:cs typeface="B Nazanin" pitchFamily="2" charset="-78"/>
              </a:rPr>
              <a:t>ایجاد شبکه با یک ساختار مناسب</a:t>
            </a:r>
          </a:p>
          <a:p>
            <a:pPr marL="0" indent="0" algn="r" rtl="1" eaLnBrk="1" fontAlgn="auto" hangingPunct="1">
              <a:spcAft>
                <a:spcPts val="0"/>
              </a:spcAft>
              <a:buClr>
                <a:schemeClr val="accent3"/>
              </a:buClr>
              <a:buNone/>
              <a:defRPr/>
            </a:pPr>
            <a:r>
              <a:rPr lang="fa-IR" sz="2400" dirty="0">
                <a:ea typeface="Majalla UI"/>
                <a:cs typeface="B Nazanin" pitchFamily="2" charset="-78"/>
              </a:rPr>
              <a:t>آموزش شبکه با مجموعه داده های آموزشی</a:t>
            </a:r>
          </a:p>
          <a:p>
            <a:pPr marL="0" indent="0" algn="r" rtl="1" eaLnBrk="1" fontAlgn="auto" hangingPunct="1">
              <a:spcAft>
                <a:spcPts val="0"/>
              </a:spcAft>
              <a:buClr>
                <a:schemeClr val="accent3"/>
              </a:buClr>
              <a:buNone/>
              <a:defRPr/>
            </a:pPr>
            <a:r>
              <a:rPr lang="fa-IR" sz="2400" dirty="0">
                <a:ea typeface="Majalla UI"/>
                <a:cs typeface="B Nazanin" pitchFamily="2" charset="-78"/>
              </a:rPr>
              <a:t>اعتبار سنجی</a:t>
            </a:r>
          </a:p>
          <a:p>
            <a:pPr marL="0" indent="0" algn="r" rtl="1" eaLnBrk="1" fontAlgn="auto" hangingPunct="1">
              <a:spcAft>
                <a:spcPts val="0"/>
              </a:spcAft>
              <a:buClr>
                <a:schemeClr val="accent3"/>
              </a:buClr>
              <a:buNone/>
              <a:defRPr/>
            </a:pPr>
            <a:r>
              <a:rPr lang="fa-IR" sz="2400" dirty="0">
                <a:ea typeface="Majalla UI"/>
                <a:cs typeface="B Nazanin" pitchFamily="2" charset="-78"/>
              </a:rPr>
              <a:t>ارزیابی شبکه با آزمون جهت بررسی کیفیت</a:t>
            </a:r>
          </a:p>
          <a:p>
            <a:pPr marL="0" indent="0" algn="r" rtl="1" eaLnBrk="1" fontAlgn="auto" hangingPunct="1">
              <a:spcAft>
                <a:spcPts val="0"/>
              </a:spcAft>
              <a:buClr>
                <a:schemeClr val="accent3"/>
              </a:buClr>
              <a:buNone/>
              <a:defRPr/>
            </a:pPr>
            <a:r>
              <a:rPr lang="fa-IR" sz="2400" dirty="0">
                <a:ea typeface="Majalla UI"/>
                <a:cs typeface="B Nazanin" pitchFamily="2" charset="-78"/>
              </a:rPr>
              <a:t>بکارگیری مدل در شبکه جهت پیش بینی متناظر با ورودیهای نامعلوم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Content Placeholder 4"/>
          <p:cNvSpPr>
            <a:spLocks noGrp="1"/>
          </p:cNvSpPr>
          <p:nvPr>
            <p:ph idx="1"/>
          </p:nvPr>
        </p:nvSpPr>
        <p:spPr>
          <a:xfrm>
            <a:off x="395536" y="469032"/>
            <a:ext cx="8640960" cy="5919936"/>
          </a:xfrm>
        </p:spPr>
        <p:txBody>
          <a:bodyPr>
            <a:normAutofit/>
          </a:bodyPr>
          <a:lstStyle/>
          <a:p>
            <a:pPr marL="0" indent="0" algn="just" rtl="1" eaLnBrk="1" fontAlgn="auto" hangingPunct="1">
              <a:spcAft>
                <a:spcPts val="0"/>
              </a:spcAft>
              <a:buClr>
                <a:schemeClr val="accent3"/>
              </a:buClr>
              <a:buNone/>
              <a:defRPr/>
            </a:pPr>
            <a:r>
              <a:rPr lang="fa-IR" sz="2400" dirty="0">
                <a:ea typeface="Majalla UI"/>
                <a:cs typeface="B Nazanin" pitchFamily="2" charset="-78"/>
              </a:rPr>
              <a:t>یکی از خطراتی که در استفاده از تمامی مدلهای پیش بینی و دسته بندی وجود دارد کاهش کارایی مدل در طی زمان می باشد. </a:t>
            </a:r>
          </a:p>
          <a:p>
            <a:pPr marL="0" indent="0" algn="just" rtl="1" eaLnBrk="1" fontAlgn="auto" hangingPunct="1">
              <a:spcAft>
                <a:spcPts val="0"/>
              </a:spcAft>
              <a:buClr>
                <a:schemeClr val="accent3"/>
              </a:buClr>
              <a:buNone/>
              <a:defRPr/>
            </a:pPr>
            <a:r>
              <a:rPr lang="fa-IR" sz="2400" dirty="0">
                <a:ea typeface="Majalla UI"/>
                <a:cs typeface="B Nazanin" pitchFamily="2" charset="-78"/>
              </a:rPr>
              <a:t>در مثال ارزیابی ملک، یادگیری شبکه عصبی در ارتباط با الگوهای تاریخی و قدیمی صورت گرفته است هیچ تضمینی وجود ندارد که شرایط فعلی بازار مشابه به شرایط یک هفته پیش، یک ماه پیش یا 6 ماه گذشته باشد خیلی از خرید و فروش ها و اتفاقات ملک در مجموعه آموزشی وجود ندارد. مشکل به روز نگهداشتن مدل شبکه عصبی با توجه به دو عامل تشدید می شود:</a:t>
            </a:r>
          </a:p>
          <a:p>
            <a:pPr marL="0" indent="0" algn="just" rtl="1" eaLnBrk="1" fontAlgn="auto" hangingPunct="1">
              <a:spcAft>
                <a:spcPts val="0"/>
              </a:spcAft>
              <a:buClr>
                <a:schemeClr val="accent3"/>
              </a:buClr>
              <a:buNone/>
              <a:defRPr/>
            </a:pPr>
            <a:r>
              <a:rPr lang="fa-IR" sz="2400" dirty="0">
                <a:ea typeface="Majalla UI"/>
                <a:cs typeface="B Nazanin" pitchFamily="2" charset="-78"/>
              </a:rPr>
              <a:t>1- مدل، عملکرد خود را با تولید قانون نمایش نمی دهد. بنابراین شاید معلوم نشود چه زمانی کارایی خود را از دست داده است.</a:t>
            </a:r>
          </a:p>
          <a:p>
            <a:pPr marL="0" indent="0" algn="just" rtl="1" eaLnBrk="1" fontAlgn="auto" hangingPunct="1">
              <a:spcAft>
                <a:spcPts val="0"/>
              </a:spcAft>
              <a:buClr>
                <a:schemeClr val="accent3"/>
              </a:buClr>
              <a:buNone/>
              <a:defRPr/>
            </a:pPr>
            <a:r>
              <a:rPr lang="fa-IR" sz="2400" dirty="0">
                <a:ea typeface="Majalla UI"/>
                <a:cs typeface="B Nazanin" pitchFamily="2" charset="-78"/>
              </a:rPr>
              <a:t>2- کاهش کارایی شبکه های عصبی بتدریج و بدون بروز علایم خاصی رخ می دهد. و بروز نمودن آن معلوم نمی باشد.</a:t>
            </a:r>
          </a:p>
          <a:p>
            <a:pPr marL="0" indent="0" algn="just" rtl="1" eaLnBrk="1" fontAlgn="auto" hangingPunct="1">
              <a:spcAft>
                <a:spcPts val="0"/>
              </a:spcAft>
              <a:buClr>
                <a:schemeClr val="accent3"/>
              </a:buClr>
              <a:buNone/>
              <a:defRPr/>
            </a:pPr>
            <a:endParaRPr lang="fa-IR" sz="2400" dirty="0">
              <a:ea typeface="Majalla UI"/>
              <a:cs typeface="B Nazanin" pitchFamily="2" charset="-78"/>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300192" y="404664"/>
            <a:ext cx="2458616" cy="507082"/>
          </a:xfrm>
        </p:spPr>
        <p:txBody>
          <a:bodyPr/>
          <a:lstStyle/>
          <a:p>
            <a:pPr algn="r" rtl="1" eaLnBrk="1" hangingPunct="1"/>
            <a:r>
              <a:rPr lang="fa-IR" altLang="en-US" sz="2400" b="1" dirty="0">
                <a:solidFill>
                  <a:srgbClr val="FF0000"/>
                </a:solidFill>
                <a:ea typeface="2  Nazanin" pitchFamily="2" charset="0"/>
                <a:cs typeface="B Nazanin" pitchFamily="2" charset="-78"/>
              </a:rPr>
              <a:t>الهام</a:t>
            </a:r>
            <a:r>
              <a:rPr lang="en-US" altLang="en-US" sz="2400" b="1" dirty="0">
                <a:solidFill>
                  <a:srgbClr val="FF0000"/>
                </a:solidFill>
                <a:ea typeface="2  Nazanin" pitchFamily="2" charset="0"/>
                <a:cs typeface="B Nazanin" pitchFamily="2" charset="-78"/>
              </a:rPr>
              <a:t> </a:t>
            </a:r>
            <a:r>
              <a:rPr lang="fa-IR" altLang="en-US" sz="2400" b="1" dirty="0">
                <a:solidFill>
                  <a:srgbClr val="FF0000"/>
                </a:solidFill>
                <a:ea typeface="2  Nazanin" pitchFamily="2" charset="0"/>
                <a:cs typeface="B Nazanin" pitchFamily="2" charset="-78"/>
              </a:rPr>
              <a:t>از</a:t>
            </a:r>
            <a:r>
              <a:rPr lang="en-US" altLang="en-US" sz="2400" b="1" dirty="0">
                <a:solidFill>
                  <a:srgbClr val="FF0000"/>
                </a:solidFill>
                <a:ea typeface="2  Nazanin" pitchFamily="2" charset="0"/>
                <a:cs typeface="B Nazanin" pitchFamily="2" charset="-78"/>
              </a:rPr>
              <a:t> </a:t>
            </a:r>
            <a:r>
              <a:rPr lang="fa-IR" altLang="en-US" sz="2400" b="1" dirty="0">
                <a:solidFill>
                  <a:srgbClr val="FF0000"/>
                </a:solidFill>
                <a:ea typeface="2  Nazanin" pitchFamily="2" charset="0"/>
                <a:cs typeface="B Nazanin" pitchFamily="2" charset="-78"/>
              </a:rPr>
              <a:t>طبیعت</a:t>
            </a:r>
            <a:endParaRPr lang="en-US" altLang="en-US" sz="2400" b="1" dirty="0">
              <a:solidFill>
                <a:srgbClr val="FF0000"/>
              </a:solidFill>
              <a:ea typeface="2  Nazanin" pitchFamily="2" charset="0"/>
              <a:cs typeface="B Nazanin" pitchFamily="2" charset="-78"/>
            </a:endParaRPr>
          </a:p>
        </p:txBody>
      </p:sp>
      <p:sp>
        <p:nvSpPr>
          <p:cNvPr id="12291" name="Rectangle 3"/>
          <p:cNvSpPr>
            <a:spLocks noGrp="1" noChangeArrowheads="1"/>
          </p:cNvSpPr>
          <p:nvPr>
            <p:ph idx="1"/>
          </p:nvPr>
        </p:nvSpPr>
        <p:spPr>
          <a:xfrm>
            <a:off x="697144" y="1052736"/>
            <a:ext cx="8267343" cy="4191744"/>
          </a:xfrm>
        </p:spPr>
        <p:txBody>
          <a:bodyPr/>
          <a:lstStyle/>
          <a:p>
            <a:pPr algn="just" rtl="1" eaLnBrk="1" hangingPunct="1"/>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شبکه</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های</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عصبی</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مصنوعی</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تا</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حد</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زیادی</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شبیه</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از</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سیستم</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های</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یادگیر</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طبیعی</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است</a:t>
            </a:r>
            <a:endParaRPr lang="en-US" altLang="en-US" sz="2400" dirty="0">
              <a:ea typeface="2  Nazanin" pitchFamily="2" charset="0"/>
              <a:cs typeface="B Nazanin" panose="00000400000000000000" pitchFamily="2" charset="-78"/>
            </a:endParaRPr>
          </a:p>
          <a:p>
            <a:pPr algn="just" rtl="1" eaLnBrk="1" hangingPunct="1"/>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یک</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مجموعه</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پیچیده</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از</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نرون های</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به</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هم</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متصل</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در</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کار</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یادگیری</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دخیل</a:t>
            </a:r>
            <a:endParaRPr lang="en-US" altLang="en-US" sz="2400" dirty="0">
              <a:ea typeface="2  Nazanin" pitchFamily="2" charset="0"/>
              <a:cs typeface="B Nazanin" panose="00000400000000000000" pitchFamily="2" charset="-78"/>
            </a:endParaRPr>
          </a:p>
          <a:p>
            <a:pPr algn="just" rtl="1" eaLnBrk="1" hangingPunct="1"/>
            <a:r>
              <a:rPr lang="fa-IR" altLang="en-US" sz="2400" dirty="0">
                <a:ea typeface="2  Nazanin" pitchFamily="2" charset="0"/>
                <a:cs typeface="B Nazanin" panose="00000400000000000000" pitchFamily="2" charset="-78"/>
              </a:rPr>
              <a:t>مغز</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انسان</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از</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تعداد</a:t>
            </a:r>
            <a:r>
              <a:rPr lang="en-US" altLang="en-US" sz="2400" dirty="0">
                <a:ea typeface="2  Nazanin" pitchFamily="2" charset="0"/>
                <a:cs typeface="B Nazanin" panose="00000400000000000000" pitchFamily="2" charset="-78"/>
              </a:rPr>
              <a:t> 10 </a:t>
            </a:r>
            <a:r>
              <a:rPr lang="en-US" altLang="en-US" sz="2400" baseline="30000" dirty="0">
                <a:ea typeface="2  Nazanin" pitchFamily="2" charset="0"/>
                <a:cs typeface="B Nazanin" panose="00000400000000000000" pitchFamily="2" charset="-78"/>
              </a:rPr>
              <a:t>11</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نرون</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تشکیل</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شده</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که</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هر</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نرون</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با</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تقریبا</a:t>
            </a:r>
            <a:r>
              <a:rPr lang="en-US" altLang="en-US" sz="2400" dirty="0">
                <a:ea typeface="2  Nazanin" pitchFamily="2" charset="0"/>
                <a:cs typeface="B Nazanin" panose="00000400000000000000" pitchFamily="2" charset="-78"/>
              </a:rPr>
              <a:t> 10</a:t>
            </a:r>
            <a:r>
              <a:rPr lang="en-US" altLang="en-US" sz="2400" baseline="30000" dirty="0">
                <a:ea typeface="2  Nazanin" pitchFamily="2" charset="0"/>
                <a:cs typeface="B Nazanin" panose="00000400000000000000" pitchFamily="2" charset="-78"/>
              </a:rPr>
              <a:t>4</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نرون</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دیگر</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در</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ارتباط</a:t>
            </a:r>
            <a:r>
              <a:rPr lang="en-US" altLang="en-US" sz="2400" dirty="0">
                <a:ea typeface="2  Nazanin" pitchFamily="2" charset="0"/>
                <a:cs typeface="B Nazanin" panose="00000400000000000000" pitchFamily="2" charset="-78"/>
              </a:rPr>
              <a:t> </a:t>
            </a:r>
          </a:p>
          <a:p>
            <a:pPr algn="just" rtl="1" eaLnBrk="1" hangingPunct="1"/>
            <a:r>
              <a:rPr lang="fa-IR" altLang="en-US" sz="2400" dirty="0">
                <a:ea typeface="2  Nazanin" pitchFamily="2" charset="0"/>
                <a:cs typeface="B Nazanin" panose="00000400000000000000" pitchFamily="2" charset="-78"/>
              </a:rPr>
              <a:t>سرعت</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سوئیچنگ</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نرون در</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حدود</a:t>
            </a:r>
            <a:r>
              <a:rPr lang="en-US" altLang="en-US" sz="2400" dirty="0">
                <a:ea typeface="2  Nazanin" pitchFamily="2" charset="0"/>
                <a:cs typeface="B Nazanin" panose="00000400000000000000" pitchFamily="2" charset="-78"/>
              </a:rPr>
              <a:t> 10</a:t>
            </a:r>
            <a:r>
              <a:rPr lang="en-US" altLang="en-US" sz="2400" baseline="30000" dirty="0">
                <a:ea typeface="2  Nazanin" pitchFamily="2" charset="0"/>
                <a:cs typeface="B Nazanin" panose="00000400000000000000" pitchFamily="2" charset="-78"/>
              </a:rPr>
              <a:t>-3</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ثانیه</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در</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مقایسه</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با</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کامپیوتر</a:t>
            </a:r>
            <a:r>
              <a:rPr lang="en-US" altLang="en-US" sz="2400" dirty="0">
                <a:ea typeface="2  Nazanin" pitchFamily="2" charset="0"/>
                <a:cs typeface="B Nazanin" panose="00000400000000000000" pitchFamily="2" charset="-78"/>
              </a:rPr>
              <a:t> 10</a:t>
            </a:r>
            <a:r>
              <a:rPr lang="en-US" altLang="en-US" sz="2400" baseline="30000" dirty="0">
                <a:ea typeface="2  Nazanin" pitchFamily="2" charset="0"/>
                <a:cs typeface="B Nazanin" panose="00000400000000000000" pitchFamily="2" charset="-78"/>
              </a:rPr>
              <a:t>-10</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ثانیه</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 بسیار</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ناچیز</a:t>
            </a:r>
            <a:endParaRPr lang="en-US" altLang="en-US" sz="2400" dirty="0">
              <a:ea typeface="2  Nazanin" pitchFamily="2" charset="0"/>
              <a:cs typeface="B Nazanin" panose="00000400000000000000" pitchFamily="2" charset="-78"/>
            </a:endParaRPr>
          </a:p>
          <a:p>
            <a:pPr algn="just" rtl="1" eaLnBrk="1" hangingPunct="1"/>
            <a:r>
              <a:rPr lang="fa-IR" altLang="en-US" sz="2400" dirty="0">
                <a:ea typeface="2  Nazanin" pitchFamily="2" charset="0"/>
                <a:cs typeface="B Nazanin" panose="00000400000000000000" pitchFamily="2" charset="-78"/>
              </a:rPr>
              <a:t>اما این</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وجود</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قادر</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است</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در</a:t>
            </a:r>
            <a:r>
              <a:rPr lang="en-US" altLang="en-US" sz="2400" dirty="0">
                <a:ea typeface="2  Nazanin" pitchFamily="2" charset="0"/>
                <a:cs typeface="B Nazanin" panose="00000400000000000000" pitchFamily="2" charset="-78"/>
              </a:rPr>
              <a:t> 0.1 </a:t>
            </a:r>
            <a:r>
              <a:rPr lang="fa-IR" altLang="en-US" sz="2400" dirty="0">
                <a:ea typeface="2  Nazanin" pitchFamily="2" charset="0"/>
                <a:cs typeface="B Nazanin" panose="00000400000000000000" pitchFamily="2" charset="-78"/>
              </a:rPr>
              <a:t>ثانیه</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تصویر</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یک</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انسان</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را</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بازشناسائی</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کند</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این</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قدرت</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فوق</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العاده</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باید</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از</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پردازش</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موازی</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توزیع</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شده</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در</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تعدادی</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زیادی</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از</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نرونها</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حاصل</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شده</a:t>
            </a:r>
            <a:r>
              <a:rPr lang="en-US" altLang="en-US" sz="2400" dirty="0">
                <a:ea typeface="2  Nazanin" pitchFamily="2" charset="0"/>
                <a:cs typeface="B Nazanin" panose="00000400000000000000" pitchFamily="2" charset="-78"/>
              </a:rPr>
              <a:t> </a:t>
            </a:r>
            <a:r>
              <a:rPr lang="fa-IR" altLang="en-US" sz="2400" dirty="0">
                <a:ea typeface="2  Nazanin" pitchFamily="2" charset="0"/>
                <a:cs typeface="B Nazanin" panose="00000400000000000000" pitchFamily="2" charset="-78"/>
              </a:rPr>
              <a:t>باشد</a:t>
            </a:r>
            <a:r>
              <a:rPr lang="en-US" altLang="en-US" sz="2400" dirty="0">
                <a:ea typeface="2  Nazanin" pitchFamily="2" charset="0"/>
                <a:cs typeface="B Nazanin" panose="00000400000000000000" pitchFamily="2" charset="-78"/>
              </a:rPr>
              <a:t>.</a:t>
            </a:r>
          </a:p>
        </p:txBody>
      </p:sp>
      <p:pic>
        <p:nvPicPr>
          <p:cNvPr id="12292" name="Picture 5" descr="network of neur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5013176"/>
            <a:ext cx="4267200" cy="172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Content Placeholder 4"/>
          <p:cNvSpPr>
            <a:spLocks noGrp="1"/>
          </p:cNvSpPr>
          <p:nvPr>
            <p:ph idx="1"/>
          </p:nvPr>
        </p:nvSpPr>
        <p:spPr>
          <a:xfrm>
            <a:off x="179512" y="404664"/>
            <a:ext cx="8856984" cy="5767536"/>
          </a:xfrm>
        </p:spPr>
        <p:txBody>
          <a:bodyPr>
            <a:normAutofit/>
          </a:bodyPr>
          <a:lstStyle/>
          <a:p>
            <a:pPr marL="0" indent="0" algn="just" rtl="1" eaLnBrk="1" fontAlgn="auto" hangingPunct="1">
              <a:spcAft>
                <a:spcPts val="0"/>
              </a:spcAft>
              <a:buClr>
                <a:schemeClr val="accent3"/>
              </a:buClr>
              <a:buNone/>
              <a:defRPr/>
            </a:pPr>
            <a:r>
              <a:rPr lang="fa-IR" dirty="0">
                <a:ea typeface="Majalla UI"/>
                <a:cs typeface="B Nazanin" pitchFamily="2" charset="-78"/>
              </a:rPr>
              <a:t>راه حل ها :</a:t>
            </a:r>
          </a:p>
          <a:p>
            <a:pPr marL="514350" indent="-514350" algn="just" rtl="1" eaLnBrk="1" fontAlgn="auto" hangingPunct="1">
              <a:spcAft>
                <a:spcPts val="0"/>
              </a:spcAft>
              <a:buClr>
                <a:schemeClr val="accent3"/>
              </a:buClr>
              <a:buFont typeface="+mj-lt"/>
              <a:buAutoNum type="arabicPeriod"/>
              <a:defRPr/>
            </a:pPr>
            <a:r>
              <a:rPr lang="fa-IR" dirty="0">
                <a:ea typeface="Majalla UI"/>
                <a:cs typeface="B Nazanin" pitchFamily="2" charset="-78"/>
              </a:rPr>
              <a:t>همان شبکه عصبی را به مرحله آموزش برگردانیم و مقادیر جدید بدهیم (هنگامی که نیاز به تغییرات کم باشد )</a:t>
            </a:r>
          </a:p>
          <a:p>
            <a:pPr marL="514350" indent="-514350" algn="just" rtl="1" eaLnBrk="1" fontAlgn="auto" hangingPunct="1">
              <a:spcAft>
                <a:spcPts val="0"/>
              </a:spcAft>
              <a:buClr>
                <a:schemeClr val="accent3"/>
              </a:buClr>
              <a:buFont typeface="+mj-lt"/>
              <a:buAutoNum type="arabicPeriod"/>
              <a:defRPr/>
            </a:pPr>
            <a:r>
              <a:rPr lang="fa-IR" dirty="0">
                <a:ea typeface="Majalla UI"/>
                <a:cs typeface="B Nazanin" pitchFamily="2" charset="-78"/>
              </a:rPr>
              <a:t>نمونه های جدید به مجموعه آموزشی بدهیم شاید مثالهای قدیمی تر را حذف کنیم. ( هنگامی که شرایط بازار بشدت تغییر کرده باشد )</a:t>
            </a:r>
          </a:p>
          <a:p>
            <a:pPr marL="514350" indent="-514350" algn="just" rtl="1" eaLnBrk="1" fontAlgn="auto" hangingPunct="1">
              <a:spcAft>
                <a:spcPts val="0"/>
              </a:spcAft>
              <a:buClr>
                <a:schemeClr val="accent3"/>
              </a:buClr>
              <a:buFont typeface="Wingdings 2" panose="05020102010507070707" pitchFamily="18" charset="2"/>
              <a:buNone/>
              <a:defRPr/>
            </a:pPr>
            <a:r>
              <a:rPr lang="fa-IR" dirty="0">
                <a:ea typeface="Majalla UI"/>
                <a:cs typeface="B Nazanin" pitchFamily="2" charset="-78"/>
              </a:rPr>
              <a:t>نکته مهم :</a:t>
            </a:r>
          </a:p>
          <a:p>
            <a:pPr marL="514350" indent="-514350" algn="just" rtl="1" eaLnBrk="1" fontAlgn="auto" hangingPunct="1">
              <a:spcAft>
                <a:spcPts val="0"/>
              </a:spcAft>
              <a:buClr>
                <a:schemeClr val="accent3"/>
              </a:buClr>
              <a:buFont typeface="Wingdings 2" panose="05020102010507070707" pitchFamily="18" charset="2"/>
              <a:buNone/>
              <a:defRPr/>
            </a:pPr>
            <a:r>
              <a:rPr lang="fa-IR" dirty="0">
                <a:ea typeface="Majalla UI"/>
                <a:cs typeface="B Nazanin" pitchFamily="2" charset="-78"/>
              </a:rPr>
              <a:t>عملکرد خوب یک شبکه عصبی، وابسته به خوبی مجموعه آموزشی بکار رفته در ایجاد آن است.</a:t>
            </a:r>
          </a:p>
        </p:txBody>
      </p:sp>
    </p:spTree>
  </p:cSld>
  <p:clrMapOvr>
    <a:masterClrMapping/>
  </p:clrMapOvr>
  <p:transition spd="slow">
    <p:pull dir="ru"/>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Content Placeholder 4"/>
          <p:cNvSpPr>
            <a:spLocks noGrp="1"/>
          </p:cNvSpPr>
          <p:nvPr>
            <p:ph idx="1"/>
          </p:nvPr>
        </p:nvSpPr>
        <p:spPr>
          <a:xfrm>
            <a:off x="251520" y="260648"/>
            <a:ext cx="8712968" cy="6292552"/>
          </a:xfrm>
        </p:spPr>
        <p:txBody>
          <a:bodyPr>
            <a:normAutofit/>
          </a:bodyPr>
          <a:lstStyle/>
          <a:p>
            <a:pPr marL="0" indent="0" algn="just" rtl="1" eaLnBrk="1" fontAlgn="auto" hangingPunct="1">
              <a:spcAft>
                <a:spcPts val="0"/>
              </a:spcAft>
              <a:buClr>
                <a:schemeClr val="accent3"/>
              </a:buClr>
              <a:buNone/>
              <a:defRPr/>
            </a:pPr>
            <a:r>
              <a:rPr lang="fa-IR" dirty="0">
                <a:ea typeface="Majalla UI"/>
                <a:cs typeface="B Nazanin" pitchFamily="2" charset="-78"/>
              </a:rPr>
              <a:t> تابع فعالسازی ( </a:t>
            </a:r>
            <a:r>
              <a:rPr lang="en-US" dirty="0">
                <a:ea typeface="Majalla UI"/>
                <a:cs typeface="B Nazanin" pitchFamily="2" charset="-78"/>
              </a:rPr>
              <a:t>Activation Function</a:t>
            </a:r>
            <a:r>
              <a:rPr lang="fa-IR" dirty="0">
                <a:ea typeface="Majalla UI"/>
                <a:cs typeface="B Nazanin" pitchFamily="2" charset="-78"/>
              </a:rPr>
              <a:t> ):</a:t>
            </a:r>
          </a:p>
          <a:p>
            <a:pPr marL="274320" indent="-274320" algn="just" rtl="1" eaLnBrk="1" fontAlgn="auto" hangingPunct="1">
              <a:spcAft>
                <a:spcPts val="0"/>
              </a:spcAft>
              <a:buClr>
                <a:schemeClr val="accent3"/>
              </a:buClr>
              <a:buFont typeface="Wingdings 2" panose="05020102010507070707" pitchFamily="18" charset="2"/>
              <a:buNone/>
              <a:defRPr/>
            </a:pPr>
            <a:r>
              <a:rPr lang="fa-IR" dirty="0">
                <a:ea typeface="Majalla UI"/>
                <a:cs typeface="B Nazanin" pitchFamily="2" charset="-78"/>
              </a:rPr>
              <a:t> </a:t>
            </a:r>
            <a:r>
              <a:rPr lang="fa-IR" sz="2400" dirty="0">
                <a:ea typeface="Majalla UI"/>
                <a:cs typeface="B Nazanin" pitchFamily="2" charset="-78"/>
              </a:rPr>
              <a:t>واحد ساختاری، ورودیهایش را با هم ترکیب می کند و یک مقدار را بدست می آورد . این مقدار بعدا برای تولید خروجی دچار تغییر می شود این مراحل را تابع فعالسازی می نامند. </a:t>
            </a:r>
          </a:p>
          <a:p>
            <a:pPr marL="0" indent="0" algn="just" rtl="1" eaLnBrk="1" fontAlgn="auto" hangingPunct="1">
              <a:spcAft>
                <a:spcPts val="0"/>
              </a:spcAft>
              <a:buClr>
                <a:schemeClr val="accent3"/>
              </a:buClr>
              <a:buNone/>
              <a:defRPr/>
            </a:pPr>
            <a:r>
              <a:rPr lang="fa-IR" dirty="0">
                <a:ea typeface="Majalla UI"/>
                <a:cs typeface="B Nazanin" pitchFamily="2" charset="-78"/>
              </a:rPr>
              <a:t>تابع فعالسازی از دو قسمت تشکیل شده است:</a:t>
            </a:r>
          </a:p>
          <a:p>
            <a:pPr marL="514350" indent="-514350" algn="just" rtl="1" eaLnBrk="1" fontAlgn="auto" hangingPunct="1">
              <a:spcAft>
                <a:spcPts val="0"/>
              </a:spcAft>
              <a:buClr>
                <a:schemeClr val="accent3"/>
              </a:buClr>
              <a:buFont typeface="+mj-lt"/>
              <a:buAutoNum type="arabicParenR"/>
              <a:defRPr/>
            </a:pPr>
            <a:r>
              <a:rPr lang="fa-IR" sz="2000" dirty="0">
                <a:ea typeface="Majalla UI"/>
                <a:cs typeface="B Nazanin" pitchFamily="2" charset="-78"/>
              </a:rPr>
              <a:t>تابع ترکیب </a:t>
            </a:r>
          </a:p>
          <a:p>
            <a:pPr marL="514350" indent="-514350" algn="just" rtl="1" eaLnBrk="1" fontAlgn="auto" hangingPunct="1">
              <a:spcAft>
                <a:spcPts val="0"/>
              </a:spcAft>
              <a:buClr>
                <a:schemeClr val="accent3"/>
              </a:buClr>
              <a:buFont typeface="+mj-lt"/>
              <a:buAutoNum type="arabicParenR"/>
              <a:defRPr/>
            </a:pPr>
            <a:r>
              <a:rPr lang="fa-IR" sz="2000" dirty="0">
                <a:ea typeface="Majalla UI"/>
                <a:cs typeface="B Nazanin" pitchFamily="2" charset="-78"/>
              </a:rPr>
              <a:t>تابع تبدیل</a:t>
            </a:r>
          </a:p>
          <a:p>
            <a:pPr algn="just" rtl="1" eaLnBrk="1" fontAlgn="auto" hangingPunct="1">
              <a:spcAft>
                <a:spcPts val="0"/>
              </a:spcAft>
              <a:buClr>
                <a:schemeClr val="accent3"/>
              </a:buClr>
              <a:buFont typeface="Wingdings" panose="05000000000000000000" pitchFamily="2" charset="2"/>
              <a:buChar char="Ø"/>
              <a:defRPr/>
            </a:pPr>
            <a:r>
              <a:rPr lang="fa-IR" dirty="0">
                <a:ea typeface="Majalla UI"/>
                <a:cs typeface="B Nazanin" pitchFamily="2" charset="-78"/>
              </a:rPr>
              <a:t>تابع ترکیب : </a:t>
            </a:r>
          </a:p>
          <a:p>
            <a:pPr marL="514350" indent="-514350" algn="just" rtl="1" eaLnBrk="1" fontAlgn="auto" hangingPunct="1">
              <a:spcAft>
                <a:spcPts val="0"/>
              </a:spcAft>
              <a:buClr>
                <a:schemeClr val="accent3"/>
              </a:buClr>
              <a:buFont typeface="Wingdings 2" panose="05020102010507070707" pitchFamily="18" charset="2"/>
              <a:buNone/>
              <a:defRPr/>
            </a:pPr>
            <a:r>
              <a:rPr lang="fa-IR" dirty="0">
                <a:solidFill>
                  <a:srgbClr val="FF0000"/>
                </a:solidFill>
                <a:ea typeface="Majalla UI"/>
                <a:cs typeface="B Nazanin" pitchFamily="2" charset="-78"/>
              </a:rPr>
              <a:t> </a:t>
            </a:r>
            <a:r>
              <a:rPr lang="fa-IR" sz="2400" dirty="0">
                <a:ea typeface="Majalla UI"/>
                <a:cs typeface="B Nazanin" pitchFamily="2" charset="-78"/>
              </a:rPr>
              <a:t>تمام ورودیها را باهم ترکیب کرده و یک مقدار را تولید می کند. هر ورودی وزن مخصوص به </a:t>
            </a:r>
          </a:p>
          <a:p>
            <a:pPr marL="514350" indent="-514350" algn="just" rtl="1" eaLnBrk="1" fontAlgn="auto" hangingPunct="1">
              <a:spcAft>
                <a:spcPts val="0"/>
              </a:spcAft>
              <a:buClr>
                <a:schemeClr val="accent3"/>
              </a:buClr>
              <a:buFont typeface="Wingdings 2" panose="05020102010507070707" pitchFamily="18" charset="2"/>
              <a:buNone/>
              <a:defRPr/>
            </a:pPr>
            <a:r>
              <a:rPr lang="fa-IR" sz="2400" dirty="0">
                <a:ea typeface="Majalla UI"/>
                <a:cs typeface="B Nazanin" pitchFamily="2" charset="-78"/>
              </a:rPr>
              <a:t>خودش را دارد معمولترین تابع ، تابع وزنی می باشد که هر ورودی در وزنش ضرب شده و </a:t>
            </a:r>
          </a:p>
          <a:p>
            <a:pPr marL="514350" indent="-514350" algn="just" rtl="1" eaLnBrk="1" fontAlgn="auto" hangingPunct="1">
              <a:spcAft>
                <a:spcPts val="0"/>
              </a:spcAft>
              <a:buClr>
                <a:schemeClr val="accent3"/>
              </a:buClr>
              <a:buFont typeface="Wingdings 2" panose="05020102010507070707" pitchFamily="18" charset="2"/>
              <a:buNone/>
              <a:defRPr/>
            </a:pPr>
            <a:r>
              <a:rPr lang="fa-IR" sz="2400" dirty="0">
                <a:ea typeface="Majalla UI"/>
                <a:cs typeface="B Nazanin" pitchFamily="2" charset="-78"/>
              </a:rPr>
              <a:t>حاصلضرب ها با یکدیگر جمع می شوند.</a:t>
            </a:r>
          </a:p>
          <a:p>
            <a:pPr marL="514350" indent="-514350" algn="just" rtl="1" eaLnBrk="1" fontAlgn="auto" hangingPunct="1">
              <a:spcAft>
                <a:spcPts val="0"/>
              </a:spcAft>
              <a:buClr>
                <a:schemeClr val="accent3"/>
              </a:buClr>
              <a:buFont typeface="Wingdings 2" panose="05020102010507070707" pitchFamily="18" charset="2"/>
              <a:buNone/>
              <a:defRPr/>
            </a:pPr>
            <a:r>
              <a:rPr lang="fa-IR" sz="2400" dirty="0">
                <a:ea typeface="Majalla UI"/>
                <a:cs typeface="B Nazanin" pitchFamily="2" charset="-78"/>
              </a:rPr>
              <a:t>تعدادی از توابع ترکیب عبارتند از: </a:t>
            </a:r>
          </a:p>
          <a:p>
            <a:pPr marL="514350" indent="-514350" algn="just" rtl="1" eaLnBrk="1" fontAlgn="auto" hangingPunct="1">
              <a:spcAft>
                <a:spcPts val="0"/>
              </a:spcAft>
              <a:buClr>
                <a:schemeClr val="accent3"/>
              </a:buClr>
              <a:buFont typeface="Wingdings 2" panose="05020102010507070707" pitchFamily="18" charset="2"/>
              <a:buNone/>
              <a:defRPr/>
            </a:pPr>
            <a:r>
              <a:rPr lang="fa-IR" sz="2400" dirty="0">
                <a:ea typeface="Majalla UI"/>
                <a:cs typeface="B Nazanin" pitchFamily="2" charset="-78"/>
              </a:rPr>
              <a:t>بیشینه ورودی های وزن دار، تابع مینیمم، و عملگرد منطقی </a:t>
            </a:r>
            <a:r>
              <a:rPr lang="en-US" sz="1800" dirty="0">
                <a:ea typeface="Majalla UI"/>
                <a:cs typeface="B Nazanin" pitchFamily="2" charset="-78"/>
              </a:rPr>
              <a:t>AND </a:t>
            </a:r>
            <a:r>
              <a:rPr lang="fa-IR" sz="1800" dirty="0">
                <a:ea typeface="Majalla UI"/>
                <a:cs typeface="B Nazanin" pitchFamily="2" charset="-78"/>
              </a:rPr>
              <a:t>یا </a:t>
            </a:r>
            <a:r>
              <a:rPr lang="en-US" sz="1800" dirty="0">
                <a:ea typeface="Majalla UI"/>
                <a:cs typeface="B Nazanin" pitchFamily="2" charset="-78"/>
              </a:rPr>
              <a:t>OR</a:t>
            </a:r>
            <a:r>
              <a:rPr lang="fa-IR" sz="2400" dirty="0">
                <a:ea typeface="Majalla UI"/>
                <a:cs typeface="B Nazanin" pitchFamily="2" charset="-78"/>
              </a:rPr>
              <a:t> که روی مقادیر </a:t>
            </a:r>
          </a:p>
          <a:p>
            <a:pPr marL="514350" indent="-514350" algn="just" rtl="1" eaLnBrk="1" fontAlgn="auto" hangingPunct="1">
              <a:spcAft>
                <a:spcPts val="0"/>
              </a:spcAft>
              <a:buClr>
                <a:schemeClr val="accent3"/>
              </a:buClr>
              <a:buFont typeface="Wingdings 2" panose="05020102010507070707" pitchFamily="18" charset="2"/>
              <a:buNone/>
              <a:defRPr/>
            </a:pPr>
            <a:r>
              <a:rPr lang="fa-IR" sz="2400" dirty="0">
                <a:ea typeface="Majalla UI"/>
                <a:cs typeface="B Nazanin" pitchFamily="2" charset="-78"/>
              </a:rPr>
              <a:t>اعمال می شوند.</a:t>
            </a:r>
          </a:p>
        </p:txBody>
      </p:sp>
    </p:spTree>
  </p:cSld>
  <p:clrMapOvr>
    <a:masterClrMapping/>
  </p:clrMapOvr>
  <p:transition spd="slow">
    <p:pull dir="rd"/>
  </p:transition>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107504" y="260648"/>
            <a:ext cx="8928992" cy="5688632"/>
          </a:xfrm>
        </p:spPr>
        <p:txBody>
          <a:bodyPr>
            <a:normAutofit/>
          </a:bodyPr>
          <a:lstStyle/>
          <a:p>
            <a:pPr algn="r" rtl="1" eaLnBrk="1" fontAlgn="auto" hangingPunct="1">
              <a:lnSpc>
                <a:spcPct val="80000"/>
              </a:lnSpc>
              <a:spcAft>
                <a:spcPts val="0"/>
              </a:spcAft>
              <a:buClr>
                <a:schemeClr val="accent3"/>
              </a:buClr>
              <a:buFont typeface="Wingdings" panose="05000000000000000000" pitchFamily="2" charset="2"/>
              <a:buChar char="Ø"/>
              <a:defRPr/>
            </a:pPr>
            <a:r>
              <a:rPr lang="fa-IR" sz="2400" dirty="0">
                <a:cs typeface="B Nazanin" pitchFamily="2" charset="-78"/>
              </a:rPr>
              <a:t> تابع تبدیل :</a:t>
            </a:r>
          </a:p>
          <a:p>
            <a:pPr marL="274320" indent="-274320" algn="r" rtl="1" eaLnBrk="1" fontAlgn="auto" hangingPunct="1">
              <a:lnSpc>
                <a:spcPct val="80000"/>
              </a:lnSpc>
              <a:spcAft>
                <a:spcPts val="0"/>
              </a:spcAft>
              <a:buClr>
                <a:schemeClr val="accent3"/>
              </a:buClr>
              <a:buFont typeface="Wingdings 2" panose="05020102010507070707" pitchFamily="18" charset="2"/>
              <a:buNone/>
              <a:defRPr/>
            </a:pPr>
            <a:r>
              <a:rPr lang="fa-IR" sz="2400" dirty="0">
                <a:cs typeface="B Nazanin" pitchFamily="2" charset="-78"/>
              </a:rPr>
              <a:t> مقدار به دست آمده از طریق تابع ترکیب را به خروجی واحد ساختاری تبدیل می کند. </a:t>
            </a:r>
          </a:p>
          <a:p>
            <a:pPr marL="274320" indent="-274320" algn="r" rtl="1" eaLnBrk="1" fontAlgn="auto" hangingPunct="1">
              <a:lnSpc>
                <a:spcPct val="80000"/>
              </a:lnSpc>
              <a:spcAft>
                <a:spcPts val="0"/>
              </a:spcAft>
              <a:buClr>
                <a:schemeClr val="accent3"/>
              </a:buClr>
              <a:buFont typeface="Wingdings 2" panose="05020102010507070707" pitchFamily="18" charset="2"/>
              <a:buNone/>
              <a:defRPr/>
            </a:pPr>
            <a:endParaRPr lang="fa-IR" sz="2400" dirty="0">
              <a:cs typeface="B Nazanin" pitchFamily="2" charset="-78"/>
            </a:endParaRPr>
          </a:p>
          <a:p>
            <a:pPr marL="0" indent="0" algn="r" rtl="1" eaLnBrk="1" fontAlgn="auto" hangingPunct="1">
              <a:lnSpc>
                <a:spcPct val="80000"/>
              </a:lnSpc>
              <a:spcAft>
                <a:spcPts val="0"/>
              </a:spcAft>
              <a:buClr>
                <a:schemeClr val="accent3"/>
              </a:buClr>
              <a:buNone/>
              <a:defRPr/>
            </a:pPr>
            <a:r>
              <a:rPr lang="fa-IR" sz="2400" dirty="0">
                <a:cs typeface="B Nazanin" pitchFamily="2" charset="-78"/>
              </a:rPr>
              <a:t> تابع های تبدیل رایج : تابع های خطی، سیگموئید( لجستیک)، تانژانت هیپربولیک</a:t>
            </a:r>
          </a:p>
          <a:p>
            <a:pPr marL="274320" indent="-274320" algn="r" rtl="1" eaLnBrk="1" fontAlgn="auto" hangingPunct="1">
              <a:lnSpc>
                <a:spcPct val="80000"/>
              </a:lnSpc>
              <a:spcAft>
                <a:spcPts val="0"/>
              </a:spcAft>
              <a:buClr>
                <a:schemeClr val="accent3"/>
              </a:buClr>
              <a:buFont typeface="Wingdings 2" panose="05020102010507070707" pitchFamily="18" charset="2"/>
              <a:buNone/>
              <a:defRPr/>
            </a:pPr>
            <a:endParaRPr lang="fa-IR" sz="2400" dirty="0">
              <a:cs typeface="B Nazanin" pitchFamily="2" charset="-78"/>
            </a:endParaRPr>
          </a:p>
          <a:p>
            <a:pPr algn="just" rtl="1" eaLnBrk="1" fontAlgn="auto" hangingPunct="1">
              <a:lnSpc>
                <a:spcPct val="80000"/>
              </a:lnSpc>
              <a:spcAft>
                <a:spcPts val="0"/>
              </a:spcAft>
              <a:buClr>
                <a:schemeClr val="accent3"/>
              </a:buClr>
              <a:defRPr/>
            </a:pPr>
            <a:r>
              <a:rPr lang="fa-IR" sz="2400" dirty="0">
                <a:cs typeface="B Nazanin" pitchFamily="2" charset="-78"/>
              </a:rPr>
              <a:t>توابع خطی: </a:t>
            </a:r>
          </a:p>
          <a:p>
            <a:pPr marL="0" indent="0" algn="just" rtl="1" eaLnBrk="1" fontAlgn="auto" hangingPunct="1">
              <a:lnSpc>
                <a:spcPct val="80000"/>
              </a:lnSpc>
              <a:spcAft>
                <a:spcPts val="0"/>
              </a:spcAft>
              <a:buClr>
                <a:schemeClr val="accent3"/>
              </a:buClr>
              <a:buNone/>
              <a:defRPr/>
            </a:pPr>
            <a:r>
              <a:rPr lang="fa-IR" sz="2400" dirty="0">
                <a:cs typeface="B Nazanin" pitchFamily="2" charset="-78"/>
              </a:rPr>
              <a:t>تابع خطی کمترین اولویت را دارد یک شبکه عصبی پیش خور که تنها از واحدهای ساختاری با </a:t>
            </a:r>
          </a:p>
          <a:p>
            <a:pPr marL="0" indent="0" algn="just" rtl="1" eaLnBrk="1" fontAlgn="auto" hangingPunct="1">
              <a:lnSpc>
                <a:spcPct val="80000"/>
              </a:lnSpc>
              <a:spcAft>
                <a:spcPts val="0"/>
              </a:spcAft>
              <a:buClr>
                <a:schemeClr val="accent3"/>
              </a:buClr>
              <a:buNone/>
              <a:defRPr/>
            </a:pPr>
            <a:r>
              <a:rPr lang="fa-IR" sz="2400" dirty="0">
                <a:cs typeface="B Nazanin" pitchFamily="2" charset="-78"/>
              </a:rPr>
              <a:t>تابع تبدیل خطی و تابع ترکیب مجموع وزنی تشکیل شده باشد تنها همان کار رگرسیون خطی </a:t>
            </a:r>
          </a:p>
          <a:p>
            <a:pPr marL="0" indent="0" algn="just" rtl="1" eaLnBrk="1" fontAlgn="auto" hangingPunct="1">
              <a:lnSpc>
                <a:spcPct val="80000"/>
              </a:lnSpc>
              <a:spcAft>
                <a:spcPts val="0"/>
              </a:spcAft>
              <a:buClr>
                <a:schemeClr val="accent3"/>
              </a:buClr>
              <a:buNone/>
              <a:defRPr/>
            </a:pPr>
            <a:r>
              <a:rPr lang="fa-IR" sz="2400" dirty="0">
                <a:cs typeface="B Nazanin" pitchFamily="2" charset="-78"/>
              </a:rPr>
              <a:t>را انجام می دهد.</a:t>
            </a:r>
          </a:p>
          <a:p>
            <a:pPr marL="0" indent="0" algn="just" rtl="1" eaLnBrk="1" fontAlgn="auto" hangingPunct="1">
              <a:lnSpc>
                <a:spcPct val="80000"/>
              </a:lnSpc>
              <a:spcAft>
                <a:spcPts val="0"/>
              </a:spcAft>
              <a:buClr>
                <a:schemeClr val="accent3"/>
              </a:buClr>
              <a:buNone/>
              <a:defRPr/>
            </a:pPr>
            <a:r>
              <a:rPr lang="fa-IR" sz="2400" dirty="0">
                <a:cs typeface="B Nazanin" pitchFamily="2" charset="-78"/>
              </a:rPr>
              <a:t>    </a:t>
            </a:r>
          </a:p>
          <a:p>
            <a:pPr algn="just" rtl="1" eaLnBrk="1" fontAlgn="auto" hangingPunct="1">
              <a:lnSpc>
                <a:spcPct val="80000"/>
              </a:lnSpc>
              <a:spcAft>
                <a:spcPts val="0"/>
              </a:spcAft>
              <a:buClr>
                <a:schemeClr val="accent3"/>
              </a:buClr>
              <a:defRPr/>
            </a:pPr>
            <a:r>
              <a:rPr lang="fa-IR" sz="2400" dirty="0">
                <a:cs typeface="B Nazanin" pitchFamily="2" charset="-78"/>
              </a:rPr>
              <a:t>توابع سیگموئید :</a:t>
            </a:r>
          </a:p>
          <a:p>
            <a:pPr marL="457200" indent="-457200" algn="just" rtl="1" eaLnBrk="1" fontAlgn="auto" hangingPunct="1">
              <a:lnSpc>
                <a:spcPct val="80000"/>
              </a:lnSpc>
              <a:spcAft>
                <a:spcPts val="0"/>
              </a:spcAft>
              <a:buClr>
                <a:schemeClr val="accent3"/>
              </a:buClr>
              <a:buFont typeface="Wingdings 2" panose="05020102010507070707" pitchFamily="18" charset="2"/>
              <a:buNone/>
              <a:defRPr/>
            </a:pPr>
            <a:r>
              <a:rPr lang="fa-IR" sz="2400" dirty="0">
                <a:cs typeface="B Nazanin" pitchFamily="2" charset="-78"/>
              </a:rPr>
              <a:t>توابعی بشکل شبیه به </a:t>
            </a:r>
            <a:r>
              <a:rPr lang="en-US" sz="2400" dirty="0">
                <a:cs typeface="B Nazanin" pitchFamily="2" charset="-78"/>
              </a:rPr>
              <a:t>S</a:t>
            </a:r>
            <a:r>
              <a:rPr lang="fa-IR" sz="2400" dirty="0">
                <a:cs typeface="B Nazanin" pitchFamily="2" charset="-78"/>
              </a:rPr>
              <a:t> که دوتا از معمولترین آنها در شبکه های عصبی، تابع لجستیک و  </a:t>
            </a:r>
          </a:p>
          <a:p>
            <a:pPr marL="457200" indent="-457200" algn="just" rtl="1" eaLnBrk="1" fontAlgn="auto" hangingPunct="1">
              <a:lnSpc>
                <a:spcPct val="80000"/>
              </a:lnSpc>
              <a:spcAft>
                <a:spcPts val="0"/>
              </a:spcAft>
              <a:buClr>
                <a:schemeClr val="accent3"/>
              </a:buClr>
              <a:buFont typeface="Wingdings 2" panose="05020102010507070707" pitchFamily="18" charset="2"/>
              <a:buNone/>
              <a:defRPr/>
            </a:pPr>
            <a:r>
              <a:rPr lang="fa-IR" sz="2400" dirty="0">
                <a:cs typeface="B Nazanin" pitchFamily="2" charset="-78"/>
              </a:rPr>
              <a:t>تانژانت هیپربولیک می باشد تفاوت اصلی این دو تابع در دامنه خروجی می باشد که در تابع </a:t>
            </a:r>
          </a:p>
          <a:p>
            <a:pPr marL="457200" indent="-457200" algn="just" rtl="1" eaLnBrk="1" fontAlgn="auto" hangingPunct="1">
              <a:lnSpc>
                <a:spcPct val="80000"/>
              </a:lnSpc>
              <a:spcAft>
                <a:spcPts val="0"/>
              </a:spcAft>
              <a:buClr>
                <a:schemeClr val="accent3"/>
              </a:buClr>
              <a:buFont typeface="Wingdings 2" panose="05020102010507070707" pitchFamily="18" charset="2"/>
              <a:buNone/>
              <a:defRPr/>
            </a:pPr>
            <a:r>
              <a:rPr lang="fa-IR" sz="2400" dirty="0">
                <a:cs typeface="B Nazanin" pitchFamily="2" charset="-78"/>
              </a:rPr>
              <a:t>لجستیک بین صفر و 1 و در تابع تانژانت هیپربولیک بین 1- و 1 می باشد.</a:t>
            </a:r>
          </a:p>
        </p:txBody>
      </p:sp>
    </p:spTree>
  </p:cSld>
  <p:clrMapOvr>
    <a:masterClrMapping/>
  </p:clrMapOvr>
  <p:transition spd="slow">
    <p:cover/>
  </p:transition>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Content Placeholder 4"/>
          <p:cNvSpPr>
            <a:spLocks noGrp="1"/>
          </p:cNvSpPr>
          <p:nvPr>
            <p:ph idx="1"/>
          </p:nvPr>
        </p:nvSpPr>
        <p:spPr>
          <a:xfrm>
            <a:off x="179512" y="188640"/>
            <a:ext cx="8784976" cy="6552728"/>
          </a:xfrm>
        </p:spPr>
        <p:txBody>
          <a:bodyPr/>
          <a:lstStyle/>
          <a:p>
            <a:pPr algn="r" rtl="1" eaLnBrk="1" hangingPunct="1">
              <a:buFont typeface="Wingdings" panose="05000000000000000000" pitchFamily="2" charset="2"/>
              <a:buChar char="Ø"/>
            </a:pPr>
            <a:r>
              <a:rPr lang="fa-IR" altLang="en-US" sz="2400" dirty="0">
                <a:ea typeface="Majalla UI"/>
                <a:cs typeface="B Nazanin" pitchFamily="2" charset="-78"/>
              </a:rPr>
              <a:t>لایه پنهان:  (</a:t>
            </a:r>
            <a:r>
              <a:rPr lang="en-US" altLang="en-US" sz="2400" dirty="0">
                <a:ea typeface="Majalla UI"/>
                <a:cs typeface="B Nazanin" pitchFamily="2" charset="-78"/>
              </a:rPr>
              <a:t>Hidden Layer</a:t>
            </a:r>
            <a:r>
              <a:rPr lang="fa-IR" altLang="en-US" sz="2400" dirty="0">
                <a:ea typeface="Majalla UI"/>
                <a:cs typeface="B Nazanin" pitchFamily="2" charset="-78"/>
              </a:rPr>
              <a:t>)</a:t>
            </a:r>
          </a:p>
          <a:p>
            <a:pPr algn="just" rtl="1" eaLnBrk="1" hangingPunct="1">
              <a:buFont typeface="Wingdings 2" panose="05020102010507070707" pitchFamily="18" charset="2"/>
              <a:buNone/>
            </a:pPr>
            <a:r>
              <a:rPr lang="fa-IR" altLang="en-US" sz="2400" dirty="0">
                <a:ea typeface="Majalla UI"/>
                <a:cs typeface="B Nazanin" pitchFamily="2" charset="-78"/>
              </a:rPr>
              <a:t>    ورودی ها و خروجی شبکه به این لایه متصل نمی باشد. معمولا هر واحد ساختاری موجود در لایه پنهان به تمامی واحدهای ساختاری موجود در لایه ورودی متصل است یک شبکه عصبی می تواند هر تعدادی از لایه های پنهان را داشته باشد ولی بطور معمول یک لایه پنهان کفایت می کند.</a:t>
            </a:r>
          </a:p>
          <a:p>
            <a:pPr algn="r" rtl="1" eaLnBrk="1" hangingPunct="1">
              <a:buFont typeface="Wingdings" panose="05000000000000000000" pitchFamily="2" charset="2"/>
              <a:buChar char="Ø"/>
            </a:pPr>
            <a:r>
              <a:rPr lang="fa-IR" altLang="en-US" sz="2400" dirty="0">
                <a:ea typeface="Majalla UI"/>
                <a:cs typeface="B Nazanin" pitchFamily="2" charset="-78"/>
              </a:rPr>
              <a:t> اریبی یا بایاس: </a:t>
            </a:r>
          </a:p>
          <a:p>
            <a:pPr algn="just" rtl="1" eaLnBrk="1" hangingPunct="1">
              <a:buFont typeface="Wingdings 2" panose="05020102010507070707" pitchFamily="18" charset="2"/>
              <a:buNone/>
            </a:pPr>
            <a:r>
              <a:rPr lang="fa-IR" altLang="en-US" sz="2400" dirty="0">
                <a:ea typeface="Majalla UI"/>
                <a:cs typeface="B Nazanin" pitchFamily="2" charset="-78"/>
              </a:rPr>
              <a:t>    هر یک از واحدهای ساختاری دارای یک ورودی اضافی است این ورودی ثابت است و اریبی یا بایاس نامیده می شود. و همیشه دارای مقدار 1 است این ورودی مانند سایر ورودیها دارای وزن بوده ونیز در تابع ترکیب بحساب آورده می شود. اریبی یا بایاس مانند یک وزنه متعادل کننده عمل کرده و به فهم بهتر الگوها توسط شبکه کمک می کند.</a:t>
            </a:r>
          </a:p>
          <a:p>
            <a:pPr algn="r" rtl="1" eaLnBrk="1" hangingPunct="1">
              <a:buFont typeface="Wingdings 2" panose="05020102010507070707" pitchFamily="18" charset="2"/>
              <a:buNone/>
            </a:pPr>
            <a:endParaRPr lang="fa-IR" altLang="en-US" dirty="0">
              <a:ea typeface="Majalla UI"/>
              <a:cs typeface="B Nazanin" pitchFamily="2" charset="-78"/>
            </a:endParaRPr>
          </a:p>
        </p:txBody>
      </p:sp>
    </p:spTree>
  </p:cSld>
  <p:clrMapOvr>
    <a:masterClrMapping/>
  </p:clrMapOvr>
  <p:transition spd="med">
    <p:wheel spokes="8"/>
  </p:transition>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Content Placeholder 4"/>
          <p:cNvSpPr>
            <a:spLocks noGrp="1"/>
          </p:cNvSpPr>
          <p:nvPr>
            <p:ph idx="1"/>
          </p:nvPr>
        </p:nvSpPr>
        <p:spPr>
          <a:xfrm>
            <a:off x="457200" y="990600"/>
            <a:ext cx="8229600" cy="5334000"/>
          </a:xfrm>
        </p:spPr>
        <p:txBody>
          <a:bodyPr>
            <a:normAutofit/>
          </a:bodyPr>
          <a:lstStyle/>
          <a:p>
            <a:pPr marL="274320" indent="-274320" algn="just" rtl="1" eaLnBrk="1" fontAlgn="auto" hangingPunct="1">
              <a:spcAft>
                <a:spcPts val="0"/>
              </a:spcAft>
              <a:buClr>
                <a:schemeClr val="accent3"/>
              </a:buClr>
              <a:buFont typeface="Wingdings 2" panose="05020102010507070707" pitchFamily="18" charset="2"/>
              <a:buNone/>
              <a:defRPr/>
            </a:pPr>
            <a:r>
              <a:rPr lang="fa-IR" dirty="0">
                <a:solidFill>
                  <a:srgbClr val="FF0000"/>
                </a:solidFill>
                <a:ea typeface="Majalla UI"/>
                <a:cs typeface="B Nazanin" pitchFamily="2" charset="-78"/>
              </a:rPr>
              <a:t>لایه خروجی</a:t>
            </a:r>
            <a:r>
              <a:rPr lang="fa-IR" sz="2400" dirty="0">
                <a:solidFill>
                  <a:srgbClr val="FF0000"/>
                </a:solidFill>
                <a:ea typeface="Majalla UI"/>
                <a:cs typeface="B Nazanin" pitchFamily="2" charset="-78"/>
              </a:rPr>
              <a:t>( </a:t>
            </a:r>
            <a:r>
              <a:rPr lang="en-US" sz="2400" dirty="0">
                <a:solidFill>
                  <a:srgbClr val="FF0000"/>
                </a:solidFill>
                <a:ea typeface="Majalla UI"/>
                <a:cs typeface="B Nazanin" pitchFamily="2" charset="-78"/>
              </a:rPr>
              <a:t>Output Layer</a:t>
            </a:r>
            <a:r>
              <a:rPr lang="fa-IR" dirty="0">
                <a:solidFill>
                  <a:srgbClr val="FF0000"/>
                </a:solidFill>
                <a:ea typeface="Majalla UI"/>
                <a:cs typeface="B Nazanin" pitchFamily="2" charset="-78"/>
              </a:rPr>
              <a:t> ):</a:t>
            </a:r>
          </a:p>
          <a:p>
            <a:pPr marL="274320" indent="-274320" algn="just" rtl="1" eaLnBrk="1" fontAlgn="auto" hangingPunct="1">
              <a:spcAft>
                <a:spcPts val="0"/>
              </a:spcAft>
              <a:buClr>
                <a:schemeClr val="accent3"/>
              </a:buClr>
              <a:buFont typeface="Wingdings 2" panose="05020102010507070707" pitchFamily="18" charset="2"/>
              <a:buNone/>
              <a:defRPr/>
            </a:pPr>
            <a:r>
              <a:rPr lang="fa-IR" dirty="0">
                <a:ea typeface="Majalla UI"/>
                <a:cs typeface="B Nazanin" pitchFamily="2" charset="-78"/>
              </a:rPr>
              <a:t>آخرین جزء لایه خروجی است زیرا به خروجی شبکه عصبی متصل است این لایه به تمامی واحدهای ساختاری لایه پنهان متصل است معمولا یک لایه خروجی وجود دارد اما ممکن است بیش از یک واحد ساختاری در لایه خروجی قرار گرفته باشد.</a:t>
            </a:r>
          </a:p>
          <a:p>
            <a:pPr marL="274320" indent="-274320" algn="just" rtl="1" eaLnBrk="1" fontAlgn="auto" hangingPunct="1">
              <a:spcAft>
                <a:spcPts val="0"/>
              </a:spcAft>
              <a:buClr>
                <a:schemeClr val="accent3"/>
              </a:buClr>
              <a:buFont typeface="Wingdings 2" panose="05020102010507070707" pitchFamily="18" charset="2"/>
              <a:buNone/>
              <a:defRPr/>
            </a:pPr>
            <a:r>
              <a:rPr lang="fa-IR" dirty="0">
                <a:solidFill>
                  <a:srgbClr val="FF0000"/>
                </a:solidFill>
                <a:ea typeface="Majalla UI"/>
                <a:cs typeface="B Nazanin" pitchFamily="2" charset="-78"/>
              </a:rPr>
              <a:t>پس انتشار خطا :</a:t>
            </a:r>
          </a:p>
          <a:p>
            <a:pPr marL="274320" indent="-274320" algn="just" rtl="1" eaLnBrk="1" fontAlgn="auto" hangingPunct="1">
              <a:spcAft>
                <a:spcPts val="0"/>
              </a:spcAft>
              <a:buClr>
                <a:schemeClr val="accent3"/>
              </a:buClr>
              <a:buFont typeface="Wingdings 2" panose="05020102010507070707" pitchFamily="18" charset="2"/>
              <a:buNone/>
              <a:defRPr/>
            </a:pPr>
            <a:r>
              <a:rPr lang="fa-IR" sz="2200" dirty="0">
                <a:ea typeface="Majalla UI"/>
                <a:cs typeface="B Nazanin" pitchFamily="2" charset="-78"/>
              </a:rPr>
              <a:t>این روش اولین روشی است که برای آموزش شبکه های پیش خور بکاربرده شد.این روش از سه مرحله اصلی تشکیل شده است:</a:t>
            </a:r>
          </a:p>
          <a:p>
            <a:pPr marL="457200" indent="-457200" algn="just" rtl="1" eaLnBrk="1" fontAlgn="auto" hangingPunct="1">
              <a:spcAft>
                <a:spcPts val="0"/>
              </a:spcAft>
              <a:buClr>
                <a:schemeClr val="accent3"/>
              </a:buClr>
              <a:buFont typeface="+mj-lt"/>
              <a:buAutoNum type="arabicParenR"/>
              <a:defRPr/>
            </a:pPr>
            <a:r>
              <a:rPr lang="fa-IR" sz="2200" dirty="0">
                <a:ea typeface="Majalla UI"/>
                <a:cs typeface="B Nazanin" pitchFamily="2" charset="-78"/>
              </a:rPr>
              <a:t>شبکه یک نمونه آموزشی را با استفاده از وزن های موجود در شبکه خروجی(ها) را محاسبه می کند.</a:t>
            </a:r>
          </a:p>
          <a:p>
            <a:pPr marL="457200" indent="-457200" algn="just" rtl="1" eaLnBrk="1" fontAlgn="auto" hangingPunct="1">
              <a:spcAft>
                <a:spcPts val="0"/>
              </a:spcAft>
              <a:buClr>
                <a:schemeClr val="accent3"/>
              </a:buClr>
              <a:buFont typeface="+mj-lt"/>
              <a:buAutoNum type="arabicParenR"/>
              <a:defRPr/>
            </a:pPr>
            <a:r>
              <a:rPr lang="fa-IR" sz="2200" dirty="0">
                <a:ea typeface="Majalla UI"/>
                <a:cs typeface="B Nazanin" pitchFamily="2" charset="-78"/>
              </a:rPr>
              <a:t>محاسبه اختلاف بین نتیجه محاسبه شده با نتیجه مورد انتظار( خطا)</a:t>
            </a:r>
          </a:p>
          <a:p>
            <a:pPr marL="457200" indent="-457200" algn="just" rtl="1" eaLnBrk="1" fontAlgn="auto" hangingPunct="1">
              <a:spcAft>
                <a:spcPts val="0"/>
              </a:spcAft>
              <a:buClr>
                <a:schemeClr val="accent3"/>
              </a:buClr>
              <a:buFont typeface="+mj-lt"/>
              <a:buAutoNum type="arabicParenR"/>
              <a:defRPr/>
            </a:pPr>
            <a:r>
              <a:rPr lang="fa-IR" sz="2200" dirty="0">
                <a:ea typeface="Majalla UI"/>
                <a:cs typeface="B Nazanin" pitchFamily="2" charset="-78"/>
              </a:rPr>
              <a:t>تنظیم اوزان شبکه برای بحد اقل رساندن خطا</a:t>
            </a:r>
          </a:p>
          <a:p>
            <a:pPr marL="274320" indent="-274320" algn="just" rtl="1" eaLnBrk="1" fontAlgn="auto" hangingPunct="1">
              <a:spcAft>
                <a:spcPts val="0"/>
              </a:spcAft>
              <a:buClr>
                <a:schemeClr val="accent3"/>
              </a:buClr>
              <a:buFont typeface="Wingdings 2" panose="05020102010507070707" pitchFamily="18" charset="2"/>
              <a:buNone/>
              <a:defRPr/>
            </a:pPr>
            <a:endParaRPr lang="fa-IR" dirty="0">
              <a:solidFill>
                <a:srgbClr val="FF0000"/>
              </a:solidFill>
              <a:ea typeface="Majalla UI"/>
              <a:cs typeface="B Nazanin" pitchFamily="2" charset="-78"/>
            </a:endParaRPr>
          </a:p>
          <a:p>
            <a:pPr marL="274320" indent="-274320" algn="just" rtl="1" eaLnBrk="1" fontAlgn="auto" hangingPunct="1">
              <a:spcAft>
                <a:spcPts val="0"/>
              </a:spcAft>
              <a:buClr>
                <a:schemeClr val="accent3"/>
              </a:buClr>
              <a:buFont typeface="Wingdings 2" panose="05020102010507070707" pitchFamily="18" charset="2"/>
              <a:buNone/>
              <a:defRPr/>
            </a:pPr>
            <a:endParaRPr lang="fa-IR" dirty="0">
              <a:solidFill>
                <a:srgbClr val="FF0000"/>
              </a:solidFill>
              <a:ea typeface="Majalla UI"/>
              <a:cs typeface="B Nazanin" pitchFamily="2" charset="-78"/>
            </a:endParaRPr>
          </a:p>
        </p:txBody>
      </p:sp>
    </p:spTree>
  </p:cSld>
  <p:clrMapOvr>
    <a:masterClrMapping/>
  </p:clrMapOvr>
  <p:transition spd="med">
    <p:zoom dir="in"/>
  </p:transition>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Content Placeholder 4"/>
          <p:cNvSpPr>
            <a:spLocks noGrp="1"/>
          </p:cNvSpPr>
          <p:nvPr>
            <p:ph idx="1"/>
          </p:nvPr>
        </p:nvSpPr>
        <p:spPr>
          <a:xfrm>
            <a:off x="533400" y="990600"/>
            <a:ext cx="8229600" cy="5334000"/>
          </a:xfrm>
        </p:spPr>
        <p:txBody>
          <a:bodyPr>
            <a:normAutofit/>
          </a:bodyPr>
          <a:lstStyle/>
          <a:p>
            <a:pPr marL="274320" indent="-274320" algn="just" rtl="1" eaLnBrk="1" fontAlgn="auto" hangingPunct="1">
              <a:spcAft>
                <a:spcPts val="0"/>
              </a:spcAft>
              <a:buClr>
                <a:schemeClr val="accent3"/>
              </a:buClr>
              <a:buFont typeface="Wingdings 2" panose="05020102010507070707" pitchFamily="18" charset="2"/>
              <a:buNone/>
              <a:defRPr/>
            </a:pPr>
            <a:r>
              <a:rPr lang="fa-IR" sz="2800" b="1" dirty="0">
                <a:solidFill>
                  <a:srgbClr val="FF0000"/>
                </a:solidFill>
                <a:ea typeface="Majalla UI"/>
                <a:cs typeface="B Nazanin" pitchFamily="2" charset="-78"/>
              </a:rPr>
              <a:t>قانون دلتای تعمیم یافته</a:t>
            </a:r>
          </a:p>
          <a:p>
            <a:pPr marL="274320" indent="-274320" algn="just" rtl="1" eaLnBrk="1" fontAlgn="auto" hangingPunct="1">
              <a:spcAft>
                <a:spcPts val="0"/>
              </a:spcAft>
              <a:buClr>
                <a:schemeClr val="accent3"/>
              </a:buClr>
              <a:buFont typeface="Wingdings 2" panose="05020102010507070707" pitchFamily="18" charset="2"/>
              <a:buNone/>
              <a:defRPr/>
            </a:pPr>
            <a:r>
              <a:rPr lang="fa-IR" sz="2200" dirty="0">
                <a:ea typeface="Majalla UI"/>
                <a:cs typeface="B Nazanin" pitchFamily="2" charset="-78"/>
              </a:rPr>
              <a:t>    هر واحد ساختاری تخمین می زند که آیا انجام تغییرات روی هر ورودی خطا را افزایش یا کاهش می دهد سپس هر واحد با انجام تغییرات سعی در کاهش خطا می نماید با انجام تغییرات روی هرکدام از نمونه های آموزشی اوزان را بسمت مقدار بهینه سوق می دهد این ادامه می یابد تا وزن های موجود در شبکه دیگر تغییری نخواهند داشت و خطا نیز کاهش نمی یابد. دراین مرحله آموزش خاتمه پیدا می کند این تکنیک بکار رفته برای تنظیم اوزان را </a:t>
            </a:r>
            <a:r>
              <a:rPr lang="en-US" sz="1800" b="1" dirty="0">
                <a:latin typeface="Arial Narrow" pitchFamily="34" charset="0"/>
                <a:ea typeface="Majalla UI"/>
                <a:cs typeface="B Nazanin" pitchFamily="2" charset="-78"/>
              </a:rPr>
              <a:t>Generalized Delta</a:t>
            </a:r>
            <a:r>
              <a:rPr lang="fa-IR" sz="1800" b="1" dirty="0">
                <a:latin typeface="Arial Narrow" pitchFamily="34" charset="0"/>
                <a:ea typeface="Majalla UI"/>
                <a:cs typeface="B Nazanin" pitchFamily="2" charset="-78"/>
              </a:rPr>
              <a:t> </a:t>
            </a:r>
            <a:r>
              <a:rPr lang="fa-IR" sz="2200" dirty="0">
                <a:ea typeface="Majalla UI"/>
                <a:cs typeface="B Nazanin" pitchFamily="2" charset="-78"/>
              </a:rPr>
              <a:t>می نامند.</a:t>
            </a:r>
          </a:p>
          <a:p>
            <a:pPr marL="274320" indent="-274320" algn="just" rtl="1" eaLnBrk="1" fontAlgn="auto" hangingPunct="1">
              <a:spcAft>
                <a:spcPts val="0"/>
              </a:spcAft>
              <a:buClr>
                <a:schemeClr val="accent3"/>
              </a:buClr>
              <a:buFont typeface="Wingdings 2" panose="05020102010507070707" pitchFamily="18" charset="2"/>
              <a:buNone/>
              <a:defRPr/>
            </a:pPr>
            <a:endParaRPr lang="fa-IR" sz="2200" dirty="0">
              <a:ea typeface="Majalla UI"/>
              <a:cs typeface="B Nazanin" pitchFamily="2" charset="-78"/>
            </a:endParaRPr>
          </a:p>
          <a:p>
            <a:pPr marL="274320" indent="-274320" algn="just" rtl="1" eaLnBrk="1" fontAlgn="auto" hangingPunct="1">
              <a:spcAft>
                <a:spcPts val="0"/>
              </a:spcAft>
              <a:buClr>
                <a:schemeClr val="accent3"/>
              </a:buClr>
              <a:buFont typeface="Wingdings 2" panose="05020102010507070707" pitchFamily="18" charset="2"/>
              <a:buNone/>
              <a:defRPr/>
            </a:pPr>
            <a:r>
              <a:rPr lang="fa-IR" sz="2200" dirty="0">
                <a:solidFill>
                  <a:srgbClr val="FF0000"/>
                </a:solidFill>
                <a:ea typeface="Majalla UI"/>
                <a:cs typeface="B Nazanin" pitchFamily="2" charset="-78"/>
              </a:rPr>
              <a:t>الگوریتم های کاربردی برای آموزش شبکه ها:</a:t>
            </a:r>
          </a:p>
          <a:p>
            <a:pPr marL="514350" indent="-514350" algn="just" rtl="1" eaLnBrk="1" fontAlgn="auto" hangingPunct="1">
              <a:spcAft>
                <a:spcPts val="0"/>
              </a:spcAft>
              <a:buClr>
                <a:schemeClr val="accent3"/>
              </a:buClr>
              <a:buFont typeface="+mj-lt"/>
              <a:buAutoNum type="arabicPeriod"/>
              <a:defRPr/>
            </a:pPr>
            <a:r>
              <a:rPr lang="fa-IR" sz="2200" dirty="0">
                <a:ea typeface="Majalla UI"/>
                <a:cs typeface="B Nazanin" pitchFamily="2" charset="-78"/>
              </a:rPr>
              <a:t>پس انتشار خطا</a:t>
            </a:r>
          </a:p>
          <a:p>
            <a:pPr marL="514350" indent="-514350" algn="just" rtl="1" eaLnBrk="1" fontAlgn="auto" hangingPunct="1">
              <a:spcAft>
                <a:spcPts val="0"/>
              </a:spcAft>
              <a:buClr>
                <a:schemeClr val="accent3"/>
              </a:buClr>
              <a:buFont typeface="+mj-lt"/>
              <a:buAutoNum type="arabicPeriod"/>
              <a:defRPr/>
            </a:pPr>
            <a:r>
              <a:rPr lang="fa-IR" sz="2200" dirty="0">
                <a:ea typeface="Majalla UI"/>
                <a:cs typeface="B Nazanin" pitchFamily="2" charset="-78"/>
              </a:rPr>
              <a:t>تپه نوردی</a:t>
            </a:r>
          </a:p>
          <a:p>
            <a:pPr marL="514350" indent="-514350" algn="just" rtl="1" eaLnBrk="1" fontAlgn="auto" hangingPunct="1">
              <a:spcAft>
                <a:spcPts val="0"/>
              </a:spcAft>
              <a:buClr>
                <a:schemeClr val="accent3"/>
              </a:buClr>
              <a:buFont typeface="+mj-lt"/>
              <a:buAutoNum type="arabicPeriod"/>
              <a:defRPr/>
            </a:pPr>
            <a:r>
              <a:rPr lang="fa-IR" sz="2200" dirty="0">
                <a:ea typeface="Majalla UI"/>
                <a:cs typeface="B Nazanin" pitchFamily="2" charset="-78"/>
              </a:rPr>
              <a:t>شبیه سازی تبرید</a:t>
            </a:r>
          </a:p>
          <a:p>
            <a:pPr marL="514350" indent="-514350" algn="just" rtl="1" eaLnBrk="1" fontAlgn="auto" hangingPunct="1">
              <a:spcAft>
                <a:spcPts val="0"/>
              </a:spcAft>
              <a:buClr>
                <a:schemeClr val="accent3"/>
              </a:buClr>
              <a:buFont typeface="+mj-lt"/>
              <a:buAutoNum type="arabicPeriod"/>
              <a:defRPr/>
            </a:pPr>
            <a:r>
              <a:rPr lang="fa-IR" sz="2200" dirty="0">
                <a:ea typeface="Majalla UI"/>
                <a:cs typeface="B Nazanin" pitchFamily="2" charset="-78"/>
              </a:rPr>
              <a:t>گرادیان مزدوج</a:t>
            </a:r>
          </a:p>
          <a:p>
            <a:pPr marL="274320" indent="-274320" algn="just" rtl="1" eaLnBrk="1" fontAlgn="auto" hangingPunct="1">
              <a:spcAft>
                <a:spcPts val="0"/>
              </a:spcAft>
              <a:buClr>
                <a:schemeClr val="accent3"/>
              </a:buClr>
              <a:buFont typeface="Wingdings 2" panose="05020102010507070707" pitchFamily="18" charset="2"/>
              <a:buNone/>
              <a:defRPr/>
            </a:pPr>
            <a:endParaRPr lang="fa-IR" sz="1800" dirty="0">
              <a:solidFill>
                <a:srgbClr val="FF0000"/>
              </a:solidFill>
              <a:ea typeface="Majalla UI"/>
              <a:cs typeface="B Nazanin" pitchFamily="2" charset="-78"/>
            </a:endParaRPr>
          </a:p>
        </p:txBody>
      </p:sp>
    </p:spTree>
  </p:cSld>
  <p:clrMapOvr>
    <a:masterClrMapping/>
  </p:clrMapOvr>
  <p:transition spd="med">
    <p:zoom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0F5FF9-8D34-251C-5678-59ABD5959B92}"/>
              </a:ext>
            </a:extLst>
          </p:cNvPr>
          <p:cNvSpPr txBox="1"/>
          <p:nvPr/>
        </p:nvSpPr>
        <p:spPr>
          <a:xfrm>
            <a:off x="143508" y="188640"/>
            <a:ext cx="8856984" cy="6740307"/>
          </a:xfrm>
          <a:prstGeom prst="rect">
            <a:avLst/>
          </a:prstGeom>
          <a:noFill/>
        </p:spPr>
        <p:txBody>
          <a:bodyPr wrap="square" rtlCol="1">
            <a:spAutoFit/>
          </a:bodyPr>
          <a:lstStyle/>
          <a:p>
            <a:pPr algn="r" rtl="1"/>
            <a:r>
              <a:rPr lang="fa-IR" sz="2400" b="1" dirty="0">
                <a:cs typeface="B Nazanin" panose="00000400000000000000" pitchFamily="2" charset="-78"/>
              </a:rPr>
              <a:t>بازشناسی الگو</a:t>
            </a:r>
          </a:p>
          <a:p>
            <a:pPr algn="r" rtl="1"/>
            <a:r>
              <a:rPr lang="fa-IR" sz="2400" dirty="0">
                <a:cs typeface="B Nazanin" panose="00000400000000000000" pitchFamily="2" charset="-78"/>
              </a:rPr>
              <a:t>هدف طبقه بندی داده ها یا الگو ها</a:t>
            </a:r>
          </a:p>
          <a:p>
            <a:pPr algn="r" rtl="1"/>
            <a:endParaRPr lang="fa-IR" sz="2400" dirty="0">
              <a:cs typeface="B Nazanin" panose="00000400000000000000" pitchFamily="2" charset="-78"/>
            </a:endParaRPr>
          </a:p>
          <a:p>
            <a:pPr algn="r" rtl="1"/>
            <a:r>
              <a:rPr lang="fa-IR" sz="2400" dirty="0">
                <a:cs typeface="B Nazanin" panose="00000400000000000000" pitchFamily="2" charset="-78"/>
              </a:rPr>
              <a:t>شامل دو مرحله اصلی</a:t>
            </a:r>
          </a:p>
          <a:p>
            <a:pPr algn="r" rtl="1"/>
            <a:r>
              <a:rPr lang="fa-IR" sz="2400" dirty="0">
                <a:cs typeface="B Nazanin" panose="00000400000000000000" pitchFamily="2" charset="-78"/>
              </a:rPr>
              <a:t>1- استخراج ویژگی ها</a:t>
            </a:r>
          </a:p>
          <a:p>
            <a:pPr algn="r" rtl="1"/>
            <a:r>
              <a:rPr lang="fa-IR" sz="2400" dirty="0">
                <a:cs typeface="B Nazanin" panose="00000400000000000000" pitchFamily="2" charset="-78"/>
              </a:rPr>
              <a:t>2- طبقه بندی </a:t>
            </a:r>
          </a:p>
          <a:p>
            <a:pPr algn="r" rtl="1"/>
            <a:endParaRPr lang="fa-IR" sz="2400" dirty="0">
              <a:cs typeface="B Nazanin" panose="00000400000000000000" pitchFamily="2" charset="-78"/>
            </a:endParaRPr>
          </a:p>
          <a:p>
            <a:pPr algn="r" rtl="1"/>
            <a:r>
              <a:rPr lang="fa-IR" sz="2400" dirty="0">
                <a:cs typeface="B Nazanin" panose="00000400000000000000" pitchFamily="2" charset="-78"/>
              </a:rPr>
              <a:t>هر موجودیت توسط مجموعه ای از ویژگی ها، مشخصه ها و سنجه ها تعریف می شود</a:t>
            </a:r>
          </a:p>
          <a:p>
            <a:pPr algn="r" rtl="1"/>
            <a:endParaRPr lang="fa-IR" sz="2400" dirty="0">
              <a:cs typeface="B Nazanin" panose="00000400000000000000" pitchFamily="2" charset="-78"/>
            </a:endParaRPr>
          </a:p>
          <a:p>
            <a:pPr algn="r" rtl="1"/>
            <a:r>
              <a:rPr lang="fa-IR" sz="2400" dirty="0">
                <a:cs typeface="B Nazanin" panose="00000400000000000000" pitchFamily="2" charset="-78"/>
              </a:rPr>
              <a:t>به ندرت برای یک موجودیت فقط یک معیار تعریف می شود</a:t>
            </a:r>
          </a:p>
          <a:p>
            <a:pPr algn="r" rtl="1"/>
            <a:r>
              <a:rPr lang="fa-IR" sz="2400" dirty="0">
                <a:cs typeface="B Nazanin" panose="00000400000000000000" pitchFamily="2" charset="-78"/>
              </a:rPr>
              <a:t>هر موجودیت به شکل مجموعه ای از ویژگی و سنجه ها تعریف می شود</a:t>
            </a:r>
          </a:p>
          <a:p>
            <a:pPr algn="r" rtl="1"/>
            <a:endParaRPr lang="fa-IR" sz="2400" dirty="0">
              <a:cs typeface="B Nazanin" panose="00000400000000000000" pitchFamily="2" charset="-78"/>
            </a:endParaRPr>
          </a:p>
          <a:p>
            <a:pPr algn="r" rtl="1"/>
            <a:r>
              <a:rPr lang="fa-IR" sz="2400" dirty="0">
                <a:cs typeface="B Nazanin" panose="00000400000000000000" pitchFamily="2" charset="-78"/>
              </a:rPr>
              <a:t>برای نمایش هر ویژگی نیاز به یک بعد در فضا است.</a:t>
            </a:r>
          </a:p>
          <a:p>
            <a:pPr algn="r" rtl="1"/>
            <a:r>
              <a:rPr lang="fa-IR" sz="2400" dirty="0">
                <a:cs typeface="B Nazanin" panose="00000400000000000000" pitchFamily="2" charset="-78"/>
              </a:rPr>
              <a:t>برای نمایش یک موجودیت با </a:t>
            </a:r>
            <a:r>
              <a:rPr lang="en-US" sz="2400" dirty="0">
                <a:latin typeface="Times New Roman" panose="02020603050405020304" pitchFamily="18" charset="0"/>
                <a:cs typeface="Times New Roman" panose="02020603050405020304" pitchFamily="18" charset="0"/>
              </a:rPr>
              <a:t>n</a:t>
            </a:r>
            <a:r>
              <a:rPr lang="fa-IR" sz="2400" dirty="0">
                <a:cs typeface="B Nazanin" panose="00000400000000000000" pitchFamily="2" charset="-78"/>
              </a:rPr>
              <a:t> ویژگی نیازمند فضایی با </a:t>
            </a:r>
            <a:r>
              <a:rPr lang="en-US" sz="2400" dirty="0">
                <a:latin typeface="Times New Roman" panose="02020603050405020304" pitchFamily="18" charset="0"/>
                <a:cs typeface="Times New Roman" panose="02020603050405020304" pitchFamily="18" charset="0"/>
              </a:rPr>
              <a:t>n</a:t>
            </a:r>
            <a:r>
              <a:rPr lang="fa-IR" sz="2400" dirty="0">
                <a:cs typeface="B Nazanin" panose="00000400000000000000" pitchFamily="2" charset="-78"/>
              </a:rPr>
              <a:t> بعد است (فضای ویژگی)</a:t>
            </a:r>
          </a:p>
          <a:p>
            <a:pPr algn="r" rtl="1"/>
            <a:endParaRPr lang="fa-IR" sz="2400" dirty="0">
              <a:cs typeface="B Nazanin" panose="00000400000000000000" pitchFamily="2" charset="-78"/>
            </a:endParaRPr>
          </a:p>
          <a:p>
            <a:pPr algn="r" rtl="1"/>
            <a:r>
              <a:rPr lang="fa-IR" sz="2400" dirty="0">
                <a:cs typeface="B Nazanin" panose="00000400000000000000" pitchFamily="2" charset="-78"/>
              </a:rPr>
              <a:t>هرموجودیت به شکل یک نقطه در فضا نمایش داده می شود</a:t>
            </a:r>
          </a:p>
          <a:p>
            <a:pPr algn="r" rtl="1"/>
            <a:r>
              <a:rPr lang="fa-IR" sz="2400" dirty="0">
                <a:cs typeface="B Nazanin" panose="00000400000000000000" pitchFamily="2" charset="-78"/>
              </a:rPr>
              <a:t>مجموعه ویژگی های موجودیت به صورت یک بردار از نمایش داده می شود (بردار ویژگی)</a:t>
            </a:r>
          </a:p>
          <a:p>
            <a:pPr algn="r" rtl="1"/>
            <a:endParaRPr lang="fa-IR" sz="2400" dirty="0">
              <a:cs typeface="B Nazanin" panose="00000400000000000000" pitchFamily="2" charset="-78"/>
            </a:endParaRPr>
          </a:p>
        </p:txBody>
      </p:sp>
    </p:spTree>
    <p:extLst>
      <p:ext uri="{BB962C8B-B14F-4D97-AF65-F5344CB8AC3E}">
        <p14:creationId xmlns:p14="http://schemas.microsoft.com/office/powerpoint/2010/main" val="1306173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60F5FF9-8D34-251C-5678-59ABD5959B92}"/>
                  </a:ext>
                </a:extLst>
              </p:cNvPr>
              <p:cNvSpPr txBox="1"/>
              <p:nvPr/>
            </p:nvSpPr>
            <p:spPr>
              <a:xfrm>
                <a:off x="251520" y="332656"/>
                <a:ext cx="8712968" cy="6086794"/>
              </a:xfrm>
              <a:prstGeom prst="rect">
                <a:avLst/>
              </a:prstGeom>
              <a:noFill/>
            </p:spPr>
            <p:txBody>
              <a:bodyPr wrap="square" rtlCol="1">
                <a:spAutoFit/>
              </a:bodyPr>
              <a:lstStyle/>
              <a:p>
                <a:pPr algn="r" rtl="1"/>
                <a:r>
                  <a:rPr lang="fa-IR" sz="2400" b="1" dirty="0">
                    <a:cs typeface="B Nazanin" panose="00000400000000000000" pitchFamily="2" charset="-78"/>
                  </a:rPr>
                  <a:t>بازشناسی الگو</a:t>
                </a:r>
              </a:p>
              <a:p>
                <a:pPr algn="r" rtl="1"/>
                <a:r>
                  <a:rPr lang="fa-IR" sz="2400" dirty="0">
                    <a:cs typeface="B Nazanin" panose="00000400000000000000" pitchFamily="2" charset="-78"/>
                  </a:rPr>
                  <a:t>برای جدا سازی موجودیت ها (طبقه بندی) از توابع تمایز استفاده می شود</a:t>
                </a:r>
              </a:p>
              <a:p>
                <a:pPr algn="r" rtl="1"/>
                <a:r>
                  <a:rPr lang="fa-IR" sz="2400" dirty="0">
                    <a:cs typeface="B Nazanin" panose="00000400000000000000" pitchFamily="2" charset="-78"/>
                  </a:rPr>
                  <a:t>تابع تمایز در فضای </a:t>
                </a:r>
                <a:r>
                  <a:rPr lang="en-US" sz="2400" dirty="0">
                    <a:latin typeface="Times New Roman" panose="02020603050405020304" pitchFamily="18" charset="0"/>
                    <a:cs typeface="Times New Roman" panose="02020603050405020304" pitchFamily="18" charset="0"/>
                  </a:rPr>
                  <a:t>n</a:t>
                </a:r>
                <a:r>
                  <a:rPr lang="fa-IR" sz="2400" dirty="0">
                    <a:cs typeface="B Nazanin" panose="00000400000000000000" pitchFamily="2" charset="-78"/>
                  </a:rPr>
                  <a:t> بعدی دارای </a:t>
                </a:r>
                <a:r>
                  <a:rPr lang="en-US" sz="2400" dirty="0">
                    <a:latin typeface="Times New Roman" panose="02020603050405020304" pitchFamily="18" charset="0"/>
                    <a:cs typeface="Times New Roman" panose="02020603050405020304" pitchFamily="18" charset="0"/>
                  </a:rPr>
                  <a:t>n</a:t>
                </a:r>
                <a:r>
                  <a:rPr lang="fa-IR" sz="2400" dirty="0">
                    <a:cs typeface="B Nazanin" panose="00000400000000000000" pitchFamily="2" charset="-78"/>
                  </a:rPr>
                  <a:t> متغییر است</a:t>
                </a:r>
              </a:p>
              <a:p>
                <a:pPr algn="r" rtl="1"/>
                <a:endParaRPr lang="fa-IR" sz="2400" dirty="0">
                  <a:cs typeface="B Nazanin" panose="00000400000000000000" pitchFamily="2" charset="-78"/>
                </a:endParaRPr>
              </a:p>
              <a:p>
                <a:pPr algn="r" rtl="1"/>
                <a:r>
                  <a:rPr lang="fa-IR" sz="2400" b="1" dirty="0">
                    <a:cs typeface="B Nazanin" panose="00000400000000000000" pitchFamily="2" charset="-78"/>
                  </a:rPr>
                  <a:t>هدف تابع تمایز: </a:t>
                </a:r>
              </a:p>
              <a:p>
                <a:pPr algn="r" rtl="1"/>
                <a:r>
                  <a:rPr lang="fa-IR" sz="2400" dirty="0">
                    <a:cs typeface="B Nazanin" panose="00000400000000000000" pitchFamily="2" charset="-78"/>
                  </a:rPr>
                  <a:t>قرار دادن نمونه در دو سمت یک مرز </a:t>
                </a:r>
                <a:r>
                  <a:rPr lang="en-US" sz="2400" dirty="0">
                    <a:latin typeface="Times New Roman" panose="02020603050405020304" pitchFamily="18" charset="0"/>
                    <a:cs typeface="Times New Roman" panose="02020603050405020304" pitchFamily="18" charset="0"/>
                  </a:rPr>
                  <a:t>n</a:t>
                </a:r>
                <a:r>
                  <a:rPr lang="fa-IR" sz="2400" dirty="0">
                    <a:cs typeface="B Nazanin" panose="00000400000000000000" pitchFamily="2" charset="-78"/>
                  </a:rPr>
                  <a:t> بعدی است (مرز تصمیم)</a:t>
                </a:r>
              </a:p>
              <a:p>
                <a:pPr algn="r" rtl="1"/>
                <a:r>
                  <a:rPr lang="fa-IR" sz="2400" dirty="0">
                    <a:cs typeface="B Nazanin" panose="00000400000000000000" pitchFamily="2" charset="-78"/>
                  </a:rPr>
                  <a:t>تابع تمایز باید تا حد امکان ساده باشد</a:t>
                </a:r>
              </a:p>
              <a:p>
                <a:pPr algn="r" rtl="1"/>
                <a:r>
                  <a:rPr lang="fa-IR" sz="2400" dirty="0">
                    <a:cs typeface="B Nazanin" panose="00000400000000000000" pitchFamily="2" charset="-78"/>
                  </a:rPr>
                  <a:t>معادله مرز تصمیم باید تا حد امکان ساده باشد (نزدیک ترین شکل ممکن به صفحه </a:t>
                </a:r>
                <a:r>
                  <a:rPr lang="en-US" sz="2400" dirty="0">
                    <a:cs typeface="B Nazanin" panose="00000400000000000000" pitchFamily="2" charset="-78"/>
                  </a:rPr>
                  <a:t> </a:t>
                </a:r>
                <a:r>
                  <a:rPr lang="en-US" sz="2400" dirty="0">
                    <a:latin typeface="Times New Roman" panose="02020603050405020304" pitchFamily="18" charset="0"/>
                    <a:cs typeface="Times New Roman" panose="02020603050405020304" pitchFamily="18" charset="0"/>
                  </a:rPr>
                  <a:t>n</a:t>
                </a:r>
                <a:r>
                  <a:rPr lang="fa-IR" sz="2400" dirty="0">
                    <a:cs typeface="B Nazanin" panose="00000400000000000000" pitchFamily="2" charset="-78"/>
                  </a:rPr>
                  <a:t>بعدی)</a:t>
                </a:r>
              </a:p>
              <a:p>
                <a:pPr algn="r" rtl="1"/>
                <a:endParaRPr lang="fa-IR" sz="2400" dirty="0">
                  <a:cs typeface="B Nazanin" panose="00000400000000000000" pitchFamily="2" charset="-78"/>
                </a:endParaRPr>
              </a:p>
              <a:p>
                <a:pPr algn="r" rtl="1"/>
                <a:endParaRPr lang="fa-IR" sz="2400" dirty="0">
                  <a:cs typeface="B Nazanin" panose="00000400000000000000" pitchFamily="2" charset="-78"/>
                </a:endParaRPr>
              </a:p>
              <a:p>
                <a:pPr algn="r" rtl="1"/>
                <a:r>
                  <a:rPr lang="fa-IR" sz="2400" dirty="0">
                    <a:cs typeface="B Nazanin" panose="00000400000000000000" pitchFamily="2" charset="-78"/>
                  </a:rPr>
                  <a:t>* طبقه بندی خطی</a:t>
                </a:r>
              </a:p>
              <a:p>
                <a:pPr algn="r" rtl="1"/>
                <a:r>
                  <a:rPr lang="fa-IR" sz="2400" dirty="0">
                    <a:cs typeface="B Nazanin" panose="00000400000000000000" pitchFamily="2" charset="-78"/>
                  </a:rPr>
                  <a:t>با فرض داشتن دو کلاس</a:t>
                </a:r>
                <a:r>
                  <a:rPr lang="en-US" sz="2400" dirty="0">
                    <a:cs typeface="B Nazanin" panose="00000400000000000000" pitchFamily="2" charset="-78"/>
                  </a:rPr>
                  <a:t> </a:t>
                </a:r>
                <a:r>
                  <a:rPr lang="en-US" sz="2400" dirty="0">
                    <a:latin typeface="Times New Roman" panose="02020603050405020304" pitchFamily="18" charset="0"/>
                    <a:cs typeface="Times New Roman" panose="02020603050405020304" pitchFamily="18" charset="0"/>
                  </a:rPr>
                  <a:t>A </a:t>
                </a:r>
                <a:r>
                  <a:rPr lang="fa-IR" sz="2400" dirty="0">
                    <a:cs typeface="B Nazanin" panose="00000400000000000000" pitchFamily="2" charset="-78"/>
                  </a:rPr>
                  <a:t>و</a:t>
                </a:r>
                <a:r>
                  <a:rPr lang="en-US" sz="2400" dirty="0">
                    <a:cs typeface="B Nazanin" panose="00000400000000000000" pitchFamily="2" charset="-78"/>
                  </a:rPr>
                  <a:t> </a:t>
                </a:r>
                <a:r>
                  <a:rPr lang="en-US" sz="2400" dirty="0">
                    <a:latin typeface="Times New Roman" panose="02020603050405020304" pitchFamily="18" charset="0"/>
                    <a:cs typeface="Times New Roman" panose="02020603050405020304" pitchFamily="18" charset="0"/>
                  </a:rPr>
                  <a:t>B </a:t>
                </a:r>
                <a:r>
                  <a:rPr lang="fa-IR" sz="2400" dirty="0">
                    <a:latin typeface="Times New Roman" panose="02020603050405020304" pitchFamily="18" charset="0"/>
                    <a:cs typeface="B Nazanin" panose="00000400000000000000" pitchFamily="2" charset="-78"/>
                  </a:rPr>
                  <a:t>و</a:t>
                </a:r>
                <a:r>
                  <a:rPr lang="fa-IR" sz="2400" dirty="0">
                    <a:latin typeface="Times New Roman" panose="02020603050405020304" pitchFamily="18" charset="0"/>
                    <a:cs typeface="Times New Roman" panose="02020603050405020304" pitchFamily="18" charset="0"/>
                  </a:rPr>
                  <a:t> </a:t>
                </a:r>
                <a:r>
                  <a:rPr lang="fa-IR" sz="2400" dirty="0">
                    <a:cs typeface="B Nazanin" panose="00000400000000000000" pitchFamily="2" charset="-78"/>
                  </a:rPr>
                  <a:t>تابع تمایز </a:t>
                </a:r>
                <a:r>
                  <a:rPr lang="en-US" sz="2400" dirty="0">
                    <a:latin typeface="Times New Roman" panose="02020603050405020304" pitchFamily="18" charset="0"/>
                    <a:cs typeface="Times New Roman" panose="02020603050405020304" pitchFamily="18" charset="0"/>
                  </a:rPr>
                  <a:t> f(x)</a:t>
                </a:r>
                <a:r>
                  <a:rPr lang="fa-IR" sz="2400" dirty="0">
                    <a:cs typeface="B Nazanin" panose="00000400000000000000" pitchFamily="2" charset="-78"/>
                  </a:rPr>
                  <a:t> :</a:t>
                </a:r>
              </a:p>
              <a:p>
                <a:pPr algn="r" rtl="1"/>
                <a:endParaRPr lang="fa-IR" sz="2400" dirty="0">
                  <a:cs typeface="B Nazanin" panose="00000400000000000000" pitchFamily="2" charset="-78"/>
                </a:endParaRPr>
              </a:p>
              <a:p>
                <a:pPr algn="r" rtl="1"/>
                <a:r>
                  <a:rPr lang="fa-IR" sz="2400" dirty="0">
                    <a:latin typeface="Cambria Math" panose="02040503050406030204" pitchFamily="18" charset="0"/>
                    <a:cs typeface="B Nazanin" panose="00000400000000000000" pitchFamily="2" charset="-78"/>
                  </a:rPr>
                  <a:t>به شکل منفی و مثبت</a:t>
                </a:r>
              </a:p>
              <a:p>
                <a:pPr algn="r" rtl="1"/>
                <a14:m>
                  <m:oMathPara xmlns:m="http://schemas.openxmlformats.org/officeDocument/2006/math">
                    <m:oMathParaPr>
                      <m:jc m:val="centerGroup"/>
                    </m:oMathParaPr>
                    <m:oMath xmlns:m="http://schemas.openxmlformats.org/officeDocument/2006/math">
                      <m:d>
                        <m:dPr>
                          <m:begChr m:val="{"/>
                          <m:endChr m:val=""/>
                          <m:ctrlPr>
                            <a:rPr lang="fa-IR" sz="2400" i="1" smtClean="0">
                              <a:latin typeface="Cambria Math" panose="02040503050406030204" pitchFamily="18" charset="0"/>
                              <a:cs typeface="B Nazanin" panose="00000400000000000000" pitchFamily="2" charset="-78"/>
                            </a:rPr>
                          </m:ctrlPr>
                        </m:dPr>
                        <m:e>
                          <m:eqArr>
                            <m:eqArrPr>
                              <m:ctrlPr>
                                <a:rPr lang="fa-IR" sz="2400" i="1" smtClean="0">
                                  <a:latin typeface="Cambria Math" panose="02040503050406030204" pitchFamily="18" charset="0"/>
                                  <a:cs typeface="B Nazanin" panose="00000400000000000000" pitchFamily="2" charset="-78"/>
                                </a:rPr>
                              </m:ctrlPr>
                            </m:eqArrPr>
                            <m:e>
                              <m:r>
                                <a:rPr lang="en-US" sz="2400" i="1">
                                  <a:latin typeface="Cambria Math" panose="02040503050406030204" pitchFamily="18" charset="0"/>
                                  <a:cs typeface="B Nazanin" panose="00000400000000000000" pitchFamily="2" charset="-78"/>
                                </a:rPr>
                                <m:t>𝐴</m:t>
                              </m:r>
                              <m:r>
                                <a:rPr lang="en-US" sz="2400" i="1">
                                  <a:latin typeface="Cambria Math" panose="02040503050406030204" pitchFamily="18" charset="0"/>
                                  <a:cs typeface="B Nazanin" panose="00000400000000000000" pitchFamily="2" charset="-78"/>
                                </a:rPr>
                                <m:t>    </m:t>
                              </m:r>
                              <m:r>
                                <a:rPr lang="en-US" sz="2400" i="1">
                                  <a:latin typeface="Cambria Math" panose="02040503050406030204" pitchFamily="18" charset="0"/>
                                  <a:cs typeface="B Nazanin" panose="00000400000000000000" pitchFamily="2" charset="-78"/>
                                </a:rPr>
                                <m:t>𝑓</m:t>
                              </m:r>
                              <m:d>
                                <m:dPr>
                                  <m:ctrlPr>
                                    <a:rPr lang="en-US" sz="2400" i="1">
                                      <a:latin typeface="Cambria Math" panose="02040503050406030204" pitchFamily="18" charset="0"/>
                                      <a:cs typeface="B Nazanin" panose="00000400000000000000" pitchFamily="2" charset="-78"/>
                                    </a:rPr>
                                  </m:ctrlPr>
                                </m:dPr>
                                <m:e>
                                  <m:r>
                                    <a:rPr lang="en-US" sz="2400" i="1">
                                      <a:latin typeface="Cambria Math" panose="02040503050406030204" pitchFamily="18" charset="0"/>
                                      <a:cs typeface="B Nazanin" panose="00000400000000000000" pitchFamily="2" charset="-78"/>
                                    </a:rPr>
                                    <m:t>𝑥</m:t>
                                  </m:r>
                                </m:e>
                              </m:d>
                              <m:r>
                                <a:rPr lang="fa-IR" sz="2400" i="1">
                                  <a:latin typeface="Cambria Math" panose="02040503050406030204" pitchFamily="18" charset="0"/>
                                  <a:cs typeface="B Nazanin" panose="00000400000000000000" pitchFamily="2" charset="-78"/>
                                </a:rPr>
                                <m:t>&gt;</m:t>
                              </m:r>
                              <m:r>
                                <a:rPr lang="fa-IR" sz="2400" i="1">
                                  <a:latin typeface="Cambria Math" panose="02040503050406030204" pitchFamily="18" charset="0"/>
                                  <a:cs typeface="B Nazanin" panose="00000400000000000000" pitchFamily="2" charset="-78"/>
                                </a:rPr>
                                <m:t>0</m:t>
                              </m:r>
                            </m:e>
                            <m:e>
                              <m:r>
                                <a:rPr lang="en-US" sz="2400" b="0" i="1" smtClean="0">
                                  <a:latin typeface="Cambria Math" panose="02040503050406030204" pitchFamily="18" charset="0"/>
                                  <a:cs typeface="B Nazanin" panose="00000400000000000000" pitchFamily="2" charset="-78"/>
                                </a:rPr>
                                <m:t>𝐵</m:t>
                              </m:r>
                              <m:r>
                                <a:rPr lang="en-US" sz="2400" i="1">
                                  <a:latin typeface="Cambria Math" panose="02040503050406030204" pitchFamily="18" charset="0"/>
                                  <a:cs typeface="B Nazanin" panose="00000400000000000000" pitchFamily="2" charset="-78"/>
                                </a:rPr>
                                <m:t>    </m:t>
                              </m:r>
                              <m:r>
                                <a:rPr lang="en-US" sz="2400" i="1">
                                  <a:latin typeface="Cambria Math" panose="02040503050406030204" pitchFamily="18" charset="0"/>
                                  <a:cs typeface="B Nazanin" panose="00000400000000000000" pitchFamily="2" charset="-78"/>
                                </a:rPr>
                                <m:t>𝑓</m:t>
                              </m:r>
                              <m:d>
                                <m:dPr>
                                  <m:ctrlPr>
                                    <a:rPr lang="en-US" sz="2400" i="1">
                                      <a:latin typeface="Cambria Math" panose="02040503050406030204" pitchFamily="18" charset="0"/>
                                      <a:cs typeface="B Nazanin" panose="00000400000000000000" pitchFamily="2" charset="-78"/>
                                    </a:rPr>
                                  </m:ctrlPr>
                                </m:dPr>
                                <m:e>
                                  <m:r>
                                    <a:rPr lang="en-US" sz="2400" i="1">
                                      <a:latin typeface="Cambria Math" panose="02040503050406030204" pitchFamily="18" charset="0"/>
                                      <a:cs typeface="B Nazanin" panose="00000400000000000000" pitchFamily="2" charset="-78"/>
                                    </a:rPr>
                                    <m:t>𝑥</m:t>
                                  </m:r>
                                </m:e>
                              </m:d>
                              <m:r>
                                <a:rPr lang="fa-IR" sz="2400" b="0" i="1" smtClean="0">
                                  <a:latin typeface="Cambria Math" panose="02040503050406030204" pitchFamily="18" charset="0"/>
                                  <a:cs typeface="B Nazanin" panose="00000400000000000000" pitchFamily="2" charset="-78"/>
                                </a:rPr>
                                <m:t>&lt;</m:t>
                              </m:r>
                              <m:r>
                                <a:rPr lang="fa-IR" sz="2400" i="1">
                                  <a:latin typeface="Cambria Math" panose="02040503050406030204" pitchFamily="18" charset="0"/>
                                  <a:cs typeface="B Nazanin" panose="00000400000000000000" pitchFamily="2" charset="-78"/>
                                </a:rPr>
                                <m:t>0</m:t>
                              </m:r>
                            </m:e>
                          </m:eqArr>
                        </m:e>
                      </m:d>
                    </m:oMath>
                  </m:oMathPara>
                </a14:m>
                <a:endParaRPr lang="fa-IR" sz="2400" dirty="0">
                  <a:cs typeface="B Nazanin" panose="00000400000000000000" pitchFamily="2" charset="-78"/>
                </a:endParaRPr>
              </a:p>
            </p:txBody>
          </p:sp>
        </mc:Choice>
        <mc:Fallback xmlns="">
          <p:sp>
            <p:nvSpPr>
              <p:cNvPr id="2" name="TextBox 1">
                <a:extLst>
                  <a:ext uri="{FF2B5EF4-FFF2-40B4-BE49-F238E27FC236}">
                    <a16:creationId xmlns:a16="http://schemas.microsoft.com/office/drawing/2014/main" id="{660F5FF9-8D34-251C-5678-59ABD5959B92}"/>
                  </a:ext>
                </a:extLst>
              </p:cNvPr>
              <p:cNvSpPr txBox="1">
                <a:spLocks noRot="1" noChangeAspect="1" noMove="1" noResize="1" noEditPoints="1" noAdjustHandles="1" noChangeArrowheads="1" noChangeShapeType="1" noTextEdit="1"/>
              </p:cNvSpPr>
              <p:nvPr/>
            </p:nvSpPr>
            <p:spPr>
              <a:xfrm>
                <a:off x="251520" y="332656"/>
                <a:ext cx="8712968" cy="6086794"/>
              </a:xfrm>
              <a:prstGeom prst="rect">
                <a:avLst/>
              </a:prstGeom>
              <a:blipFill>
                <a:blip r:embed="rId2"/>
                <a:stretch>
                  <a:fillRect l="-629" t="-802" r="-1049"/>
                </a:stretch>
              </a:blipFill>
            </p:spPr>
            <p:txBody>
              <a:bodyPr/>
              <a:lstStyle/>
              <a:p>
                <a:r>
                  <a:rPr lang="fa-IR">
                    <a:noFill/>
                  </a:rPr>
                  <a:t> </a:t>
                </a:r>
              </a:p>
            </p:txBody>
          </p:sp>
        </mc:Fallback>
      </mc:AlternateContent>
    </p:spTree>
    <p:extLst>
      <p:ext uri="{BB962C8B-B14F-4D97-AF65-F5344CB8AC3E}">
        <p14:creationId xmlns:p14="http://schemas.microsoft.com/office/powerpoint/2010/main" val="440054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0F5FF9-8D34-251C-5678-59ABD5959B92}"/>
              </a:ext>
            </a:extLst>
          </p:cNvPr>
          <p:cNvSpPr txBox="1"/>
          <p:nvPr/>
        </p:nvSpPr>
        <p:spPr>
          <a:xfrm>
            <a:off x="467544" y="476672"/>
            <a:ext cx="8208912" cy="4893647"/>
          </a:xfrm>
          <a:prstGeom prst="rect">
            <a:avLst/>
          </a:prstGeom>
          <a:noFill/>
        </p:spPr>
        <p:txBody>
          <a:bodyPr wrap="square" rtlCol="1">
            <a:spAutoFit/>
          </a:bodyPr>
          <a:lstStyle/>
          <a:p>
            <a:r>
              <a:rPr lang="en-US" sz="2400" dirty="0">
                <a:cs typeface="B Nazanin" panose="00000400000000000000" pitchFamily="2" charset="-78"/>
              </a:rPr>
              <a:t>MENACE</a:t>
            </a:r>
          </a:p>
          <a:p>
            <a:pPr algn="r" rtl="1"/>
            <a:r>
              <a:rPr lang="fa-IR" sz="2400" b="1" dirty="0">
                <a:cs typeface="B Nazanin" panose="00000400000000000000" pitchFamily="2" charset="-78"/>
              </a:rPr>
              <a:t>یادگیری تشویقی</a:t>
            </a:r>
          </a:p>
          <a:p>
            <a:pPr algn="r" rtl="1"/>
            <a:r>
              <a:rPr lang="fa-IR" sz="2400" dirty="0">
                <a:cs typeface="B Nazanin" panose="00000400000000000000" pitchFamily="2" charset="-78"/>
              </a:rPr>
              <a:t>شبیه عملکرد یادگیری انسان و حیوانات</a:t>
            </a:r>
          </a:p>
          <a:p>
            <a:pPr algn="r" rtl="1"/>
            <a:r>
              <a:rPr lang="fa-IR" sz="2400" dirty="0">
                <a:cs typeface="B Nazanin" panose="00000400000000000000" pitchFamily="2" charset="-78"/>
              </a:rPr>
              <a:t>1- ایجاد روابط تصادفی اولیه</a:t>
            </a:r>
          </a:p>
          <a:p>
            <a:pPr algn="r" rtl="1"/>
            <a:r>
              <a:rPr lang="fa-IR" sz="2400" dirty="0">
                <a:cs typeface="B Nazanin" panose="00000400000000000000" pitchFamily="2" charset="-78"/>
              </a:rPr>
              <a:t>2- بررسی بازخوردهای حاصل از روابط</a:t>
            </a:r>
          </a:p>
          <a:p>
            <a:pPr algn="r" rtl="1"/>
            <a:r>
              <a:rPr lang="fa-IR" sz="2400" dirty="0">
                <a:cs typeface="B Nazanin" panose="00000400000000000000" pitchFamily="2" charset="-78"/>
              </a:rPr>
              <a:t>3- تقویت روابط مناسب تر (تشویق)</a:t>
            </a:r>
          </a:p>
          <a:p>
            <a:pPr algn="r" rtl="1"/>
            <a:r>
              <a:rPr lang="fa-IR" sz="2400" dirty="0">
                <a:cs typeface="B Nazanin" panose="00000400000000000000" pitchFamily="2" charset="-78"/>
              </a:rPr>
              <a:t>3- تضعیف تدریجی روابط نامناسب (تنبیه)</a:t>
            </a:r>
          </a:p>
          <a:p>
            <a:pPr algn="r" rtl="1"/>
            <a:r>
              <a:rPr lang="fa-IR" sz="2400" dirty="0">
                <a:cs typeface="B Nazanin" panose="00000400000000000000" pitchFamily="2" charset="-78"/>
              </a:rPr>
              <a:t>{شیوه آزمون و خطا}</a:t>
            </a:r>
          </a:p>
          <a:p>
            <a:pPr algn="r" rtl="1"/>
            <a:endParaRPr lang="fa-IR" sz="2400" dirty="0">
              <a:cs typeface="B Nazanin" panose="00000400000000000000" pitchFamily="2" charset="-78"/>
            </a:endParaRPr>
          </a:p>
          <a:p>
            <a:pPr algn="r" rtl="1"/>
            <a:r>
              <a:rPr lang="fa-IR" sz="2400" dirty="0">
                <a:cs typeface="B Nazanin" panose="00000400000000000000" pitchFamily="2" charset="-78"/>
              </a:rPr>
              <a:t>نکته:</a:t>
            </a:r>
          </a:p>
          <a:p>
            <a:pPr algn="r" rtl="1"/>
            <a:r>
              <a:rPr lang="fa-IR" sz="2400" dirty="0">
                <a:cs typeface="B Nazanin" panose="00000400000000000000" pitchFamily="2" charset="-78"/>
              </a:rPr>
              <a:t>هیچ قسمتی از سیستم درکی از اطلاعات کلی یا بهینگی روابط ندارد</a:t>
            </a:r>
          </a:p>
          <a:p>
            <a:pPr algn="r" rtl="1"/>
            <a:r>
              <a:rPr lang="fa-IR" sz="2400" dirty="0">
                <a:cs typeface="B Nazanin" panose="00000400000000000000" pitchFamily="2" charset="-78"/>
              </a:rPr>
              <a:t>سیستم هیچ درکی از مورد جزئیات یادگیری و هدف ندارد</a:t>
            </a:r>
          </a:p>
          <a:p>
            <a:pPr algn="r" rtl="1"/>
            <a:r>
              <a:rPr lang="fa-IR" sz="2400" dirty="0">
                <a:cs typeface="B Nazanin" panose="00000400000000000000" pitchFamily="2" charset="-78"/>
              </a:rPr>
              <a:t>سیستم فقط یک حالت پایانی را درک می کند</a:t>
            </a:r>
          </a:p>
        </p:txBody>
      </p:sp>
    </p:spTree>
    <p:extLst>
      <p:ext uri="{BB962C8B-B14F-4D97-AF65-F5344CB8AC3E}">
        <p14:creationId xmlns:p14="http://schemas.microsoft.com/office/powerpoint/2010/main" val="3358034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What is Artificial Neural Network">
            <a:extLst>
              <a:ext uri="{FF2B5EF4-FFF2-40B4-BE49-F238E27FC236}">
                <a16:creationId xmlns:a16="http://schemas.microsoft.com/office/drawing/2014/main" id="{DF9614DF-9707-F33C-B3A5-75C8657A54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3573016"/>
            <a:ext cx="5536080" cy="26130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What is Artificial Neural Network">
            <a:extLst>
              <a:ext uri="{FF2B5EF4-FFF2-40B4-BE49-F238E27FC236}">
                <a16:creationId xmlns:a16="http://schemas.microsoft.com/office/drawing/2014/main" id="{4655B2D8-1C9B-A3FB-B65C-36BA582088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564" y="404664"/>
            <a:ext cx="4680520" cy="280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505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Content Placeholder 4"/>
          <p:cNvSpPr>
            <a:spLocks noGrp="1"/>
          </p:cNvSpPr>
          <p:nvPr>
            <p:ph idx="1"/>
          </p:nvPr>
        </p:nvSpPr>
        <p:spPr>
          <a:xfrm>
            <a:off x="457200" y="404664"/>
            <a:ext cx="8363272" cy="5919936"/>
          </a:xfrm>
        </p:spPr>
        <p:txBody>
          <a:bodyPr/>
          <a:lstStyle/>
          <a:p>
            <a:pPr marL="0" indent="0" algn="just" rtl="1" eaLnBrk="1" hangingPunct="1">
              <a:buNone/>
            </a:pPr>
            <a:r>
              <a:rPr lang="fa-IR" altLang="en-US" b="1" dirty="0">
                <a:solidFill>
                  <a:srgbClr val="FF0000"/>
                </a:solidFill>
                <a:ea typeface="Majalla UI"/>
                <a:cs typeface="B Nazanin" pitchFamily="2" charset="-78"/>
              </a:rPr>
              <a:t>تاریخچه :</a:t>
            </a:r>
          </a:p>
          <a:p>
            <a:pPr marL="0" indent="0" algn="just" rtl="1" eaLnBrk="1" hangingPunct="1">
              <a:buNone/>
            </a:pPr>
            <a:r>
              <a:rPr lang="fa-IR" altLang="en-US" sz="2000" b="1" dirty="0">
                <a:ea typeface="Majalla UI"/>
                <a:cs typeface="B Nazanin" pitchFamily="2" charset="-78"/>
              </a:rPr>
              <a:t>1- بررسی عملکرد نورون های بیولوژیک قبل از اختراع کامپیوترهای دیجیتال(دهه 1930و1940)</a:t>
            </a:r>
          </a:p>
          <a:p>
            <a:pPr marL="0" indent="0" algn="just" rtl="1" eaLnBrk="1" hangingPunct="1">
              <a:buNone/>
            </a:pPr>
            <a:endParaRPr lang="fa-IR" altLang="en-US" sz="2000" b="1" dirty="0">
              <a:ea typeface="Majalla UI"/>
              <a:cs typeface="B Nazanin" pitchFamily="2" charset="-78"/>
            </a:endParaRPr>
          </a:p>
          <a:p>
            <a:pPr marL="0" indent="0" algn="just" rtl="1" eaLnBrk="1" hangingPunct="1">
              <a:buNone/>
            </a:pPr>
            <a:r>
              <a:rPr lang="fa-IR" altLang="en-US" sz="2000" b="1" dirty="0">
                <a:ea typeface="Majalla UI"/>
                <a:cs typeface="B Nazanin" pitchFamily="2" charset="-78"/>
              </a:rPr>
              <a:t>2- وارن مک کالچ (متخصص اعصاب) و والتر پیتس (منطق دان )مدل ساده عملکرد نورون های بیولوژیک را تحت مقاله ای بنام</a:t>
            </a:r>
            <a:r>
              <a:rPr lang="fa-IR" altLang="en-US" sz="2000" b="1" dirty="0">
                <a:solidFill>
                  <a:srgbClr val="FF0000"/>
                </a:solidFill>
                <a:ea typeface="Majalla UI"/>
                <a:cs typeface="B Nazanin" pitchFamily="2" charset="-78"/>
              </a:rPr>
              <a:t> محاسبات منطقی در فعالیت عصبی </a:t>
            </a:r>
            <a:r>
              <a:rPr lang="fa-IR" altLang="en-US" sz="2000" b="1" dirty="0">
                <a:ea typeface="Majalla UI"/>
                <a:cs typeface="B Nazanin" pitchFamily="2" charset="-78"/>
              </a:rPr>
              <a:t>منتشر کردند. (1943 )</a:t>
            </a:r>
          </a:p>
          <a:p>
            <a:pPr marL="0" indent="0" algn="just" rtl="1" eaLnBrk="1" hangingPunct="1">
              <a:buNone/>
            </a:pPr>
            <a:endParaRPr lang="fa-IR" altLang="en-US" sz="2000" b="1" dirty="0">
              <a:ea typeface="Majalla UI"/>
              <a:cs typeface="B Nazanin" pitchFamily="2" charset="-78"/>
            </a:endParaRPr>
          </a:p>
          <a:p>
            <a:pPr marL="0" indent="0" algn="just" rtl="1" eaLnBrk="1" hangingPunct="1">
              <a:buNone/>
            </a:pPr>
            <a:r>
              <a:rPr lang="fa-IR" altLang="en-US" sz="2000" b="1" dirty="0">
                <a:ea typeface="Majalla UI"/>
                <a:cs typeface="B Nazanin" pitchFamily="2" charset="-78"/>
              </a:rPr>
              <a:t>3-پس از اختراع کامپیوترهای دیجیتال در دهه 1950 دانشمندان علوم پایه براساس فعالیتهای مک کالچ و پیتس مدل هایی بنام پرسپترون(</a:t>
            </a:r>
            <a:r>
              <a:rPr lang="en-US" altLang="en-US" sz="2000" b="1" dirty="0">
                <a:latin typeface="Times New Roman" panose="02020603050405020304" pitchFamily="18" charset="0"/>
                <a:ea typeface="Majalla UI"/>
                <a:cs typeface="Times New Roman" panose="02020603050405020304" pitchFamily="18" charset="0"/>
              </a:rPr>
              <a:t>Perceptron</a:t>
            </a:r>
            <a:r>
              <a:rPr lang="fa-IR" altLang="en-US" sz="2000" b="1" dirty="0">
                <a:ea typeface="Majalla UI"/>
                <a:cs typeface="B Nazanin" pitchFamily="2" charset="-78"/>
              </a:rPr>
              <a:t>) ایجاد کردند. </a:t>
            </a:r>
          </a:p>
          <a:p>
            <a:pPr marL="0" indent="0" algn="just" rtl="1" eaLnBrk="1" hangingPunct="1">
              <a:buNone/>
            </a:pPr>
            <a:endParaRPr lang="fa-IR" altLang="en-US" sz="2000" b="1" dirty="0">
              <a:ea typeface="Majalla UI"/>
              <a:cs typeface="B Nazanin" pitchFamily="2" charset="-78"/>
            </a:endParaRPr>
          </a:p>
          <a:p>
            <a:pPr marL="0" indent="0" algn="just" rtl="1" eaLnBrk="1" hangingPunct="1">
              <a:buNone/>
            </a:pPr>
            <a:r>
              <a:rPr lang="fa-IR" altLang="en-US" sz="2000" b="1" dirty="0">
                <a:ea typeface="Majalla UI"/>
                <a:cs typeface="B Nazanin" pitchFamily="2" charset="-78"/>
              </a:rPr>
              <a:t>4-به علت ضعیف بودن کامپیوترها و نقایص نظری موفقیت محدودی در شبکه های اولیه بدست آمد.( سال 1968 دو پروفسور بنام های سایمون پاپرت و مارین مینسکی)</a:t>
            </a:r>
          </a:p>
          <a:p>
            <a:pPr marL="0" indent="0" algn="just" rtl="1" eaLnBrk="1" hangingPunct="1">
              <a:buNone/>
            </a:pPr>
            <a:endParaRPr lang="fa-IR" altLang="en-US" sz="2000" b="1" dirty="0">
              <a:ea typeface="Majalla UI"/>
              <a:cs typeface="B Nazanin" pitchFamily="2" charset="-78"/>
            </a:endParaRPr>
          </a:p>
          <a:p>
            <a:pPr marL="0" indent="0" algn="just" rtl="1" eaLnBrk="1" hangingPunct="1">
              <a:buNone/>
            </a:pPr>
            <a:r>
              <a:rPr lang="fa-IR" altLang="en-US" sz="2000" b="1" dirty="0">
                <a:ea typeface="Majalla UI"/>
                <a:cs typeface="B Nazanin" pitchFamily="2" charset="-78"/>
              </a:rPr>
              <a:t>5- جان هاپفیلد از موسسه تکنولوژی کالیفرنیا روش </a:t>
            </a:r>
            <a:r>
              <a:rPr lang="fa-IR" altLang="en-US" sz="2000" b="1" dirty="0">
                <a:solidFill>
                  <a:srgbClr val="FF0000"/>
                </a:solidFill>
                <a:ea typeface="Majalla UI"/>
                <a:cs typeface="B Nazanin" pitchFamily="2" charset="-78"/>
              </a:rPr>
              <a:t>پس انتشار خطا </a:t>
            </a:r>
            <a:r>
              <a:rPr lang="fa-IR" altLang="en-US" sz="2000" b="1" dirty="0">
                <a:ea typeface="Majalla UI"/>
                <a:cs typeface="B Nazanin" pitchFamily="2" charset="-78"/>
              </a:rPr>
              <a:t>را ابداع کرد که فاقد نقایص و خطاهای اولیه بود.(1982) و از سطح آزمایشگاهی به سمت فعالیتهای عملی و تجاری حرکت کرد.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Digital Dots">
  <a:themeElements>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fontScheme name="Digital Dots">
      <a:majorFont>
        <a:latin typeface="Arial"/>
        <a:ea typeface=""/>
        <a:cs typeface="Arial"/>
      </a:majorFont>
      <a:minorFont>
        <a:latin typeface="Arial"/>
        <a:ea typeface=""/>
        <a:cs typeface="Arial"/>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alpha val="0"/>
          </a:srgbClr>
        </a:solid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342900" marR="0" indent="-342900" algn="r" defTabSz="914400" rtl="1" eaLnBrk="1" fontAlgn="base" latinLnBrk="0" hangingPunct="1">
          <a:lnSpc>
            <a:spcPct val="90000"/>
          </a:lnSpc>
          <a:spcBef>
            <a:spcPct val="20000"/>
          </a:spcBef>
          <a:spcAft>
            <a:spcPct val="0"/>
          </a:spcAft>
          <a:buClr>
            <a:schemeClr val="hlink"/>
          </a:buClr>
          <a:buSzTx/>
          <a:buFont typeface="Wingdings" pitchFamily="2" charset="2"/>
          <a:buNone/>
          <a:tabLst/>
          <a:defRPr kumimoji="0" lang="fa-IR"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cs typeface="Arial" charset="0"/>
          </a:defRPr>
        </a:defPPr>
      </a:lstStyle>
    </a:spDef>
    <a:lnDef>
      <a:spPr bwMode="auto">
        <a:xfrm>
          <a:off x="0" y="0"/>
          <a:ext cx="1" cy="1"/>
        </a:xfrm>
        <a:custGeom>
          <a:avLst/>
          <a:gdLst/>
          <a:ahLst/>
          <a:cxnLst/>
          <a:rect l="0" t="0" r="0" b="0"/>
          <a:pathLst/>
        </a:custGeom>
        <a:solidFill>
          <a:srgbClr val="FFFFFF">
            <a:alpha val="0"/>
          </a:srgbClr>
        </a:solid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342900" marR="0" indent="-342900" algn="r" defTabSz="914400" rtl="1" eaLnBrk="1" fontAlgn="base" latinLnBrk="0" hangingPunct="1">
          <a:lnSpc>
            <a:spcPct val="90000"/>
          </a:lnSpc>
          <a:spcBef>
            <a:spcPct val="20000"/>
          </a:spcBef>
          <a:spcAft>
            <a:spcPct val="0"/>
          </a:spcAft>
          <a:buClr>
            <a:schemeClr val="hlink"/>
          </a:buClr>
          <a:buSzTx/>
          <a:buFont typeface="Wingdings" pitchFamily="2" charset="2"/>
          <a:buNone/>
          <a:tabLst/>
          <a:defRPr kumimoji="0" lang="fa-IR"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cs typeface="Arial" charset="0"/>
          </a:defRPr>
        </a:defPPr>
      </a:lstStyle>
    </a:lnDef>
  </a:objectDefaults>
  <a:extraClrSchemeLst>
    <a:extraClrScheme>
      <a:clrScheme name="Digital Dots 1">
        <a:dk1>
          <a:srgbClr val="00008A"/>
        </a:dk1>
        <a:lt1>
          <a:srgbClr val="FFFFFF"/>
        </a:lt1>
        <a:dk2>
          <a:srgbClr val="000099"/>
        </a:dk2>
        <a:lt2>
          <a:srgbClr val="FFFFFF"/>
        </a:lt2>
        <a:accent1>
          <a:srgbClr val="0099FF"/>
        </a:accent1>
        <a:accent2>
          <a:srgbClr val="00007A"/>
        </a:accent2>
        <a:accent3>
          <a:srgbClr val="AAAACA"/>
        </a:accent3>
        <a:accent4>
          <a:srgbClr val="DADADA"/>
        </a:accent4>
        <a:accent5>
          <a:srgbClr val="AACAFF"/>
        </a:accent5>
        <a:accent6>
          <a:srgbClr val="00006E"/>
        </a:accent6>
        <a:hlink>
          <a:srgbClr val="EAEAEA"/>
        </a:hlink>
        <a:folHlink>
          <a:srgbClr val="FFCC00"/>
        </a:folHlink>
      </a:clrScheme>
      <a:clrMap bg1="dk2" tx1="lt1" bg2="dk1" tx2="lt2" accent1="accent1" accent2="accent2" accent3="accent3" accent4="accent4" accent5="accent5" accent6="accent6" hlink="hlink" folHlink="folHlink"/>
    </a:extraClrScheme>
    <a:extraClrScheme>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clrMap bg1="dk2" tx1="lt1" bg2="dk1" tx2="lt2" accent1="accent1" accent2="accent2" accent3="accent3" accent4="accent4" accent5="accent5" accent6="accent6" hlink="hlink" folHlink="folHlink"/>
    </a:extraClrScheme>
    <a:extraClrScheme>
      <a:clrScheme name="Digital Dots 3">
        <a:dk1>
          <a:srgbClr val="700000"/>
        </a:dk1>
        <a:lt1>
          <a:srgbClr val="FFFFFF"/>
        </a:lt1>
        <a:dk2>
          <a:srgbClr val="800000"/>
        </a:dk2>
        <a:lt2>
          <a:srgbClr val="FFFFCC"/>
        </a:lt2>
        <a:accent1>
          <a:srgbClr val="BE7960"/>
        </a:accent1>
        <a:accent2>
          <a:srgbClr val="600000"/>
        </a:accent2>
        <a:accent3>
          <a:srgbClr val="C0AAAA"/>
        </a:accent3>
        <a:accent4>
          <a:srgbClr val="DADADA"/>
        </a:accent4>
        <a:accent5>
          <a:srgbClr val="DBBEB6"/>
        </a:accent5>
        <a:accent6>
          <a:srgbClr val="56000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gital Dots 4">
        <a:dk1>
          <a:srgbClr val="000000"/>
        </a:dk1>
        <a:lt1>
          <a:srgbClr val="FDEB9D"/>
        </a:lt1>
        <a:dk2>
          <a:srgbClr val="000000"/>
        </a:dk2>
        <a:lt2>
          <a:srgbClr val="E0CE82"/>
        </a:lt2>
        <a:accent1>
          <a:srgbClr val="EAEAEA"/>
        </a:accent1>
        <a:accent2>
          <a:srgbClr val="C2B476"/>
        </a:accent2>
        <a:accent3>
          <a:srgbClr val="FEF3CC"/>
        </a:accent3>
        <a:accent4>
          <a:srgbClr val="000000"/>
        </a:accent4>
        <a:accent5>
          <a:srgbClr val="F3F3F3"/>
        </a:accent5>
        <a:accent6>
          <a:srgbClr val="B0A36A"/>
        </a:accent6>
        <a:hlink>
          <a:srgbClr val="A47900"/>
        </a:hlink>
        <a:folHlink>
          <a:srgbClr val="8C8900"/>
        </a:folHlink>
      </a:clrScheme>
      <a:clrMap bg1="lt1" tx1="dk1" bg2="lt2" tx2="dk2" accent1="accent1" accent2="accent2" accent3="accent3" accent4="accent4" accent5="accent5" accent6="accent6" hlink="hlink" folHlink="folHlink"/>
    </a:extraClrScheme>
    <a:extraClrScheme>
      <a:clrScheme name="Digital Dots 5">
        <a:dk1>
          <a:srgbClr val="5B5E52"/>
        </a:dk1>
        <a:lt1>
          <a:srgbClr val="FFFFFF"/>
        </a:lt1>
        <a:dk2>
          <a:srgbClr val="686B5D"/>
        </a:dk2>
        <a:lt2>
          <a:srgbClr val="CCD5C7"/>
        </a:lt2>
        <a:accent1>
          <a:srgbClr val="809EA8"/>
        </a:accent1>
        <a:accent2>
          <a:srgbClr val="4F5147"/>
        </a:accent2>
        <a:accent3>
          <a:srgbClr val="B9BAB6"/>
        </a:accent3>
        <a:accent4>
          <a:srgbClr val="DADADA"/>
        </a:accent4>
        <a:accent5>
          <a:srgbClr val="C0CCD1"/>
        </a:accent5>
        <a:accent6>
          <a:srgbClr val="47493F"/>
        </a:accent6>
        <a:hlink>
          <a:srgbClr val="AAA854"/>
        </a:hlink>
        <a:folHlink>
          <a:srgbClr val="E1D09F"/>
        </a:folHlink>
      </a:clrScheme>
      <a:clrMap bg1="dk2" tx1="lt1" bg2="dk1" tx2="lt2" accent1="accent1" accent2="accent2" accent3="accent3" accent4="accent4" accent5="accent5" accent6="accent6" hlink="hlink" folHlink="folHlink"/>
    </a:extraClrScheme>
    <a:extraClrScheme>
      <a:clrScheme name="Digital Dots 6">
        <a:dk1>
          <a:srgbClr val="46532B"/>
        </a:dk1>
        <a:lt1>
          <a:srgbClr val="FFFFFF"/>
        </a:lt1>
        <a:dk2>
          <a:srgbClr val="4E5D31"/>
        </a:dk2>
        <a:lt2>
          <a:srgbClr val="FFFFCC"/>
        </a:lt2>
        <a:accent1>
          <a:srgbClr val="8F8C00"/>
        </a:accent1>
        <a:accent2>
          <a:srgbClr val="424F29"/>
        </a:accent2>
        <a:accent3>
          <a:srgbClr val="B2B6AD"/>
        </a:accent3>
        <a:accent4>
          <a:srgbClr val="DADADA"/>
        </a:accent4>
        <a:accent5>
          <a:srgbClr val="C6C5AA"/>
        </a:accent5>
        <a:accent6>
          <a:srgbClr val="3B4724"/>
        </a:accent6>
        <a:hlink>
          <a:srgbClr val="33CC33"/>
        </a:hlink>
        <a:folHlink>
          <a:srgbClr val="00A1B2"/>
        </a:folHlink>
      </a:clrScheme>
      <a:clrMap bg1="dk2" tx1="lt1" bg2="dk1" tx2="lt2" accent1="accent1" accent2="accent2" accent3="accent3" accent4="accent4" accent5="accent5" accent6="accent6" hlink="hlink" folHlink="folHlink"/>
    </a:extraClrScheme>
    <a:extraClrScheme>
      <a:clrScheme name="Digital Dots 7">
        <a:dk1>
          <a:srgbClr val="007673"/>
        </a:dk1>
        <a:lt1>
          <a:srgbClr val="FFFFFF"/>
        </a:lt1>
        <a:dk2>
          <a:srgbClr val="008080"/>
        </a:dk2>
        <a:lt2>
          <a:srgbClr val="FFFF99"/>
        </a:lt2>
        <a:accent1>
          <a:srgbClr val="33CCCC"/>
        </a:accent1>
        <a:accent2>
          <a:srgbClr val="006462"/>
        </a:accent2>
        <a:accent3>
          <a:srgbClr val="AAC0C0"/>
        </a:accent3>
        <a:accent4>
          <a:srgbClr val="DADADA"/>
        </a:accent4>
        <a:accent5>
          <a:srgbClr val="ADE2E2"/>
        </a:accent5>
        <a:accent6>
          <a:srgbClr val="005A58"/>
        </a:accent6>
        <a:hlink>
          <a:srgbClr val="FFCC00"/>
        </a:hlink>
        <a:folHlink>
          <a:srgbClr val="CC3300"/>
        </a:folHlink>
      </a:clrScheme>
      <a:clrMap bg1="dk2" tx1="lt1" bg2="dk1" tx2="lt2" accent1="accent1" accent2="accent2" accent3="accent3" accent4="accent4" accent5="accent5" accent6="accent6" hlink="hlink" folHlink="folHlink"/>
    </a:extraClrScheme>
    <a:extraClrScheme>
      <a:clrScheme name="Digital Dots 8">
        <a:dk1>
          <a:srgbClr val="000000"/>
        </a:dk1>
        <a:lt1>
          <a:srgbClr val="E6F8F4"/>
        </a:lt1>
        <a:dk2>
          <a:srgbClr val="000000"/>
        </a:dk2>
        <a:lt2>
          <a:srgbClr val="C5DBD6"/>
        </a:lt2>
        <a:accent1>
          <a:srgbClr val="CCFF99"/>
        </a:accent1>
        <a:accent2>
          <a:srgbClr val="ACBAB7"/>
        </a:accent2>
        <a:accent3>
          <a:srgbClr val="F0FBF8"/>
        </a:accent3>
        <a:accent4>
          <a:srgbClr val="000000"/>
        </a:accent4>
        <a:accent5>
          <a:srgbClr val="E2FFCA"/>
        </a:accent5>
        <a:accent6>
          <a:srgbClr val="9BA8A6"/>
        </a:accent6>
        <a:hlink>
          <a:srgbClr val="008080"/>
        </a:hlink>
        <a:folHlink>
          <a:srgbClr val="0066CC"/>
        </a:folHlink>
      </a:clrScheme>
      <a:clrMap bg1="lt1" tx1="dk1" bg2="lt2" tx2="dk2" accent1="accent1" accent2="accent2" accent3="accent3" accent4="accent4" accent5="accent5" accent6="accent6" hlink="hlink" folHlink="folHlink"/>
    </a:extraClrScheme>
    <a:extraClrScheme>
      <a:clrScheme name="Digital Dots 9">
        <a:dk1>
          <a:srgbClr val="000000"/>
        </a:dk1>
        <a:lt1>
          <a:srgbClr val="EAEAEA"/>
        </a:lt1>
        <a:dk2>
          <a:srgbClr val="000000"/>
        </a:dk2>
        <a:lt2>
          <a:srgbClr val="D1D1D1"/>
        </a:lt2>
        <a:accent1>
          <a:srgbClr val="CCECFF"/>
        </a:accent1>
        <a:accent2>
          <a:srgbClr val="B2B2B2"/>
        </a:accent2>
        <a:accent3>
          <a:srgbClr val="F3F3F3"/>
        </a:accent3>
        <a:accent4>
          <a:srgbClr val="000000"/>
        </a:accent4>
        <a:accent5>
          <a:srgbClr val="E2F4FF"/>
        </a:accent5>
        <a:accent6>
          <a:srgbClr val="A1A1A1"/>
        </a:accent6>
        <a:hlink>
          <a:srgbClr val="7200E4"/>
        </a:hlink>
        <a:folHlink>
          <a:srgbClr val="0033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990033"/>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fa-IR"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990033"/>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fa-IR"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1773</TotalTime>
  <Words>3770</Words>
  <Application>Microsoft Office PowerPoint</Application>
  <PresentationFormat>On-screen Show (4:3)</PresentationFormat>
  <Paragraphs>413</Paragraphs>
  <Slides>45</Slides>
  <Notes>3</Notes>
  <HiddenSlides>0</HiddenSlides>
  <MMClips>0</MMClips>
  <ScaleCrop>false</ScaleCrop>
  <HeadingPairs>
    <vt:vector size="8" baseType="variant">
      <vt:variant>
        <vt:lpstr>Fonts Used</vt:lpstr>
      </vt:variant>
      <vt:variant>
        <vt:i4>14</vt:i4>
      </vt:variant>
      <vt:variant>
        <vt:lpstr>Theme</vt:lpstr>
      </vt:variant>
      <vt:variant>
        <vt:i4>3</vt:i4>
      </vt:variant>
      <vt:variant>
        <vt:lpstr>Embedded OLE Servers</vt:lpstr>
      </vt:variant>
      <vt:variant>
        <vt:i4>2</vt:i4>
      </vt:variant>
      <vt:variant>
        <vt:lpstr>Slide Titles</vt:lpstr>
      </vt:variant>
      <vt:variant>
        <vt:i4>45</vt:i4>
      </vt:variant>
    </vt:vector>
  </HeadingPairs>
  <TitlesOfParts>
    <vt:vector size="64" baseType="lpstr">
      <vt:lpstr>2  Nazanin</vt:lpstr>
      <vt:lpstr>Algerian</vt:lpstr>
      <vt:lpstr>Arial</vt:lpstr>
      <vt:lpstr>Arial Narrow</vt:lpstr>
      <vt:lpstr>Book Antiqua</vt:lpstr>
      <vt:lpstr>Calibri</vt:lpstr>
      <vt:lpstr>Cambria Math</vt:lpstr>
      <vt:lpstr>Constantia</vt:lpstr>
      <vt:lpstr>Courier New</vt:lpstr>
      <vt:lpstr>Garamond</vt:lpstr>
      <vt:lpstr>Tahoma</vt:lpstr>
      <vt:lpstr>Times New Roman</vt:lpstr>
      <vt:lpstr>Wingdings</vt:lpstr>
      <vt:lpstr>Wingdings 2</vt:lpstr>
      <vt:lpstr>Flow</vt:lpstr>
      <vt:lpstr>Digital Dots</vt:lpstr>
      <vt:lpstr>Network</vt:lpstr>
      <vt:lpstr>Visio</vt:lpstr>
      <vt:lpstr>Equation</vt:lpstr>
      <vt:lpstr>PowerPoint Presentation</vt:lpstr>
      <vt:lpstr>فهرست مطالب</vt:lpstr>
      <vt:lpstr>PowerPoint Presentation</vt:lpstr>
      <vt:lpstr>الهام از طبیعت</vt:lpstr>
      <vt:lpstr>PowerPoint Presentation</vt:lpstr>
      <vt:lpstr>PowerPoint Presentation</vt:lpstr>
      <vt:lpstr>PowerPoint Presentation</vt:lpstr>
      <vt:lpstr>PowerPoint Presentation</vt:lpstr>
      <vt:lpstr>PowerPoint Presentation</vt:lpstr>
      <vt:lpstr>PowerPoint Presentation</vt:lpstr>
      <vt:lpstr>شبکه عصبی مصنوعی چیست؟</vt:lpstr>
      <vt:lpstr>ساختار عصبی مصنوعی</vt:lpstr>
      <vt:lpstr>شبکه  عصبی چه قابلیت هایی دارد؟</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اضافه کردن بایاس</vt:lpstr>
      <vt:lpstr>PowerPoint Presentation</vt:lpstr>
      <vt:lpstr>PowerPoint Presentation</vt:lpstr>
      <vt:lpstr>PowerPoint Presentation</vt:lpstr>
      <vt:lpstr>PowerPoint Presentation</vt:lpstr>
      <vt:lpstr>قانون دلتا Delta Rule </vt:lpstr>
      <vt:lpstr>قانون دلتا Delta Rule </vt:lpstr>
      <vt:lpstr>الگوریتم gradient descent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(Fix it before it breaks)</dc:title>
  <dc:creator>masoud</dc:creator>
  <cp:lastModifiedBy>s.a.mirkazemy@gmail.com</cp:lastModifiedBy>
  <cp:revision>123</cp:revision>
  <cp:lastPrinted>1601-01-01T00:00:00Z</cp:lastPrinted>
  <dcterms:created xsi:type="dcterms:W3CDTF">2009-11-05T08:30:25Z</dcterms:created>
  <dcterms:modified xsi:type="dcterms:W3CDTF">2022-12-14T10:47:12Z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6</vt:i4>
  </property>
</Properties>
</file>