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2"/>
  </p:notesMasterIdLst>
  <p:sldIdLst>
    <p:sldId id="1945" r:id="rId5"/>
    <p:sldId id="294" r:id="rId6"/>
    <p:sldId id="333" r:id="rId7"/>
    <p:sldId id="334" r:id="rId8"/>
    <p:sldId id="1976" r:id="rId9"/>
    <p:sldId id="1978" r:id="rId10"/>
    <p:sldId id="1951" r:id="rId11"/>
    <p:sldId id="1977" r:id="rId12"/>
    <p:sldId id="1970" r:id="rId13"/>
    <p:sldId id="1984" r:id="rId14"/>
    <p:sldId id="1983" r:id="rId15"/>
    <p:sldId id="1985" r:id="rId16"/>
    <p:sldId id="1980" r:id="rId17"/>
    <p:sldId id="1986" r:id="rId18"/>
    <p:sldId id="1981" r:id="rId19"/>
    <p:sldId id="1979" r:id="rId20"/>
    <p:sldId id="19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294"/>
            <p14:sldId id="333"/>
            <p14:sldId id="334"/>
            <p14:sldId id="1976"/>
            <p14:sldId id="1978"/>
            <p14:sldId id="1951"/>
            <p14:sldId id="1977"/>
            <p14:sldId id="1970"/>
            <p14:sldId id="1984"/>
            <p14:sldId id="1983"/>
            <p14:sldId id="1985"/>
            <p14:sldId id="1980"/>
            <p14:sldId id="1986"/>
            <p14:sldId id="1981"/>
            <p14:sldId id="1979"/>
            <p14:sldId id="19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5B3E9-3681-46A3-A77E-BAB7914B27A5}" v="2" dt="2024-04-02T09:28:19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0" autoAdjust="0"/>
    <p:restoredTop sz="76832" autoAdjust="0"/>
  </p:normalViewPr>
  <p:slideViewPr>
    <p:cSldViewPr snapToGrid="0">
      <p:cViewPr varScale="1">
        <p:scale>
          <a:sx n="85" d="100"/>
          <a:sy n="85" d="100"/>
        </p:scale>
        <p:origin x="1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  <pc:docChgLst>
    <pc:chgData name="Ofer Zadikario" userId="f36b4b4543f14e71" providerId="LiveId" clId="{1F85B3E9-3681-46A3-A77E-BAB7914B27A5}"/>
    <pc:docChg chg="custSel addSld modSld sldOrd modSection">
      <pc:chgData name="Ofer Zadikario" userId="f36b4b4543f14e71" providerId="LiveId" clId="{1F85B3E9-3681-46A3-A77E-BAB7914B27A5}" dt="2024-04-02T09:51:53.279" v="1828" actId="729"/>
      <pc:docMkLst>
        <pc:docMk/>
      </pc:docMkLst>
      <pc:sldChg chg="modSp mod">
        <pc:chgData name="Ofer Zadikario" userId="f36b4b4543f14e71" providerId="LiveId" clId="{1F85B3E9-3681-46A3-A77E-BAB7914B27A5}" dt="2024-04-02T08:48:02.747" v="30" actId="20577"/>
        <pc:sldMkLst>
          <pc:docMk/>
          <pc:sldMk cId="377166578" sldId="1945"/>
        </pc:sldMkLst>
        <pc:spChg chg="mod">
          <ac:chgData name="Ofer Zadikario" userId="f36b4b4543f14e71" providerId="LiveId" clId="{1F85B3E9-3681-46A3-A77E-BAB7914B27A5}" dt="2024-04-02T08:48:02.747" v="3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mod ord modShow">
        <pc:chgData name="Ofer Zadikario" userId="f36b4b4543f14e71" providerId="LiveId" clId="{1F85B3E9-3681-46A3-A77E-BAB7914B27A5}" dt="2024-04-02T09:51:53.279" v="1828" actId="729"/>
        <pc:sldMkLst>
          <pc:docMk/>
          <pc:sldMk cId="2039785200" sldId="1979"/>
        </pc:sldMkLst>
      </pc:sldChg>
      <pc:sldChg chg="modSp mod">
        <pc:chgData name="Ofer Zadikario" userId="f36b4b4543f14e71" providerId="LiveId" clId="{1F85B3E9-3681-46A3-A77E-BAB7914B27A5}" dt="2024-04-02T09:51:31.463" v="1826" actId="1036"/>
        <pc:sldMkLst>
          <pc:docMk/>
          <pc:sldMk cId="1279745891" sldId="1980"/>
        </pc:sldMkLst>
        <pc:spChg chg="mod">
          <ac:chgData name="Ofer Zadikario" userId="f36b4b4543f14e71" providerId="LiveId" clId="{1F85B3E9-3681-46A3-A77E-BAB7914B27A5}" dt="2024-04-02T09:31:43.077" v="661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F85B3E9-3681-46A3-A77E-BAB7914B27A5}" dt="2024-04-02T09:51:31.463" v="1826" actId="1036"/>
          <ac:spMkLst>
            <pc:docMk/>
            <pc:sldMk cId="1279745891" sldId="1980"/>
            <ac:spMk id="14" creationId="{00000000-0000-0000-0000-000000000000}"/>
          </ac:spMkLst>
        </pc:spChg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50318377" sldId="1981"/>
        </pc:sldMkLst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941660991" sldId="1982"/>
        </pc:sldMkLst>
      </pc:sldChg>
      <pc:sldChg chg="addSp delSp modSp add mod">
        <pc:chgData name="Ofer Zadikario" userId="f36b4b4543f14e71" providerId="LiveId" clId="{1F85B3E9-3681-46A3-A77E-BAB7914B27A5}" dt="2024-04-02T09:25:55.507" v="496" actId="9405"/>
        <pc:sldMkLst>
          <pc:docMk/>
          <pc:sldMk cId="550718314" sldId="1983"/>
        </pc:sldMkLst>
        <pc:spChg chg="mod">
          <ac:chgData name="Ofer Zadikario" userId="f36b4b4543f14e71" providerId="LiveId" clId="{1F85B3E9-3681-46A3-A77E-BAB7914B27A5}" dt="2024-04-02T09:24:52.558" v="494" actId="20577"/>
          <ac:spMkLst>
            <pc:docMk/>
            <pc:sldMk cId="550718314" sldId="1983"/>
            <ac:spMk id="2" creationId="{00000000-0000-0000-0000-000000000000}"/>
          </ac:spMkLst>
        </pc:spChg>
        <pc:spChg chg="del">
          <ac:chgData name="Ofer Zadikario" userId="f36b4b4543f14e71" providerId="LiveId" clId="{1F85B3E9-3681-46A3-A77E-BAB7914B27A5}" dt="2024-04-02T08:49:52.838" v="74" actId="478"/>
          <ac:spMkLst>
            <pc:docMk/>
            <pc:sldMk cId="550718314" sldId="1983"/>
            <ac:spMk id="14" creationId="{00000000-0000-0000-0000-000000000000}"/>
          </ac:spMkLst>
        </pc:spChg>
        <pc:picChg chg="add mod">
          <ac:chgData name="Ofer Zadikario" userId="f36b4b4543f14e71" providerId="LiveId" clId="{1F85B3E9-3681-46A3-A77E-BAB7914B27A5}" dt="2024-04-02T09:19:26.519" v="76" actId="1076"/>
          <ac:picMkLst>
            <pc:docMk/>
            <pc:sldMk cId="550718314" sldId="1983"/>
            <ac:picMk id="4" creationId="{6FA4BC03-4FDB-6CA6-A5AC-B023B3830191}"/>
          </ac:picMkLst>
        </pc:picChg>
        <pc:inkChg chg="add">
          <ac:chgData name="Ofer Zadikario" userId="f36b4b4543f14e71" providerId="LiveId" clId="{1F85B3E9-3681-46A3-A77E-BAB7914B27A5}" dt="2024-04-02T09:25:48.643" v="495" actId="9405"/>
          <ac:inkMkLst>
            <pc:docMk/>
            <pc:sldMk cId="550718314" sldId="1983"/>
            <ac:inkMk id="5" creationId="{423D2FE6-11D2-5C9A-1D5C-5E68A423BB2B}"/>
          </ac:inkMkLst>
        </pc:inkChg>
        <pc:inkChg chg="add">
          <ac:chgData name="Ofer Zadikario" userId="f36b4b4543f14e71" providerId="LiveId" clId="{1F85B3E9-3681-46A3-A77E-BAB7914B27A5}" dt="2024-04-02T09:25:55.507" v="496" actId="9405"/>
          <ac:inkMkLst>
            <pc:docMk/>
            <pc:sldMk cId="550718314" sldId="1983"/>
            <ac:inkMk id="6" creationId="{DE2DFFB1-F41F-8C5F-1D02-553FDAA45BAF}"/>
          </ac:inkMkLst>
        </pc:inkChg>
      </pc:sldChg>
      <pc:sldChg chg="addSp delSp modSp add mod ord">
        <pc:chgData name="Ofer Zadikario" userId="f36b4b4543f14e71" providerId="LiveId" clId="{1F85B3E9-3681-46A3-A77E-BAB7914B27A5}" dt="2024-04-02T09:30:44.622" v="638" actId="20577"/>
        <pc:sldMkLst>
          <pc:docMk/>
          <pc:sldMk cId="1560697618" sldId="1984"/>
        </pc:sldMkLst>
        <pc:spChg chg="mod">
          <ac:chgData name="Ofer Zadikario" userId="f36b4b4543f14e71" providerId="LiveId" clId="{1F85B3E9-3681-46A3-A77E-BAB7914B27A5}" dt="2024-04-02T09:19:59.774" v="116" actId="20577"/>
          <ac:spMkLst>
            <pc:docMk/>
            <pc:sldMk cId="1560697618" sldId="1984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30:44.622" v="638" actId="20577"/>
          <ac:spMkLst>
            <pc:docMk/>
            <pc:sldMk cId="1560697618" sldId="1984"/>
            <ac:spMk id="3" creationId="{452A6BD1-C422-931A-117D-D7D62FCEE2CF}"/>
          </ac:spMkLst>
        </pc:spChg>
        <pc:picChg chg="del">
          <ac:chgData name="Ofer Zadikario" userId="f36b4b4543f14e71" providerId="LiveId" clId="{1F85B3E9-3681-46A3-A77E-BAB7914B27A5}" dt="2024-04-02T09:20:03.172" v="117" actId="478"/>
          <ac:picMkLst>
            <pc:docMk/>
            <pc:sldMk cId="1560697618" sldId="1984"/>
            <ac:picMk id="4" creationId="{6FA4BC03-4FDB-6CA6-A5AC-B023B3830191}"/>
          </ac:picMkLst>
        </pc:picChg>
        <pc:picChg chg="add mod">
          <ac:chgData name="Ofer Zadikario" userId="f36b4b4543f14e71" providerId="LiveId" clId="{1F85B3E9-3681-46A3-A77E-BAB7914B27A5}" dt="2024-04-02T09:24:21.284" v="484" actId="1076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add mod">
        <pc:chgData name="Ofer Zadikario" userId="f36b4b4543f14e71" providerId="LiveId" clId="{1F85B3E9-3681-46A3-A77E-BAB7914B27A5}" dt="2024-04-02T09:47:40.216" v="1348" actId="1076"/>
        <pc:sldMkLst>
          <pc:docMk/>
          <pc:sldMk cId="3497319438" sldId="1985"/>
        </pc:sldMkLst>
        <pc:spChg chg="mod">
          <ac:chgData name="Ofer Zadikario" userId="f36b4b4543f14e71" providerId="LiveId" clId="{1F85B3E9-3681-46A3-A77E-BAB7914B27A5}" dt="2024-04-02T09:26:20.738" v="517" actId="20577"/>
          <ac:spMkLst>
            <pc:docMk/>
            <pc:sldMk cId="3497319438" sldId="1985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47:40.216" v="1348" actId="1076"/>
          <ac:spMkLst>
            <pc:docMk/>
            <pc:sldMk cId="3497319438" sldId="1985"/>
            <ac:spMk id="8" creationId="{A45C4027-640E-4BDA-C1ED-E42EC16180CA}"/>
          </ac:spMkLst>
        </pc:spChg>
        <pc:picChg chg="del">
          <ac:chgData name="Ofer Zadikario" userId="f36b4b4543f14e71" providerId="LiveId" clId="{1F85B3E9-3681-46A3-A77E-BAB7914B27A5}" dt="2024-04-02T09:26:23.423" v="518" actId="478"/>
          <ac:picMkLst>
            <pc:docMk/>
            <pc:sldMk cId="3497319438" sldId="1985"/>
            <ac:picMk id="4" creationId="{6FA4BC03-4FDB-6CA6-A5AC-B023B3830191}"/>
          </ac:picMkLst>
        </pc:picChg>
        <pc:picChg chg="add del mod">
          <ac:chgData name="Ofer Zadikario" userId="f36b4b4543f14e71" providerId="LiveId" clId="{1F85B3E9-3681-46A3-A77E-BAB7914B27A5}" dt="2024-04-02T09:47:26.395" v="1345" actId="478"/>
          <ac:picMkLst>
            <pc:docMk/>
            <pc:sldMk cId="3497319438" sldId="1985"/>
            <ac:picMk id="7" creationId="{27AE4A89-AF37-A3EF-F16F-FE64EE8DEC80}"/>
          </ac:picMkLst>
        </pc:picChg>
        <pc:picChg chg="add ord">
          <ac:chgData name="Ofer Zadikario" userId="f36b4b4543f14e71" providerId="LiveId" clId="{1F85B3E9-3681-46A3-A77E-BAB7914B27A5}" dt="2024-04-02T09:47:31.445" v="1347" actId="167"/>
          <ac:picMkLst>
            <pc:docMk/>
            <pc:sldMk cId="3497319438" sldId="1985"/>
            <ac:picMk id="15" creationId="{C547FB7D-0A5C-7DC6-E5CF-1BA5A6131E86}"/>
          </ac:picMkLst>
        </pc:picChg>
        <pc:inkChg chg="del">
          <ac:chgData name="Ofer Zadikario" userId="f36b4b4543f14e71" providerId="LiveId" clId="{1F85B3E9-3681-46A3-A77E-BAB7914B27A5}" dt="2024-04-02T09:26:25.524" v="519" actId="478"/>
          <ac:inkMkLst>
            <pc:docMk/>
            <pc:sldMk cId="3497319438" sldId="1985"/>
            <ac:inkMk id="5" creationId="{423D2FE6-11D2-5C9A-1D5C-5E68A423BB2B}"/>
          </ac:inkMkLst>
        </pc:inkChg>
        <pc:inkChg chg="del">
          <ac:chgData name="Ofer Zadikario" userId="f36b4b4543f14e71" providerId="LiveId" clId="{1F85B3E9-3681-46A3-A77E-BAB7914B27A5}" dt="2024-04-02T09:26:27.755" v="520" actId="478"/>
          <ac:inkMkLst>
            <pc:docMk/>
            <pc:sldMk cId="3497319438" sldId="1985"/>
            <ac:inkMk id="6" creationId="{DE2DFFB1-F41F-8C5F-1D02-553FDAA45BAF}"/>
          </ac:inkMkLst>
        </pc:ink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0" creationId="{B06EC271-B37B-7CDD-F3C9-6CD87724EBD8}"/>
          </ac:cxnSpMkLst>
        </pc:cxn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add mod modShow">
        <pc:chgData name="Ofer Zadikario" userId="f36b4b4543f14e71" providerId="LiveId" clId="{1F85B3E9-3681-46A3-A77E-BAB7914B27A5}" dt="2024-04-02T09:51:42.213" v="1827" actId="729"/>
        <pc:sldMkLst>
          <pc:docMk/>
          <pc:sldMk cId="2386915115" sldId="1986"/>
        </pc:sldMkLst>
      </pc:sldChg>
    </pc:docChg>
  </pc:docChgLst>
  <pc:docChgLst>
    <pc:chgData name="Ofer Zadikario" userId="f36b4b4543f14e71" providerId="LiveId" clId="{1B21135D-3E2A-4062-A932-3953D53E119A}"/>
    <pc:docChg chg="undo custSel addSld delSld modSld modSection">
      <pc:chgData name="Ofer Zadikario" userId="f36b4b4543f14e71" providerId="LiveId" clId="{1B21135D-3E2A-4062-A932-3953D53E119A}" dt="2020-08-18T07:54:56.554" v="4978" actId="20577"/>
      <pc:docMkLst>
        <pc:docMk/>
      </pc:docMkLst>
      <pc:sldChg chg="addSp delSp modSp add mod">
        <pc:chgData name="Ofer Zadikario" userId="f36b4b4543f14e71" providerId="LiveId" clId="{1B21135D-3E2A-4062-A932-3953D53E119A}" dt="2020-08-13T07:54:25.481" v="219" actId="1036"/>
        <pc:sldMkLst>
          <pc:docMk/>
          <pc:sldMk cId="3676793758" sldId="294"/>
        </pc:sldMkLst>
        <pc:spChg chg="add del mod">
          <ac:chgData name="Ofer Zadikario" userId="f36b4b4543f14e71" providerId="LiveId" clId="{1B21135D-3E2A-4062-A932-3953D53E119A}" dt="2020-08-13T07:54:15.596" v="196" actId="478"/>
          <ac:spMkLst>
            <pc:docMk/>
            <pc:sldMk cId="3676793758" sldId="294"/>
            <ac:spMk id="2" creationId="{7C3133A6-6999-4F83-8179-F75CE1BFAA48}"/>
          </ac:spMkLst>
        </pc:spChg>
        <pc:spChg chg="mod">
          <ac:chgData name="Ofer Zadikario" userId="f36b4b4543f14e71" providerId="LiveId" clId="{1B21135D-3E2A-4062-A932-3953D53E119A}" dt="2020-08-13T07:54:25.481" v="219" actId="1036"/>
          <ac:spMkLst>
            <pc:docMk/>
            <pc:sldMk cId="3676793758" sldId="29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3T07:53:29.284" v="194"/>
          <ac:spMkLst>
            <pc:docMk/>
            <pc:sldMk cId="3676793758" sldId="294"/>
            <ac:spMk id="29" creationId="{672C66F4-D583-4A43-8E9E-A8C667A98E0B}"/>
          </ac:spMkLst>
        </pc:spChg>
      </pc:sldChg>
      <pc:sldChg chg="modSp add mod">
        <pc:chgData name="Ofer Zadikario" userId="f36b4b4543f14e71" providerId="LiveId" clId="{1B21135D-3E2A-4062-A932-3953D53E119A}" dt="2020-08-12T16:29:32.095" v="39" actId="121"/>
        <pc:sldMkLst>
          <pc:docMk/>
          <pc:sldMk cId="1916808491" sldId="333"/>
        </pc:sldMkLst>
        <pc:spChg chg="mod">
          <ac:chgData name="Ofer Zadikario" userId="f36b4b4543f14e71" providerId="LiveId" clId="{1B21135D-3E2A-4062-A932-3953D53E119A}" dt="2020-08-12T16:29:32.095" v="39" actId="121"/>
          <ac:spMkLst>
            <pc:docMk/>
            <pc:sldMk cId="1916808491" sldId="333"/>
            <ac:spMk id="4" creationId="{2881ED75-A011-45A1-BD9B-32ED925A8D6A}"/>
          </ac:spMkLst>
        </pc:spChg>
        <pc:spChg chg="mod">
          <ac:chgData name="Ofer Zadikario" userId="f36b4b4543f14e71" providerId="LiveId" clId="{1B21135D-3E2A-4062-A932-3953D53E119A}" dt="2020-08-12T16:29:21.105" v="37" actId="122"/>
          <ac:spMkLst>
            <pc:docMk/>
            <pc:sldMk cId="1916808491" sldId="333"/>
            <ac:spMk id="10" creationId="{73B4565D-1CE1-4C01-9E9C-E590E8071E0D}"/>
          </ac:spMkLst>
        </pc:spChg>
      </pc:sldChg>
      <pc:sldChg chg="modSp add mod">
        <pc:chgData name="Ofer Zadikario" userId="f36b4b4543f14e71" providerId="LiveId" clId="{1B21135D-3E2A-4062-A932-3953D53E119A}" dt="2020-08-13T09:58:19.773" v="281" actId="20577"/>
        <pc:sldMkLst>
          <pc:docMk/>
          <pc:sldMk cId="2040829739" sldId="334"/>
        </pc:sldMkLst>
        <pc:spChg chg="mod">
          <ac:chgData name="Ofer Zadikario" userId="f36b4b4543f14e71" providerId="LiveId" clId="{1B21135D-3E2A-4062-A932-3953D53E119A}" dt="2020-08-12T16:31:44.904" v="70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2T16:32:51.494" v="103" actId="1038"/>
          <ac:spMkLst>
            <pc:docMk/>
            <pc:sldMk cId="2040829739" sldId="334"/>
            <ac:spMk id="24" creationId="{1054D28C-8895-4B63-A7C7-1E1909C6D108}"/>
          </ac:spMkLst>
        </pc:spChg>
        <pc:spChg chg="mod">
          <ac:chgData name="Ofer Zadikario" userId="f36b4b4543f14e71" providerId="LiveId" clId="{1B21135D-3E2A-4062-A932-3953D53E119A}" dt="2020-08-12T16:32:18.342" v="71" actId="20577"/>
          <ac:spMkLst>
            <pc:docMk/>
            <pc:sldMk cId="2040829739" sldId="334"/>
            <ac:spMk id="29" creationId="{A9DE621D-53B0-4B39-90E5-A805E0B0F48D}"/>
          </ac:spMkLst>
        </pc:spChg>
        <pc:spChg chg="mod">
          <ac:chgData name="Ofer Zadikario" userId="f36b4b4543f14e71" providerId="LiveId" clId="{1B21135D-3E2A-4062-A932-3953D53E119A}" dt="2020-08-13T09:58:19.773" v="281" actId="20577"/>
          <ac:spMkLst>
            <pc:docMk/>
            <pc:sldMk cId="2040829739" sldId="334"/>
            <ac:spMk id="37" creationId="{8B3A8FB5-01D2-4F71-ADFD-F9554D620183}"/>
          </ac:spMkLst>
        </pc:spChg>
        <pc:spChg chg="mod">
          <ac:chgData name="Ofer Zadikario" userId="f36b4b4543f14e71" providerId="LiveId" clId="{1B21135D-3E2A-4062-A932-3953D53E119A}" dt="2020-08-12T16:38:28.965" v="191" actId="404"/>
          <ac:spMkLst>
            <pc:docMk/>
            <pc:sldMk cId="2040829739" sldId="334"/>
            <ac:spMk id="43" creationId="{364C28A1-2C75-491B-8FD5-AA655AE7ED1A}"/>
          </ac:spMkLst>
        </pc:spChg>
      </pc:sldChg>
      <pc:sldChg chg="addSp delSp modSp add del mod delAnim modAnim">
        <pc:chgData name="Ofer Zadikario" userId="f36b4b4543f14e71" providerId="LiveId" clId="{1B21135D-3E2A-4062-A932-3953D53E119A}" dt="2020-08-13T15:49:31.236" v="1120" actId="2696"/>
        <pc:sldMkLst>
          <pc:docMk/>
          <pc:sldMk cId="146314159" sldId="335"/>
        </pc:sldMkLst>
        <pc:spChg chg="mod">
          <ac:chgData name="Ofer Zadikario" userId="f36b4b4543f14e71" providerId="LiveId" clId="{1B21135D-3E2A-4062-A932-3953D53E119A}" dt="2020-08-13T15:15:37.332" v="649" actId="1076"/>
          <ac:spMkLst>
            <pc:docMk/>
            <pc:sldMk cId="146314159" sldId="335"/>
            <ac:spMk id="2" creationId="{CFC2F051-B147-4DAC-97A5-0C81F81987DA}"/>
          </ac:spMkLst>
        </pc:spChg>
        <pc:spChg chg="mod">
          <ac:chgData name="Ofer Zadikario" userId="f36b4b4543f14e71" providerId="LiveId" clId="{1B21135D-3E2A-4062-A932-3953D53E119A}" dt="2020-08-13T07:56:22.312" v="253" actId="20577"/>
          <ac:spMkLst>
            <pc:docMk/>
            <pc:sldMk cId="146314159" sldId="335"/>
            <ac:spMk id="10" creationId="{73B4565D-1CE1-4C01-9E9C-E590E8071E0D}"/>
          </ac:spMkLst>
        </pc:spChg>
        <pc:spChg chg="add mod">
          <ac:chgData name="Ofer Zadikario" userId="f36b4b4543f14e71" providerId="LiveId" clId="{1B21135D-3E2A-4062-A932-3953D53E119A}" dt="2020-08-13T15:16:42.963" v="829" actId="1076"/>
          <ac:spMkLst>
            <pc:docMk/>
            <pc:sldMk cId="146314159" sldId="335"/>
            <ac:spMk id="12" creationId="{9B7163D1-B444-4472-816F-7AB0F2204A32}"/>
          </ac:spMkLst>
        </pc:spChg>
        <pc:spChg chg="add mod">
          <ac:chgData name="Ofer Zadikario" userId="f36b4b4543f14e71" providerId="LiveId" clId="{1B21135D-3E2A-4062-A932-3953D53E119A}" dt="2020-08-13T15:16:29.022" v="828" actId="20577"/>
          <ac:spMkLst>
            <pc:docMk/>
            <pc:sldMk cId="146314159" sldId="335"/>
            <ac:spMk id="18" creationId="{11D68A85-0317-46E4-AD01-808B51195D1F}"/>
          </ac:spMkLst>
        </pc:spChg>
        <pc:spChg chg="del">
          <ac:chgData name="Ofer Zadikario" userId="f36b4b4543f14e71" providerId="LiveId" clId="{1B21135D-3E2A-4062-A932-3953D53E119A}" dt="2020-08-13T15:00:44.285" v="495" actId="478"/>
          <ac:spMkLst>
            <pc:docMk/>
            <pc:sldMk cId="146314159" sldId="335"/>
            <ac:spMk id="47" creationId="{F6EEBCDC-55CF-4763-B146-D93682EE1249}"/>
          </ac:spMkLst>
        </pc:spChg>
        <pc:spChg chg="mod">
          <ac:chgData name="Ofer Zadikario" userId="f36b4b4543f14e71" providerId="LiveId" clId="{1B21135D-3E2A-4062-A932-3953D53E119A}" dt="2020-08-13T15:16:03.569" v="737" actId="20577"/>
          <ac:spMkLst>
            <pc:docMk/>
            <pc:sldMk cId="146314159" sldId="335"/>
            <ac:spMk id="48" creationId="{A5B0F5A0-8099-4A73-A38F-3F7658929DC0}"/>
          </ac:spMkLst>
        </pc:spChg>
        <pc:picChg chg="del">
          <ac:chgData name="Ofer Zadikario" userId="f36b4b4543f14e71" providerId="LiveId" clId="{1B21135D-3E2A-4062-A932-3953D53E119A}" dt="2020-08-13T15:00:31.737" v="412" actId="478"/>
          <ac:picMkLst>
            <pc:docMk/>
            <pc:sldMk cId="146314159" sldId="335"/>
            <ac:picMk id="4" creationId="{85AD470E-E6D3-48EE-9752-98EB81C73A6B}"/>
          </ac:picMkLst>
        </pc:picChg>
        <pc:picChg chg="add del mod">
          <ac:chgData name="Ofer Zadikario" userId="f36b4b4543f14e71" providerId="LiveId" clId="{1B21135D-3E2A-4062-A932-3953D53E119A}" dt="2020-08-13T15:14:22.132" v="498" actId="478"/>
          <ac:picMkLst>
            <pc:docMk/>
            <pc:sldMk cId="146314159" sldId="335"/>
            <ac:picMk id="6" creationId="{45424FD6-E668-4A61-87FD-F3709747B4C5}"/>
          </ac:picMkLst>
        </pc:picChg>
        <pc:picChg chg="add mod">
          <ac:chgData name="Ofer Zadikario" userId="f36b4b4543f14e71" providerId="LiveId" clId="{1B21135D-3E2A-4062-A932-3953D53E119A}" dt="2020-08-13T15:15:23.719" v="647" actId="1076"/>
          <ac:picMkLst>
            <pc:docMk/>
            <pc:sldMk cId="146314159" sldId="335"/>
            <ac:picMk id="7" creationId="{E1A6AD8E-CD7D-405B-B4AE-DB69714E90F1}"/>
          </ac:picMkLst>
        </pc:picChg>
        <pc:cxnChg chg="mod">
          <ac:chgData name="Ofer Zadikario" userId="f36b4b4543f14e71" providerId="LiveId" clId="{1B21135D-3E2A-4062-A932-3953D53E119A}" dt="2020-08-13T15:14:36.848" v="632" actId="1036"/>
          <ac:cxnSpMkLst>
            <pc:docMk/>
            <pc:sldMk cId="146314159" sldId="335"/>
            <ac:cxnSpMk id="8" creationId="{2E9CBEAB-72D4-42A8-9A4D-2F1644AAF8F3}"/>
          </ac:cxnSpMkLst>
        </pc:cxnChg>
        <pc:cxnChg chg="add mod">
          <ac:chgData name="Ofer Zadikario" userId="f36b4b4543f14e71" providerId="LiveId" clId="{1B21135D-3E2A-4062-A932-3953D53E119A}" dt="2020-08-13T15:15:57.240" v="726" actId="14100"/>
          <ac:cxnSpMkLst>
            <pc:docMk/>
            <pc:sldMk cId="146314159" sldId="335"/>
            <ac:cxnSpMk id="15" creationId="{03A37DFA-D9FE-47CE-B61C-29D647074789}"/>
          </ac:cxnSpMkLst>
        </pc:cxnChg>
      </pc:sldChg>
      <pc:sldChg chg="modSp mod">
        <pc:chgData name="Ofer Zadikario" userId="f36b4b4543f14e71" providerId="LiveId" clId="{1B21135D-3E2A-4062-A932-3953D53E119A}" dt="2020-08-18T07:54:56.554" v="4978" actId="20577"/>
        <pc:sldMkLst>
          <pc:docMk/>
          <pc:sldMk cId="377166578" sldId="1945"/>
        </pc:sldMkLst>
        <pc:spChg chg="mod">
          <ac:chgData name="Ofer Zadikario" userId="f36b4b4543f14e71" providerId="LiveId" clId="{1B21135D-3E2A-4062-A932-3953D53E119A}" dt="2020-08-18T07:54:56.554" v="497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Sp modSp mod">
        <pc:chgData name="Ofer Zadikario" userId="f36b4b4543f14e71" providerId="LiveId" clId="{1B21135D-3E2A-4062-A932-3953D53E119A}" dt="2020-08-13T16:01:16.922" v="1468" actId="20577"/>
        <pc:sldMkLst>
          <pc:docMk/>
          <pc:sldMk cId="740251951" sldId="1951"/>
        </pc:sldMkLst>
        <pc:spChg chg="mod">
          <ac:chgData name="Ofer Zadikario" userId="f36b4b4543f14e71" providerId="LiveId" clId="{1B21135D-3E2A-4062-A932-3953D53E119A}" dt="2020-08-13T15:52:43.853" v="1155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5:57:32.049" v="1157" actId="478"/>
          <ac:spMkLst>
            <pc:docMk/>
            <pc:sldMk cId="740251951" sldId="1951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3T16:01:16.922" v="1468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5:57:29.112" v="1156" actId="478"/>
          <ac:picMkLst>
            <pc:docMk/>
            <pc:sldMk cId="740251951" sldId="1951"/>
            <ac:picMk id="6" creationId="{B5E64A9C-8A02-4C64-907C-D503B56773E4}"/>
          </ac:picMkLst>
        </pc:picChg>
      </pc:sldChg>
      <pc:sldChg chg="delSp modSp mod">
        <pc:chgData name="Ofer Zadikario" userId="f36b4b4543f14e71" providerId="LiveId" clId="{1B21135D-3E2A-4062-A932-3953D53E119A}" dt="2020-08-17T14:48:33.975" v="2592" actId="5793"/>
        <pc:sldMkLst>
          <pc:docMk/>
          <pc:sldMk cId="580161270" sldId="1970"/>
        </pc:sldMkLst>
        <pc:spChg chg="mod">
          <ac:chgData name="Ofer Zadikario" userId="f36b4b4543f14e71" providerId="LiveId" clId="{1B21135D-3E2A-4062-A932-3953D53E119A}" dt="2020-08-17T08:17:01.299" v="2107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6:20:36.295" v="2039" actId="478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7T14:48:33.975" v="2592" actId="5793"/>
          <ac:spMkLst>
            <pc:docMk/>
            <pc:sldMk cId="580161270" sldId="197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6:20:36.295" v="2039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3703443423" sldId="1971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795222773" sldId="1972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579778010" sldId="1973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116719099" sldId="1974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973147236" sldId="1975"/>
        </pc:sldMkLst>
      </pc:sldChg>
      <pc:sldChg chg="addSp delSp modSp new mod modAnim">
        <pc:chgData name="Ofer Zadikario" userId="f36b4b4543f14e71" providerId="LiveId" clId="{1B21135D-3E2A-4062-A932-3953D53E119A}" dt="2020-08-13T15:46:43.152" v="1119"/>
        <pc:sldMkLst>
          <pc:docMk/>
          <pc:sldMk cId="734876951" sldId="1976"/>
        </pc:sldMkLst>
        <pc:spChg chg="mod">
          <ac:chgData name="Ofer Zadikario" userId="f36b4b4543f14e71" providerId="LiveId" clId="{1B21135D-3E2A-4062-A932-3953D53E119A}" dt="2020-08-13T15:42:26.182" v="1103" actId="1076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1B21135D-3E2A-4062-A932-3953D53E119A}" dt="2020-08-13T15:30:22.730" v="831" actId="478"/>
          <ac:spMkLst>
            <pc:docMk/>
            <pc:sldMk cId="734876951" sldId="1976"/>
            <ac:spMk id="3" creationId="{B68E3EA1-EA1C-4139-825F-1AFD4AC1E7E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5" creationId="{81B96186-25FE-4CB0-B563-E54891F7C2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6" creationId="{B8D6F635-B5FD-482B-A77D-7F394197333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8" creationId="{ECCD92F2-4601-499B-8A95-34886DFACCB2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9" creationId="{09EF276A-9F37-4C36-A781-9279F3ADF19D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1" creationId="{0312F638-7B0A-4F4F-8F34-BC63667B1786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2" creationId="{37305103-11D3-47E1-823B-288455EA91A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4" creationId="{43A4C0EE-2194-4C01-AE53-897529846AA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5" creationId="{D6B58021-F90C-46E7-A61C-872731F091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7" creationId="{7B7B6AE1-B910-4FC1-97FC-3D09244A451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8" creationId="{278F0737-3C31-4F09-AA07-BF48421CB6F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0" creationId="{AE676D7F-A1AD-48C6-AE3D-201B6803148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1" creationId="{A2CC188D-1C69-4033-8B87-89955C09DDE4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2" creationId="{0A79F840-F51D-4609-BD73-0428A3AAB30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3" creationId="{11438FC1-EEB5-46D0-8CA5-69F794AD0EEA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4" creationId="{7400AAC9-300B-4D98-BCB5-2FF3FB31EC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5" creationId="{ECAF8996-9585-4BFF-84CF-B48FAF296B5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6" creationId="{1A29696A-274B-4180-A511-289BF3B8479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7" creationId="{15F8222B-F2B3-4D43-B95A-AA5C6A997902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8" creationId="{8FE35A31-E2AF-4F71-A1C9-7D2CBD4CB19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9" creationId="{622982C8-0252-4C08-8FEF-FF66E73A17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0" creationId="{AFD43EC5-68D9-4DDA-A9B2-A49592214FF8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1" creationId="{74A8F76B-33F2-4329-A3D3-A17A568CA60A}"/>
          </ac:spMkLst>
        </pc:spChg>
        <pc:spChg chg="add del mod">
          <ac:chgData name="Ofer Zadikario" userId="f36b4b4543f14e71" providerId="LiveId" clId="{1B21135D-3E2A-4062-A932-3953D53E119A}" dt="2020-08-13T15:30:48.803" v="833" actId="478"/>
          <ac:spMkLst>
            <pc:docMk/>
            <pc:sldMk cId="734876951" sldId="1976"/>
            <ac:spMk id="32" creationId="{16E21FB7-B59E-4A3A-9AEB-5D8A38F51E4F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3" creationId="{D77A76BE-FF6F-4F14-A697-76F242D85EE6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4" creationId="{009C2749-2D94-4B47-9B27-E1E2464577F5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5" creationId="{D3AC494D-06B0-45BF-A536-6BC42E302BFE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6" creationId="{7719856B-D056-4684-A441-83A3A82EEEC0}"/>
          </ac:spMkLst>
        </pc:spChg>
        <pc:spChg chg="add mod">
          <ac:chgData name="Ofer Zadikario" userId="f36b4b4543f14e71" providerId="LiveId" clId="{1B21135D-3E2A-4062-A932-3953D53E119A}" dt="2020-08-13T15:42:49.106" v="1105" actId="20577"/>
          <ac:spMkLst>
            <pc:docMk/>
            <pc:sldMk cId="734876951" sldId="1976"/>
            <ac:spMk id="41" creationId="{81698B50-E847-4B86-85CE-CA5583778DEB}"/>
          </ac:spMkLst>
        </pc:spChg>
        <pc:spChg chg="add mod">
          <ac:chgData name="Ofer Zadikario" userId="f36b4b4543f14e71" providerId="LiveId" clId="{1B21135D-3E2A-4062-A932-3953D53E119A}" dt="2020-08-13T15:43:09.335" v="1109" actId="20577"/>
          <ac:spMkLst>
            <pc:docMk/>
            <pc:sldMk cId="734876951" sldId="1976"/>
            <ac:spMk id="42" creationId="{801D2443-A53E-417D-BA22-B49D6457E963}"/>
          </ac:spMkLst>
        </pc:s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4" creationId="{F4468B38-48D4-402D-A810-79567EE4781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7" creationId="{84B39D87-AAC1-448A-B24D-C5554CDE417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0" creationId="{EE90D2D0-7496-4FD5-8935-7C73DFE5860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3" creationId="{6707FB59-B3A1-43F8-A064-3230C1715DCF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6" creationId="{1883DABF-E0EF-4306-90E6-10E5785AC6D0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9" creationId="{79AE532D-9141-4030-9420-B82E054496C0}"/>
          </ac:grpSpMkLst>
        </pc:grpChg>
        <pc:picChg chg="add mod">
          <ac:chgData name="Ofer Zadikario" userId="f36b4b4543f14e71" providerId="LiveId" clId="{1B21135D-3E2A-4062-A932-3953D53E119A}" dt="2020-08-13T15:42:13.124" v="1101" actId="1076"/>
          <ac:picMkLst>
            <pc:docMk/>
            <pc:sldMk cId="734876951" sldId="1976"/>
            <ac:picMk id="37" creationId="{C55DA5BA-39A9-4853-9519-8D67FA3797C9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8" creationId="{C1C1676F-E1DE-4EF4-B1B9-3C344B36AFF4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9" creationId="{9B50007E-DCFC-4D2C-9BEB-97E47EA07F17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40" creationId="{98C63CD0-935F-4ACB-8CB6-EA346124C443}"/>
          </ac:picMkLst>
        </pc:picChg>
      </pc:sldChg>
      <pc:sldChg chg="addSp delSp modSp add mod modAnim">
        <pc:chgData name="Ofer Zadikario" userId="f36b4b4543f14e71" providerId="LiveId" clId="{1B21135D-3E2A-4062-A932-3953D53E119A}" dt="2020-08-13T16:19:03.812" v="2026"/>
        <pc:sldMkLst>
          <pc:docMk/>
          <pc:sldMk cId="771297805" sldId="1977"/>
        </pc:sldMkLst>
        <pc:spChg chg="mod">
          <ac:chgData name="Ofer Zadikario" userId="f36b4b4543f14e71" providerId="LiveId" clId="{1B21135D-3E2A-4062-A932-3953D53E119A}" dt="2020-08-13T16:01:43.725" v="1529" actId="20577"/>
          <ac:spMkLst>
            <pc:docMk/>
            <pc:sldMk cId="771297805" sldId="1977"/>
            <ac:spMk id="2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6:32.195" v="1862" actId="1076"/>
          <ac:spMkLst>
            <pc:docMk/>
            <pc:sldMk cId="771297805" sldId="1977"/>
            <ac:spMk id="13" creationId="{69238FB2-E7B0-4201-B025-6D73C88FD984}"/>
          </ac:spMkLst>
        </pc:spChg>
        <pc:spChg chg="del mod">
          <ac:chgData name="Ofer Zadikario" userId="f36b4b4543f14e71" providerId="LiveId" clId="{1B21135D-3E2A-4062-A932-3953D53E119A}" dt="2020-08-13T16:07:23.556" v="1544" actId="478"/>
          <ac:spMkLst>
            <pc:docMk/>
            <pc:sldMk cId="771297805" sldId="1977"/>
            <ac:spMk id="14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7:30.314" v="1960" actId="1038"/>
          <ac:spMkLst>
            <pc:docMk/>
            <pc:sldMk cId="771297805" sldId="1977"/>
            <ac:spMk id="16" creationId="{B0C63474-7B87-4EBD-A86A-3D6FA4812177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1" creationId="{2E94C3C0-220E-4D38-9A7C-A703F541AA33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3" creationId="{2FC2CA8B-6E0F-4FC7-9B0C-5F065AA9FF21}"/>
          </ac:spMkLst>
        </pc:spChg>
        <pc:picChg chg="add mod">
          <ac:chgData name="Ofer Zadikario" userId="f36b4b4543f14e71" providerId="LiveId" clId="{1B21135D-3E2A-4062-A932-3953D53E119A}" dt="2020-08-13T16:02:37.206" v="1532" actId="14100"/>
          <ac:picMkLst>
            <pc:docMk/>
            <pc:sldMk cId="771297805" sldId="1977"/>
            <ac:picMk id="3" creationId="{943470CB-8CFE-4B72-B775-2D136BA646D8}"/>
          </ac:picMkLst>
        </pc:picChg>
        <pc:picChg chg="add mod">
          <ac:chgData name="Ofer Zadikario" userId="f36b4b4543f14e71" providerId="LiveId" clId="{1B21135D-3E2A-4062-A932-3953D53E119A}" dt="2020-08-13T16:14:34.432" v="1838" actId="1076"/>
          <ac:picMkLst>
            <pc:docMk/>
            <pc:sldMk cId="771297805" sldId="1977"/>
            <ac:picMk id="4" creationId="{785DBB4A-94D0-41B5-8585-A2D0F88AECA5}"/>
          </ac:picMkLst>
        </pc:picChg>
        <pc:picChg chg="add mod">
          <ac:chgData name="Ofer Zadikario" userId="f36b4b4543f14e71" providerId="LiveId" clId="{1B21135D-3E2A-4062-A932-3953D53E119A}" dt="2020-08-13T16:14:50.448" v="1842" actId="1076"/>
          <ac:picMkLst>
            <pc:docMk/>
            <pc:sldMk cId="771297805" sldId="1977"/>
            <ac:picMk id="5" creationId="{8D7E75D8-9E8D-4A94-B289-EA7AF0C4B555}"/>
          </ac:picMkLst>
        </pc:picChg>
        <pc:picChg chg="add del mod">
          <ac:chgData name="Ofer Zadikario" userId="f36b4b4543f14e71" providerId="LiveId" clId="{1B21135D-3E2A-4062-A932-3953D53E119A}" dt="2020-08-13T16:12:00.817" v="1682" actId="478"/>
          <ac:picMkLst>
            <pc:docMk/>
            <pc:sldMk cId="771297805" sldId="1977"/>
            <ac:picMk id="6" creationId="{5FEB5E94-B223-44AC-94E8-2FF3C8CA89AD}"/>
          </ac:picMkLst>
        </pc:picChg>
        <pc:picChg chg="add del mod">
          <ac:chgData name="Ofer Zadikario" userId="f36b4b4543f14e71" providerId="LiveId" clId="{1B21135D-3E2A-4062-A932-3953D53E119A}" dt="2020-08-13T16:13:10.754" v="1748" actId="478"/>
          <ac:picMkLst>
            <pc:docMk/>
            <pc:sldMk cId="771297805" sldId="1977"/>
            <ac:picMk id="7" creationId="{9E9D1AD1-BD2D-41F9-9489-FFCDC6494995}"/>
          </ac:picMkLst>
        </pc:picChg>
        <pc:picChg chg="add del mod">
          <ac:chgData name="Ofer Zadikario" userId="f36b4b4543f14e71" providerId="LiveId" clId="{1B21135D-3E2A-4062-A932-3953D53E119A}" dt="2020-08-13T16:13:15.397" v="1750" actId="478"/>
          <ac:picMkLst>
            <pc:docMk/>
            <pc:sldMk cId="771297805" sldId="1977"/>
            <ac:picMk id="8" creationId="{9A288DA0-36EA-42EA-BD17-808AB8062E84}"/>
          </ac:picMkLst>
        </pc:picChg>
        <pc:picChg chg="add mod">
          <ac:chgData name="Ofer Zadikario" userId="f36b4b4543f14e71" providerId="LiveId" clId="{1B21135D-3E2A-4062-A932-3953D53E119A}" dt="2020-08-13T16:14:53.184" v="1843" actId="1076"/>
          <ac:picMkLst>
            <pc:docMk/>
            <pc:sldMk cId="771297805" sldId="1977"/>
            <ac:picMk id="9" creationId="{442E651C-781B-4EA6-B080-03F699D1BEAF}"/>
          </ac:picMkLst>
        </pc:picChg>
        <pc:picChg chg="add mod">
          <ac:chgData name="Ofer Zadikario" userId="f36b4b4543f14e71" providerId="LiveId" clId="{1B21135D-3E2A-4062-A932-3953D53E119A}" dt="2020-08-13T16:14:47.302" v="1841" actId="1076"/>
          <ac:picMkLst>
            <pc:docMk/>
            <pc:sldMk cId="771297805" sldId="1977"/>
            <ac:picMk id="10" creationId="{B474ACB8-91A3-4E9C-AE9C-4A280D5C0944}"/>
          </ac:picMkLst>
        </pc:picChg>
        <pc:cxnChg chg="add">
          <ac:chgData name="Ofer Zadikario" userId="f36b4b4543f14e71" providerId="LiveId" clId="{1B21135D-3E2A-4062-A932-3953D53E119A}" dt="2020-08-13T16:15:35.957" v="1844" actId="11529"/>
          <ac:cxnSpMkLst>
            <pc:docMk/>
            <pc:sldMk cId="771297805" sldId="1977"/>
            <ac:cxnSpMk id="12" creationId="{7F7EFBA7-3E95-44A3-A672-7929A24A7325}"/>
          </ac:cxnSpMkLst>
        </pc:cxnChg>
        <pc:cxnChg chg="add mod">
          <ac:chgData name="Ofer Zadikario" userId="f36b4b4543f14e71" providerId="LiveId" clId="{1B21135D-3E2A-4062-A932-3953D53E119A}" dt="2020-08-13T16:17:22.822" v="1935" actId="14100"/>
          <ac:cxnSpMkLst>
            <pc:docMk/>
            <pc:sldMk cId="771297805" sldId="1977"/>
            <ac:cxnSpMk id="15" creationId="{BCA68D7A-14F5-47E1-A9E5-803B3A9C1AB6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0" creationId="{BDB41183-AC3A-4345-982E-2845D5C381FF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2" creationId="{F60649A9-7BE9-4DE0-8948-35DB9527018B}"/>
          </ac:cxnSpMkLst>
        </pc:cxnChg>
      </pc:sldChg>
      <pc:sldChg chg="addSp delSp modSp add mod delAnim">
        <pc:chgData name="Ofer Zadikario" userId="f36b4b4543f14e71" providerId="LiveId" clId="{1B21135D-3E2A-4062-A932-3953D53E119A}" dt="2020-08-17T14:46:42.058" v="2589" actId="404"/>
        <pc:sldMkLst>
          <pc:docMk/>
          <pc:sldMk cId="871966903" sldId="1978"/>
        </pc:sldMkLst>
        <pc:spChg chg="add mod">
          <ac:chgData name="Ofer Zadikario" userId="f36b4b4543f14e71" providerId="LiveId" clId="{1B21135D-3E2A-4062-A932-3953D53E119A}" dt="2020-08-17T14:46:42.058" v="2589" actId="404"/>
          <ac:spMkLst>
            <pc:docMk/>
            <pc:sldMk cId="871966903" sldId="1978"/>
            <ac:spMk id="3" creationId="{381AC275-8FC3-48A2-8A6E-30F17389BDB4}"/>
          </ac:spMkLst>
        </pc:spChg>
        <pc:spChg chg="add mod">
          <ac:chgData name="Ofer Zadikario" userId="f36b4b4543f14e71" providerId="LiveId" clId="{1B21135D-3E2A-4062-A932-3953D53E119A}" dt="2020-08-17T14:44:25.017" v="2391" actId="693"/>
          <ac:spMkLst>
            <pc:docMk/>
            <pc:sldMk cId="871966903" sldId="1978"/>
            <ac:spMk id="4" creationId="{6B396C3F-5A8C-4271-8EB8-72F2913B37E4}"/>
          </ac:spMkLst>
        </pc:spChg>
        <pc:spChg chg="del">
          <ac:chgData name="Ofer Zadikario" userId="f36b4b4543f14e71" providerId="LiveId" clId="{1B21135D-3E2A-4062-A932-3953D53E119A}" dt="2020-08-17T14:41:56.692" v="2244" actId="478"/>
          <ac:spMkLst>
            <pc:docMk/>
            <pc:sldMk cId="871966903" sldId="1978"/>
            <ac:spMk id="41" creationId="{81698B50-E847-4B86-85CE-CA5583778DEB}"/>
          </ac:spMkLst>
        </pc:spChg>
        <pc:spChg chg="del mod">
          <ac:chgData name="Ofer Zadikario" userId="f36b4b4543f14e71" providerId="LiveId" clId="{1B21135D-3E2A-4062-A932-3953D53E119A}" dt="2020-08-17T14:42:01.241" v="2246" actId="478"/>
          <ac:spMkLst>
            <pc:docMk/>
            <pc:sldMk cId="871966903" sldId="1978"/>
            <ac:spMk id="42" creationId="{801D2443-A53E-417D-BA22-B49D6457E963}"/>
          </ac:spMkLst>
        </pc:spChg>
      </pc:sldChg>
      <pc:sldChg chg="modSp add del mod">
        <pc:chgData name="Ofer Zadikario" userId="f36b4b4543f14e71" providerId="LiveId" clId="{1B21135D-3E2A-4062-A932-3953D53E119A}" dt="2020-08-17T08:18:16.682" v="2242" actId="2696"/>
        <pc:sldMkLst>
          <pc:docMk/>
          <pc:sldMk cId="1332181442" sldId="1978"/>
        </pc:sldMkLst>
        <pc:spChg chg="mod">
          <ac:chgData name="Ofer Zadikario" userId="f36b4b4543f14e71" providerId="LiveId" clId="{1B21135D-3E2A-4062-A932-3953D53E119A}" dt="2020-08-13T16:21:37.738" v="2089" actId="20577"/>
          <ac:spMkLst>
            <pc:docMk/>
            <pc:sldMk cId="1332181442" sldId="1978"/>
            <ac:spMk id="2" creationId="{00000000-0000-0000-0000-000000000000}"/>
          </ac:spMkLst>
        </pc:spChg>
      </pc:sldChg>
      <pc:sldChg chg="addSp delSp modSp add mod">
        <pc:chgData name="Ofer Zadikario" userId="f36b4b4543f14e71" providerId="LiveId" clId="{1B21135D-3E2A-4062-A932-3953D53E119A}" dt="2020-08-17T14:51:50.339" v="2748" actId="1035"/>
        <pc:sldMkLst>
          <pc:docMk/>
          <pc:sldMk cId="2039785200" sldId="1979"/>
        </pc:sldMkLst>
        <pc:spChg chg="mod">
          <ac:chgData name="Ofer Zadikario" userId="f36b4b4543f14e71" providerId="LiveId" clId="{1B21135D-3E2A-4062-A932-3953D53E119A}" dt="2020-08-17T14:48:45.966" v="2603" actId="20577"/>
          <ac:spMkLst>
            <pc:docMk/>
            <pc:sldMk cId="2039785200" sldId="1979"/>
            <ac:spMk id="2" creationId="{00000000-0000-0000-0000-000000000000}"/>
          </ac:spMkLst>
        </pc:spChg>
        <pc:spChg chg="add del">
          <ac:chgData name="Ofer Zadikario" userId="f36b4b4543f14e71" providerId="LiveId" clId="{1B21135D-3E2A-4062-A932-3953D53E119A}" dt="2020-08-17T14:50:30.909" v="2676"/>
          <ac:spMkLst>
            <pc:docMk/>
            <pc:sldMk cId="2039785200" sldId="1979"/>
            <ac:spMk id="3" creationId="{B06AAD65-F40A-4141-A4AB-59E0A8616288}"/>
          </ac:spMkLst>
        </pc:spChg>
        <pc:spChg chg="add del">
          <ac:chgData name="Ofer Zadikario" userId="f36b4b4543f14e71" providerId="LiveId" clId="{1B21135D-3E2A-4062-A932-3953D53E119A}" dt="2020-08-17T14:50:46.904" v="2678"/>
          <ac:spMkLst>
            <pc:docMk/>
            <pc:sldMk cId="2039785200" sldId="1979"/>
            <ac:spMk id="4" creationId="{CA9AD1A9-C8D7-44E9-B7F2-3CAECC1D2011}"/>
          </ac:spMkLst>
        </pc:spChg>
        <pc:spChg chg="mod">
          <ac:chgData name="Ofer Zadikario" userId="f36b4b4543f14e71" providerId="LiveId" clId="{1B21135D-3E2A-4062-A932-3953D53E119A}" dt="2020-08-17T14:50:18.213" v="2674" actId="20577"/>
          <ac:spMkLst>
            <pc:docMk/>
            <pc:sldMk cId="2039785200" sldId="1979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7T14:51:50.339" v="2748" actId="1035"/>
          <ac:picMkLst>
            <pc:docMk/>
            <pc:sldMk cId="2039785200" sldId="1979"/>
            <ac:picMk id="5" creationId="{9EE8ECEF-D803-4D18-9686-ABF4372D11EA}"/>
          </ac:picMkLst>
        </pc:picChg>
      </pc:sldChg>
      <pc:sldChg chg="delSp modSp add mod">
        <pc:chgData name="Ofer Zadikario" userId="f36b4b4543f14e71" providerId="LiveId" clId="{1B21135D-3E2A-4062-A932-3953D53E119A}" dt="2020-08-18T07:20:54.878" v="3872" actId="20577"/>
        <pc:sldMkLst>
          <pc:docMk/>
          <pc:sldMk cId="1279745891" sldId="1980"/>
        </pc:sldMkLst>
        <pc:spChg chg="mod">
          <ac:chgData name="Ofer Zadikario" userId="f36b4b4543f14e71" providerId="LiveId" clId="{1B21135D-3E2A-4062-A932-3953D53E119A}" dt="2020-08-18T07:20:54.878" v="3872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07:36.820" v="3393" actId="20577"/>
          <ac:spMkLst>
            <pc:docMk/>
            <pc:sldMk cId="1279745891" sldId="198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8T07:00:56.356" v="2750" actId="478"/>
          <ac:picMkLst>
            <pc:docMk/>
            <pc:sldMk cId="1279745891" sldId="1980"/>
            <ac:picMk id="5" creationId="{9EE8ECEF-D803-4D18-9686-ABF4372D11EA}"/>
          </ac:picMkLst>
        </pc:picChg>
      </pc:sldChg>
      <pc:sldChg chg="modSp add mod">
        <pc:chgData name="Ofer Zadikario" userId="f36b4b4543f14e71" providerId="LiveId" clId="{1B21135D-3E2A-4062-A932-3953D53E119A}" dt="2020-08-18T07:20:41.661" v="3853" actId="20577"/>
        <pc:sldMkLst>
          <pc:docMk/>
          <pc:sldMk cId="150318377" sldId="1981"/>
        </pc:sldMkLst>
        <pc:spChg chg="mod">
          <ac:chgData name="Ofer Zadikario" userId="f36b4b4543f14e71" providerId="LiveId" clId="{1B21135D-3E2A-4062-A932-3953D53E119A}" dt="2020-08-18T07:20:41.661" v="3853" actId="20577"/>
          <ac:spMkLst>
            <pc:docMk/>
            <pc:sldMk cId="150318377" sldId="1981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20:29.667" v="3833" actId="20577"/>
          <ac:spMkLst>
            <pc:docMk/>
            <pc:sldMk cId="150318377" sldId="1981"/>
            <ac:spMk id="14" creationId="{00000000-0000-0000-0000-000000000000}"/>
          </ac:spMkLst>
        </pc:spChg>
      </pc:sldChg>
      <pc:sldChg chg="addSp modSp add mod">
        <pc:chgData name="Ofer Zadikario" userId="f36b4b4543f14e71" providerId="LiveId" clId="{1B21135D-3E2A-4062-A932-3953D53E119A}" dt="2020-08-18T07:53:40.023" v="4921" actId="1035"/>
        <pc:sldMkLst>
          <pc:docMk/>
          <pc:sldMk cId="1941660991" sldId="1982"/>
        </pc:sldMkLst>
        <pc:spChg chg="mod">
          <ac:chgData name="Ofer Zadikario" userId="f36b4b4543f14e71" providerId="LiveId" clId="{1B21135D-3E2A-4062-A932-3953D53E119A}" dt="2020-08-18T07:23:04.311" v="3988" actId="20577"/>
          <ac:spMkLst>
            <pc:docMk/>
            <pc:sldMk cId="1941660991" sldId="1982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53:13.984" v="4899" actId="20577"/>
          <ac:spMkLst>
            <pc:docMk/>
            <pc:sldMk cId="1941660991" sldId="1982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8T07:53:40.023" v="4921" actId="1035"/>
          <ac:picMkLst>
            <pc:docMk/>
            <pc:sldMk cId="1941660991" sldId="1982"/>
            <ac:picMk id="3" creationId="{844E6DA8-3F06-41DF-A771-2DD7D1C3CCE5}"/>
          </ac:picMkLst>
        </pc:picChg>
      </pc:sldChg>
    </pc:docChg>
  </pc:docChgLst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2T16:20:44.545" v="2480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2T16:20:44.545" v="2480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20:44.545" v="2480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9:25:48.6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0 481,'22'-12,"1"2,0 1,0 0,1 2,44-9,40-3,1 4,1 5,125 4,-94 12,-1 7,147 31,79 49,-5 23,-97-29,-213-71,369 105,-335-101,2-5,171 10,131 1,113 5,-53-4,-67-13,-352-17,0-1,-1-2,0-1,47-18,-2 2,278-61,-260 68,174-5,3 24,121-5,-99-27,-67 4,-204 23,537-25,-463 25,1-3,-1-4,177-42,-31-21,-144 42,-46 18,1 2,0 3,76-3,-2 1,389-5,-336 16,-130-3,-28-1,0 2,28 3,-322-51,-270-83,507 122,0 1,0 2,-49-2,-112 8,97 2,69-3,-50-8,15 0,-73-7,-151-10,-94-12,304 28,-245-7,0 29,163-5,-76-14,88-1,-96 7,-39-2,238-1,-94-20,45 5,-313-33,-296-15,558 53,-2 6,-205 17,49 2,123-7,-5 17,-20 0,0-12,157-4,-1 3,-50 14,-6 6,-149 45,221-65,30-7,0-1,0 2,0-1,0 1,0 0,1 0,-10 5,15-7,-1 1,1-1,-1 1,1-1,0 1,-1-1,1 1,0-1,0 1,-1-1,1 1,0-1,0 1,0 0,-1-1,1 1,0-1,0 1,0 0,0-1,0 1,0-1,0 1,1-1,-1 1,0 0,0-1,0 1,0-1,1 1,-1-1,0 1,1-1,-1 1,0-1,1 1,-1-1,1 1,-1-1,1 0,0 1,25 19,9-2,0-2,1-1,40 11,122 26,-163-44,777 154,-695-146,0-5,151-6,-108 5,-91-3,151 25,-153-21,8 5,-41-9,36 5,439-2,-314-12,169 2,-335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9:25:55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0 231,'129'6,"249"43,356 120,-199-39,-486-120,249 50,-229-51,98-1,-28-2,484 6,-416-13,-176 0,0-2,0 0,0-2,56-18,114-54,-80 28,267-83,-70 47,-290 79,0 0,0 2,37-1,90 7,-63 0,442 35,-403-21,157 14,-268-29,12 1,47 9,-76-10,-4 0,-11-1,-21-3,-88-9,105 6,16 6,0-1,-1 1,1 0,0 0,0-1,0 1,0 0,-1-1,1 1,0 0,0-1,0 1,0 0,0-1,0 1,0-1,0 1,0 0,0-1,0 1,0 0,0-1,0 1,0 0,1-1,-1 1,0-1,2-1,-1 0,1-1,0 1,0 0,0 0,0 1,1-1,-1 0,5-2,15-8,2 1,0 1,0 1,0 1,1 1,35-5,158-8,115 20,-219 2,-212-2,-192-2,203-3,-117-21,-74-14,32 7,51 5,-288-5,-401 31,443 4,26-2,377-2,1-2,-52-11,46 6,-49-2,-82 10,-5 0,147-3,-53-12,56 9,0 1,-40-2,-380 6,221 4,-617-2,701 13,72-4,-49 11,81-12,-77 6,97-14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3/31/2024 10:44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4/2/2024 12:26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236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5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4/2/2024 12:31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183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553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5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13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0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29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7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4/2/2024 12:20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88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4/2/2024 11:49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72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31 מרץ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v443.net/jokeapi/v2/joke/An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monws.azurewebsites.net/AmericanQuestion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hyperlink" Target="https://ramonws.azurewebsites.net/AmericanQuestions/PostNewQuestions" TargetMode="External"/><Relationship Id="rId4" Type="http://schemas.openxmlformats.org/officeDocument/2006/relationships/hyperlink" Target="https://ramonws.azurewebsites.net/AmericanQuestions/GetRandomQues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Json and Web Server API Controllers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What is a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A6BD1-C422-931A-117D-D7D62FCEE2CF}"/>
              </a:ext>
            </a:extLst>
          </p:cNvPr>
          <p:cNvSpPr txBox="1"/>
          <p:nvPr/>
        </p:nvSpPr>
        <p:spPr>
          <a:xfrm>
            <a:off x="4920644" y="1189176"/>
            <a:ext cx="7002115" cy="4013711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מחלקה שיורשת מ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ControllerBase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ממפה באופן אוטומטי בקשות לפעולות לפי הנתיב שלהם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עושה את כל העבודה של פירוק בקשת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ובניה של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 Response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מבצעת באופן אוטומטי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Deserialization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של אובייקטים שנשלחו בגוף בקשת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מבצעת באופן אוטומטי פיענוח של פרמטרים שנשלחו על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Query String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מחזירה הודעות שגיאה באופן אוטומטי בכל מקרה של בעיית ניתוב או נתונים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11DD0-651D-84CF-F40C-21FFEEDB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34" y="1266665"/>
            <a:ext cx="402011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Creating a web Server API with Controllers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4BC03-4FDB-6CA6-A5AC-B023B383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88" y="1041189"/>
            <a:ext cx="6811326" cy="56300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3D2FE6-11D2-5C9A-1D5C-5E68A423BB2B}"/>
                  </a:ext>
                </a:extLst>
              </p14:cNvPr>
              <p14:cNvContentPartPr/>
              <p14:nvPr/>
            </p14:nvContentPartPr>
            <p14:xfrm>
              <a:off x="2375852" y="3199804"/>
              <a:ext cx="3520080" cy="36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3D2FE6-11D2-5C9A-1D5C-5E68A423BB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1852" y="3091804"/>
                <a:ext cx="36277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2DFFB1-F41F-8C5F-1D02-553FDAA45BAF}"/>
                  </a:ext>
                </a:extLst>
              </p14:cNvPr>
              <p14:cNvContentPartPr/>
              <p14:nvPr/>
            </p14:nvContentPartPr>
            <p14:xfrm>
              <a:off x="2323652" y="5455564"/>
              <a:ext cx="2433600" cy="24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2DFFB1-F41F-8C5F-1D02-553FDAA45B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9652" y="5347564"/>
                <a:ext cx="254124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71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547FB7D-0A5C-7DC6-E5CF-1BA5A613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3" y="1061707"/>
            <a:ext cx="11669754" cy="4734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Writing a 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C4027-640E-4BDA-C1ED-E42EC16180CA}"/>
              </a:ext>
            </a:extLst>
          </p:cNvPr>
          <p:cNvSpPr txBox="1"/>
          <p:nvPr/>
        </p:nvSpPr>
        <p:spPr>
          <a:xfrm>
            <a:off x="8679305" y="1315041"/>
            <a:ext cx="2548328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מיפוי לפעולה לפי הנתיב וסוג הפקודה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EC271-B37B-7CDD-F3C9-6CD87724EBD8}"/>
              </a:ext>
            </a:extLst>
          </p:cNvPr>
          <p:cNvCxnSpPr/>
          <p:nvPr/>
        </p:nvCxnSpPr>
        <p:spPr>
          <a:xfrm flipH="1" flipV="1">
            <a:off x="2008682" y="1315041"/>
            <a:ext cx="6670623" cy="3147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CC72E5-94EC-55BD-8F31-B6F2ABE5F5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938072" y="1961372"/>
            <a:ext cx="5741233" cy="9950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1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Exercise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69294"/>
            <a:ext cx="10972800" cy="60450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Use the Monkey classes. Serialize the Monkeys list and print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result to screen. Later, deserialize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back into a Monkeys array / list.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Create a Web API called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MonkeysWebAPI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with a controller that include two methods: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ReadAllMonkeys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– this methos using a GET HTTP command and return a list with all of the monkeys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ReadMonkey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– this method using a GET HTTP command. The method will get a monkey name on the query string (example: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monkeyname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=Gorilla) and will return a the first monkey with that name from the list. If no monkey is found the method will return a 404 HTTP error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NotFoundResult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Add Monkey – this method is using a POST HTTP command. The method will read from the request Body a Monkey object and add it to the list. If a monkey with the same name already exist, it will return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BadREquest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error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Make sure to define proper Models and DTO classes.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Test the Web API using Swagger UI!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4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548974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1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CalculatorClient</a:t>
            </a:r>
            <a:r>
              <a:rPr lang="en-US" sz="4400" dirty="0"/>
              <a:t>) with Post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548974"/>
            <a:ext cx="10972800" cy="299804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 Solve endpoint use the Post method, and its input is an Exercise object. It returns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ExerciseResult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object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 – Create the Exercise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ExerciseResult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(it exist in the project)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CalculatorServiceClient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with the Solve function using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,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PostAsync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function!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548974"/>
            <a:ext cx="10972800" cy="2043941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 following web service allow clients to retrieve a random joke!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en-US" sz="2400" dirty="0">
                <a:hlinkClick r:id="rId3"/>
              </a:rPr>
              <a:t>https://sv443.net/jokeapi/v2/joke/Any</a:t>
            </a:r>
            <a:br>
              <a:rPr lang="en-US" sz="2400" dirty="0"/>
            </a:b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EE8ECEF-D803-4D18-9686-ABF4372D1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7" y="2715302"/>
            <a:ext cx="7667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8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Exercise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91773"/>
            <a:ext cx="10972800" cy="709147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Given the following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AmericanQuestion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class: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and the following Trivia Web API on </a:t>
            </a:r>
            <a:r>
              <a:rPr lang="en-US" sz="2400" dirty="0">
                <a:hlinkClick r:id="rId3"/>
              </a:rPr>
              <a:t>https://ramonws.azurewebsites.net/AmericanQuestions/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with the following endpoints:</a:t>
            </a: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Get Random Question: </a:t>
            </a:r>
            <a:r>
              <a:rPr lang="en-US" sz="1400" dirty="0">
                <a:hlinkClick r:id="rId4"/>
              </a:rPr>
              <a:t>https://ramonws.azurewebsites.net/AmericanQuestions/GetRandomQuestion</a:t>
            </a:r>
            <a:br>
              <a:rPr lang="en-US" sz="1400" dirty="0"/>
            </a:br>
            <a:r>
              <a:rPr lang="en-US" sz="2000" dirty="0"/>
              <a:t>Use Get Http Method with no parameter and respond with Json </a:t>
            </a:r>
            <a:r>
              <a:rPr lang="en-US" sz="2000" dirty="0" err="1"/>
              <a:t>AmericanQuestion</a:t>
            </a:r>
            <a:r>
              <a:rPr lang="en-US" sz="2000" dirty="0"/>
              <a:t> object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Add Question: </a:t>
            </a:r>
            <a:r>
              <a:rPr lang="en-US" sz="1600" dirty="0">
                <a:hlinkClick r:id="rId5"/>
              </a:rPr>
              <a:t>https://ramonws.azurewebsites.net/AmericanQuestions/PostNewQuestions</a:t>
            </a:r>
            <a:br>
              <a:rPr lang="en-US" sz="1600" dirty="0"/>
            </a:br>
            <a:r>
              <a:rPr lang="en-US" sz="2000" dirty="0"/>
              <a:t>Use Post Http Method. Parameter: Json </a:t>
            </a:r>
            <a:r>
              <a:rPr lang="en-US" sz="2000" dirty="0" err="1"/>
              <a:t>AmericanQuestion</a:t>
            </a:r>
            <a:r>
              <a:rPr lang="en-US" sz="2000" dirty="0"/>
              <a:t> object. Return void.</a:t>
            </a:r>
            <a:br>
              <a:rPr lang="en-US" sz="2000" dirty="0"/>
            </a:br>
            <a:endParaRPr lang="en-US" sz="2000" dirty="0"/>
          </a:p>
          <a:p>
            <a:pPr marL="342900" indent="-342900" defTabSz="914028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Write a Trivia application! The application read random questions from the web </a:t>
            </a:r>
            <a:r>
              <a:rPr lang="en-US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api</a:t>
            </a:r>
            <a:r>
              <a:rPr lang="en-US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ask the user for an answer. Correct answer gives 1 point to the user. The user can make 3 mistakes before the questions stop. Every time the user reached new 3 points, he can add a new question to the game!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44E6DA8-3F06-41DF-A771-2DD7D1C3C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294" y="1315125"/>
            <a:ext cx="3181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6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150986"/>
            <a:ext cx="9509760" cy="1233424"/>
          </a:xfrm>
        </p:spPr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איך מתחילים עם בחורה....</a:t>
            </a:r>
          </a:p>
        </p:txBody>
      </p:sp>
      <p:pic>
        <p:nvPicPr>
          <p:cNvPr id="1026" name="Picture 2" descr="תוצאת תמונה עבור mexican">
            <a:extLst>
              <a:ext uri="{FF2B5EF4-FFF2-40B4-BE49-F238E27FC236}">
                <a16:creationId xmlns:a16="http://schemas.microsoft.com/office/drawing/2014/main" id="{9310F7F8-BEE4-414C-A713-623EAA1E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34" y="1996587"/>
            <a:ext cx="2638466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japanese">
            <a:extLst>
              <a:ext uri="{FF2B5EF4-FFF2-40B4-BE49-F238E27FC236}">
                <a16:creationId xmlns:a16="http://schemas.microsoft.com/office/drawing/2014/main" id="{FF827C85-15B4-4DBE-A025-A3921A03C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r="12897"/>
          <a:stretch/>
        </p:blipFill>
        <p:spPr bwMode="auto">
          <a:xfrm>
            <a:off x="0" y="2195512"/>
            <a:ext cx="3456384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0A0B436-0486-4515-BF17-9D4992A7B954}"/>
              </a:ext>
            </a:extLst>
          </p:cNvPr>
          <p:cNvSpPr txBox="1"/>
          <p:nvPr/>
        </p:nvSpPr>
        <p:spPr>
          <a:xfrm>
            <a:off x="767408" y="4797152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 algn="r" rtl="1">
              <a:defRPr lang="he-il"/>
            </a:defPPr>
            <a:lvl1pPr algn="ctr">
              <a:defRPr>
                <a:latin typeface="FrankRuehl" panose="020E0503060101010101" pitchFamily="34" charset="-79"/>
                <a:cs typeface="FrankRuehl" panose="020E0503060101010101" pitchFamily="34" charset="-79"/>
              </a:defRPr>
            </a:lvl1pPr>
          </a:lstStyle>
          <a:p>
            <a:r>
              <a:rPr lang="he-IL" dirty="0"/>
              <a:t>יוקו מיפן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E2C05AB-CCDE-4AAD-B9E4-2C62530251C5}"/>
              </a:ext>
            </a:extLst>
          </p:cNvPr>
          <p:cNvSpPr txBox="1"/>
          <p:nvPr/>
        </p:nvSpPr>
        <p:spPr>
          <a:xfrm>
            <a:off x="9840416" y="4725144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פדרו </a:t>
            </a:r>
            <a:r>
              <a:rPr lang="he-IL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ממכסיקו</a:t>
            </a:r>
            <a:endParaRPr lang="he-IL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030" name="Picture 6" descr="תוצאת תמונה עבור british princess">
            <a:extLst>
              <a:ext uri="{FF2B5EF4-FFF2-40B4-BE49-F238E27FC236}">
                <a16:creationId xmlns:a16="http://schemas.microsoft.com/office/drawing/2014/main" id="{C47D5F6E-A57D-4094-9B16-E175EB0D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628800"/>
            <a:ext cx="4513684" cy="451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7A2054B-D491-4A37-A9F5-B9C4A409CA78}"/>
              </a:ext>
            </a:extLst>
          </p:cNvPr>
          <p:cNvSpPr txBox="1"/>
          <p:nvPr/>
        </p:nvSpPr>
        <p:spPr>
          <a:xfrm>
            <a:off x="6168008" y="1300395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וויליאם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1D01537-166B-468A-BD17-5C2E4794AA01}"/>
              </a:ext>
            </a:extLst>
          </p:cNvPr>
          <p:cNvSpPr txBox="1"/>
          <p:nvPr/>
        </p:nvSpPr>
        <p:spPr>
          <a:xfrm>
            <a:off x="4082749" y="1279932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קייט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5B9BE32-F29B-4D9F-9A80-86E77AECF42D}"/>
              </a:ext>
            </a:extLst>
          </p:cNvPr>
          <p:cNvCxnSpPr>
            <a:cxnSpLocks/>
          </p:cNvCxnSpPr>
          <p:nvPr/>
        </p:nvCxnSpPr>
        <p:spPr>
          <a:xfrm flipH="1">
            <a:off x="8040216" y="2420888"/>
            <a:ext cx="1513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0D9CCE6-E07E-47AD-B6F5-0FB3C1E3A4CE}"/>
              </a:ext>
            </a:extLst>
          </p:cNvPr>
          <p:cNvSpPr txBox="1"/>
          <p:nvPr/>
        </p:nvSpPr>
        <p:spPr>
          <a:xfrm>
            <a:off x="7680751" y="2415430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מכסיקנית</a:t>
            </a:r>
            <a:endParaRPr lang="he-IL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73E0CA69-D20D-46F3-B719-42EECEF9E3CA}"/>
              </a:ext>
            </a:extLst>
          </p:cNvPr>
          <p:cNvCxnSpPr>
            <a:cxnSpLocks/>
          </p:cNvCxnSpPr>
          <p:nvPr/>
        </p:nvCxnSpPr>
        <p:spPr>
          <a:xfrm>
            <a:off x="8112224" y="2822682"/>
            <a:ext cx="1441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89AEC2B-0B5A-4DFB-87FE-2EA4827C890A}"/>
              </a:ext>
            </a:extLst>
          </p:cNvPr>
          <p:cNvCxnSpPr>
            <a:cxnSpLocks/>
          </p:cNvCxnSpPr>
          <p:nvPr/>
        </p:nvCxnSpPr>
        <p:spPr>
          <a:xfrm flipH="1">
            <a:off x="5375345" y="2354338"/>
            <a:ext cx="1513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594CA39-E2E5-4B81-854C-56FF1B05E5A2}"/>
              </a:ext>
            </a:extLst>
          </p:cNvPr>
          <p:cNvSpPr txBox="1"/>
          <p:nvPr/>
        </p:nvSpPr>
        <p:spPr>
          <a:xfrm>
            <a:off x="5588971" y="2348880"/>
            <a:ext cx="12991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אנגלית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056BCE04-3BB1-4ECE-9D5F-D91AE9FCD1E4}"/>
              </a:ext>
            </a:extLst>
          </p:cNvPr>
          <p:cNvCxnSpPr>
            <a:cxnSpLocks/>
          </p:cNvCxnSpPr>
          <p:nvPr/>
        </p:nvCxnSpPr>
        <p:spPr>
          <a:xfrm>
            <a:off x="5447353" y="2756132"/>
            <a:ext cx="1441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B81A38D3-C271-4331-B2A3-C47844F1E0E9}"/>
              </a:ext>
            </a:extLst>
          </p:cNvPr>
          <p:cNvCxnSpPr>
            <a:cxnSpLocks/>
          </p:cNvCxnSpPr>
          <p:nvPr/>
        </p:nvCxnSpPr>
        <p:spPr>
          <a:xfrm flipH="1">
            <a:off x="2926498" y="2506738"/>
            <a:ext cx="1513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6E87FBCE-0118-4063-B462-DD675C483C68}"/>
              </a:ext>
            </a:extLst>
          </p:cNvPr>
          <p:cNvSpPr txBox="1"/>
          <p:nvPr/>
        </p:nvSpPr>
        <p:spPr>
          <a:xfrm>
            <a:off x="3140124" y="2501280"/>
            <a:ext cx="12991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יפנית</a:t>
            </a: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E71ED180-3C3B-4811-A93E-6CE67606574C}"/>
              </a:ext>
            </a:extLst>
          </p:cNvPr>
          <p:cNvCxnSpPr>
            <a:cxnSpLocks/>
          </p:cNvCxnSpPr>
          <p:nvPr/>
        </p:nvCxnSpPr>
        <p:spPr>
          <a:xfrm>
            <a:off x="2998506" y="2908532"/>
            <a:ext cx="1441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:a16="http://schemas.microsoft.com/office/drawing/2014/main" id="{827A50DA-1333-4D4A-B8A0-C93B949F992E}"/>
              </a:ext>
            </a:extLst>
          </p:cNvPr>
          <p:cNvSpPr/>
          <p:nvPr/>
        </p:nvSpPr>
        <p:spPr>
          <a:xfrm>
            <a:off x="3923881" y="6191995"/>
            <a:ext cx="470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dirty="0" err="1">
                <a:solidFill>
                  <a:srgbClr val="222222"/>
                </a:solidFill>
                <a:latin typeface="inherit"/>
              </a:rPr>
              <a:t>You</a:t>
            </a:r>
            <a:r>
              <a:rPr lang="he-IL" altLang="he-IL" dirty="0">
                <a:solidFill>
                  <a:srgbClr val="222222"/>
                </a:solidFill>
                <a:latin typeface="inherit"/>
              </a:rPr>
              <a:t> </a:t>
            </a:r>
            <a:r>
              <a:rPr lang="he-IL" altLang="he-IL" dirty="0" err="1">
                <a:solidFill>
                  <a:srgbClr val="222222"/>
                </a:solidFill>
                <a:latin typeface="inherit"/>
              </a:rPr>
              <a:t>know</a:t>
            </a:r>
            <a:r>
              <a:rPr lang="he-IL" altLang="he-IL" dirty="0">
                <a:solidFill>
                  <a:srgbClr val="222222"/>
                </a:solidFill>
                <a:latin typeface="inherit"/>
              </a:rPr>
              <a:t>? </a:t>
            </a:r>
            <a:r>
              <a:rPr lang="he-IL" altLang="he-IL" dirty="0" err="1">
                <a:solidFill>
                  <a:srgbClr val="222222"/>
                </a:solidFill>
                <a:latin typeface="inherit"/>
              </a:rPr>
              <a:t>You</a:t>
            </a:r>
            <a:r>
              <a:rPr lang="he-IL" altLang="he-IL" dirty="0">
                <a:solidFill>
                  <a:srgbClr val="222222"/>
                </a:solidFill>
                <a:latin typeface="inherit"/>
              </a:rPr>
              <a:t> </a:t>
            </a:r>
            <a:r>
              <a:rPr lang="he-IL" altLang="he-IL" dirty="0" err="1">
                <a:solidFill>
                  <a:srgbClr val="222222"/>
                </a:solidFill>
                <a:latin typeface="inherit"/>
              </a:rPr>
              <a:t>have</a:t>
            </a:r>
            <a:r>
              <a:rPr lang="he-IL" altLang="he-IL" dirty="0">
                <a:solidFill>
                  <a:srgbClr val="222222"/>
                </a:solidFill>
                <a:latin typeface="inherit"/>
              </a:rPr>
              <a:t> </a:t>
            </a:r>
            <a:r>
              <a:rPr lang="he-IL" altLang="he-IL" dirty="0" err="1">
                <a:solidFill>
                  <a:srgbClr val="222222"/>
                </a:solidFill>
                <a:latin typeface="inherit"/>
              </a:rPr>
              <a:t>something</a:t>
            </a:r>
            <a:r>
              <a:rPr lang="he-IL" altLang="he-IL" dirty="0">
                <a:solidFill>
                  <a:srgbClr val="222222"/>
                </a:solidFill>
                <a:latin typeface="inherit"/>
              </a:rPr>
              <a:t> </a:t>
            </a:r>
            <a:r>
              <a:rPr lang="he-IL" altLang="he-IL" dirty="0" err="1">
                <a:solidFill>
                  <a:srgbClr val="222222"/>
                </a:solidFill>
                <a:latin typeface="inherit"/>
              </a:rPr>
              <a:t>sad</a:t>
            </a:r>
            <a:r>
              <a:rPr lang="he-IL" altLang="he-IL" dirty="0">
                <a:solidFill>
                  <a:srgbClr val="222222"/>
                </a:solidFill>
                <a:latin typeface="inherit"/>
              </a:rPr>
              <a:t> </a:t>
            </a:r>
            <a:r>
              <a:rPr lang="he-IL" altLang="he-IL" dirty="0" err="1">
                <a:solidFill>
                  <a:srgbClr val="222222"/>
                </a:solidFill>
                <a:latin typeface="inherit"/>
              </a:rPr>
              <a:t>in</a:t>
            </a:r>
            <a:r>
              <a:rPr lang="he-IL" altLang="he-IL" dirty="0">
                <a:solidFill>
                  <a:srgbClr val="222222"/>
                </a:solidFill>
                <a:latin typeface="inherit"/>
              </a:rPr>
              <a:t> </a:t>
            </a:r>
            <a:r>
              <a:rPr lang="he-IL" altLang="he-IL" dirty="0" err="1">
                <a:solidFill>
                  <a:srgbClr val="222222"/>
                </a:solidFill>
                <a:latin typeface="inherit"/>
              </a:rPr>
              <a:t>your</a:t>
            </a:r>
            <a:r>
              <a:rPr lang="he-IL" altLang="he-IL" dirty="0">
                <a:solidFill>
                  <a:srgbClr val="222222"/>
                </a:solidFill>
                <a:latin typeface="inherit"/>
              </a:rPr>
              <a:t> </a:t>
            </a:r>
            <a:r>
              <a:rPr lang="he-IL" altLang="he-IL" dirty="0" err="1">
                <a:solidFill>
                  <a:srgbClr val="222222"/>
                </a:solidFill>
                <a:latin typeface="inherit"/>
              </a:rPr>
              <a:t>eyes</a:t>
            </a:r>
            <a:r>
              <a:rPr lang="he-IL" altLang="he-IL" sz="400" dirty="0"/>
              <a:t> </a:t>
            </a:r>
            <a:endParaRPr lang="he-IL" altLang="he-IL" sz="1400" dirty="0">
              <a:latin typeface="Arial" panose="020B0604020202020204" pitchFamily="34" charset="0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B225BF0-FE79-4E67-B8B0-9B495F512FC8}"/>
              </a:ext>
            </a:extLst>
          </p:cNvPr>
          <p:cNvSpPr/>
          <p:nvPr/>
        </p:nvSpPr>
        <p:spPr>
          <a:xfrm>
            <a:off x="9120336" y="5234702"/>
            <a:ext cx="2735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¿</a:t>
            </a:r>
            <a:r>
              <a:rPr lang="he-IL" dirty="0" err="1"/>
              <a:t>Ya</a:t>
            </a:r>
            <a:r>
              <a:rPr lang="he-IL" dirty="0"/>
              <a:t> </a:t>
            </a:r>
            <a:r>
              <a:rPr lang="he-IL" dirty="0" err="1"/>
              <a:t>sabes</a:t>
            </a:r>
            <a:r>
              <a:rPr lang="he-IL" dirty="0"/>
              <a:t>? </a:t>
            </a:r>
            <a:r>
              <a:rPr lang="he-IL" dirty="0" err="1"/>
              <a:t>Tienes</a:t>
            </a:r>
            <a:r>
              <a:rPr lang="he-IL" dirty="0"/>
              <a:t> </a:t>
            </a:r>
            <a:r>
              <a:rPr lang="he-IL" dirty="0" err="1"/>
              <a:t>algo</a:t>
            </a:r>
            <a:r>
              <a:rPr lang="he-IL" dirty="0"/>
              <a:t> </a:t>
            </a:r>
            <a:r>
              <a:rPr lang="he-IL" dirty="0" err="1"/>
              <a:t>triste</a:t>
            </a:r>
            <a:r>
              <a:rPr lang="he-IL" dirty="0"/>
              <a:t> </a:t>
            </a:r>
            <a:r>
              <a:rPr lang="he-IL" dirty="0" err="1"/>
              <a:t>en</a:t>
            </a:r>
            <a:r>
              <a:rPr lang="he-IL" dirty="0"/>
              <a:t> </a:t>
            </a:r>
            <a:r>
              <a:rPr lang="he-IL" dirty="0" err="1"/>
              <a:t>tus</a:t>
            </a:r>
            <a:r>
              <a:rPr lang="he-IL" dirty="0"/>
              <a:t> </a:t>
            </a:r>
            <a:r>
              <a:rPr lang="he-IL" dirty="0" err="1"/>
              <a:t>ojos</a:t>
            </a:r>
            <a:endParaRPr lang="he-IL" dirty="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72C66F4-D583-4A43-8E9E-A8C667A9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2" y="5235663"/>
            <a:ext cx="3719736" cy="55399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latin typeface="Arial" panose="020B0604020202020204" pitchFamily="34" charset="0"/>
              </a:rPr>
              <a:t>Ē to? </a:t>
            </a:r>
            <a:r>
              <a:rPr lang="en-US" altLang="he-IL" dirty="0" err="1">
                <a:latin typeface="Arial" panose="020B0604020202020204" pitchFamily="34" charset="0"/>
              </a:rPr>
              <a:t>Anata</a:t>
            </a:r>
            <a:r>
              <a:rPr lang="en-US" altLang="he-IL" dirty="0">
                <a:latin typeface="Arial" panose="020B0604020202020204" pitchFamily="34" charset="0"/>
              </a:rPr>
              <a:t> </a:t>
            </a:r>
            <a:r>
              <a:rPr lang="en-US" altLang="he-IL" dirty="0" err="1">
                <a:latin typeface="Arial" panose="020B0604020202020204" pitchFamily="34" charset="0"/>
              </a:rPr>
              <a:t>wa</a:t>
            </a:r>
            <a:r>
              <a:rPr lang="en-US" altLang="he-IL" dirty="0">
                <a:latin typeface="Arial" panose="020B0604020202020204" pitchFamily="34" charset="0"/>
              </a:rPr>
              <a:t> </a:t>
            </a:r>
            <a:r>
              <a:rPr lang="en-US" altLang="he-IL" dirty="0" err="1">
                <a:latin typeface="Arial" panose="020B0604020202020204" pitchFamily="34" charset="0"/>
              </a:rPr>
              <a:t>anata</a:t>
            </a:r>
            <a:r>
              <a:rPr lang="en-US" altLang="he-IL" dirty="0">
                <a:latin typeface="Arial" panose="020B0604020202020204" pitchFamily="34" charset="0"/>
              </a:rPr>
              <a:t> no me </a:t>
            </a:r>
            <a:r>
              <a:rPr lang="en-US" altLang="he-IL" dirty="0" err="1">
                <a:latin typeface="Arial" panose="020B0604020202020204" pitchFamily="34" charset="0"/>
              </a:rPr>
              <a:t>ni</a:t>
            </a:r>
            <a:r>
              <a:rPr lang="en-US" altLang="he-IL" dirty="0">
                <a:latin typeface="Arial" panose="020B0604020202020204" pitchFamily="34" charset="0"/>
              </a:rPr>
              <a:t> </a:t>
            </a:r>
            <a:r>
              <a:rPr lang="en-US" altLang="he-IL" dirty="0" err="1">
                <a:latin typeface="Arial" panose="020B0604020202020204" pitchFamily="34" charset="0"/>
              </a:rPr>
              <a:t>kanashī</a:t>
            </a:r>
            <a:r>
              <a:rPr lang="en-US" altLang="he-IL" dirty="0">
                <a:latin typeface="Arial" panose="020B0604020202020204" pitchFamily="34" charset="0"/>
              </a:rPr>
              <a:t> </a:t>
            </a:r>
            <a:r>
              <a:rPr lang="en-US" altLang="he-IL" dirty="0" err="1">
                <a:latin typeface="Arial" panose="020B0604020202020204" pitchFamily="34" charset="0"/>
              </a:rPr>
              <a:t>nanika</a:t>
            </a:r>
            <a:r>
              <a:rPr lang="en-US" altLang="he-IL" dirty="0">
                <a:latin typeface="Arial" panose="020B0604020202020204" pitchFamily="34" charset="0"/>
              </a:rPr>
              <a:t> o motte </a:t>
            </a:r>
            <a:r>
              <a:rPr lang="en-US" altLang="he-IL" dirty="0" err="1">
                <a:latin typeface="Arial" panose="020B0604020202020204" pitchFamily="34" charset="0"/>
              </a:rPr>
              <a:t>imasu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  <p:bldP spid="16" grpId="0"/>
      <p:bldP spid="22" grpId="0"/>
      <p:bldP spid="27" grpId="0"/>
      <p:bldP spid="24" grpId="0"/>
      <p:bldP spid="25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30899"/>
            <a:ext cx="10585176" cy="1233424"/>
          </a:xfrm>
        </p:spPr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שרותי רשת נועדו לאפשר לתוכניות מחשב לתקשר...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2881ED75-A011-45A1-BD9B-32ED925A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 rtlCol="1">
            <a:normAutofit/>
          </a:bodyPr>
          <a:lstStyle/>
          <a:p>
            <a:pPr algn="r" rtl="1"/>
            <a:r>
              <a:rPr lang="he-IL" sz="2400" dirty="0"/>
              <a:t>בלי מגבלה של מיקום</a:t>
            </a:r>
          </a:p>
          <a:p>
            <a:pPr algn="r" rtl="1"/>
            <a:r>
              <a:rPr lang="he-IL" sz="2400" dirty="0"/>
              <a:t>בלי מגבלה של מערכת הפעלה</a:t>
            </a:r>
          </a:p>
          <a:p>
            <a:pPr algn="r" rtl="1"/>
            <a:r>
              <a:rPr lang="he-IL" sz="2400" dirty="0"/>
              <a:t>בלי מגבלה של שפת מחשב</a:t>
            </a:r>
          </a:p>
          <a:p>
            <a:pPr marL="45720" indent="0" algn="r" rtl="1">
              <a:buNone/>
            </a:pP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en-US" b="0" i="0" dirty="0">
                <a:solidFill>
                  <a:srgbClr val="3C404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 Http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תוצאת תמונה עבור מחשבון">
            <a:extLst>
              <a:ext uri="{FF2B5EF4-FFF2-40B4-BE49-F238E27FC236}">
                <a16:creationId xmlns:a16="http://schemas.microsoft.com/office/drawing/2014/main" id="{C5EC3F47-ED58-40FA-9F75-F13E0B9B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2" y="1036885"/>
            <a:ext cx="1931534" cy="33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AB3F9DC-AB72-4857-8DA4-66BD90DA4F2D}"/>
              </a:ext>
            </a:extLst>
          </p:cNvPr>
          <p:cNvSpPr txBox="1"/>
          <p:nvPr/>
        </p:nvSpPr>
        <p:spPr>
          <a:xfrm>
            <a:off x="20240" y="4549196"/>
            <a:ext cx="22322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פדרו כותב תכנית מחשב של מחשבון. הוא בנה את כל ממשק המשתמש אבל צריך שירות שידע לחשב את התוצאה של התרגילים</a:t>
            </a:r>
          </a:p>
        </p:txBody>
      </p:sp>
      <p:pic>
        <p:nvPicPr>
          <p:cNvPr id="2052" name="Picture 4" descr="תוצאת תמונה עבור web server">
            <a:extLst>
              <a:ext uri="{FF2B5EF4-FFF2-40B4-BE49-F238E27FC236}">
                <a16:creationId xmlns:a16="http://schemas.microsoft.com/office/drawing/2014/main" id="{3CDF8389-F9AF-4C37-808B-6CC4CAB6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555" y="1660668"/>
            <a:ext cx="226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B8FBF2A-1071-4F6D-A272-CFB355A29487}"/>
              </a:ext>
            </a:extLst>
          </p:cNvPr>
          <p:cNvSpPr txBox="1"/>
          <p:nvPr/>
        </p:nvSpPr>
        <p:spPr>
          <a:xfrm>
            <a:off x="9840416" y="4549197"/>
            <a:ext cx="22322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יוקו כתבה שרת אינטרנט שיודע לחשב חישובים. היא הגדירה שרות רשת שיודע לחבר, לחסר, לכפול ולחלק מספרים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BA7AAAF3-F70C-4DF1-A27F-E5FB7E429E34}"/>
              </a:ext>
            </a:extLst>
          </p:cNvPr>
          <p:cNvGrpSpPr>
            <a:grpSpLocks/>
          </p:cNvGrpSpPr>
          <p:nvPr/>
        </p:nvGrpSpPr>
        <p:grpSpPr bwMode="auto">
          <a:xfrm>
            <a:off x="7987679" y="3904451"/>
            <a:ext cx="1598613" cy="517524"/>
            <a:chOff x="4232" y="3459"/>
            <a:chExt cx="1007" cy="326"/>
          </a:xfrm>
        </p:grpSpPr>
        <p:sp>
          <p:nvSpPr>
            <p:cNvPr id="44" name="AutoShape 5">
              <a:extLst>
                <a:ext uri="{FF2B5EF4-FFF2-40B4-BE49-F238E27FC236}">
                  <a16:creationId xmlns:a16="http://schemas.microsoft.com/office/drawing/2014/main" id="{55D7FE7D-1825-46A9-9D5F-9AFD528E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459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00FFFF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E66A0DB3-A1C9-46A5-B8C3-686D2FE35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3459"/>
              <a:ext cx="10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>
                  <a:latin typeface="Comic Sans MS" panose="030F0702030302020204" pitchFamily="66" charset="0"/>
                </a:rPr>
                <a:t>HTTP server</a:t>
              </a: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B1AA0D6E-AB91-44E5-B86A-9CC5AE556984}"/>
              </a:ext>
            </a:extLst>
          </p:cNvPr>
          <p:cNvGrpSpPr>
            <a:grpSpLocks/>
          </p:cNvGrpSpPr>
          <p:nvPr/>
        </p:nvGrpSpPr>
        <p:grpSpPr bwMode="auto">
          <a:xfrm>
            <a:off x="8025779" y="2896394"/>
            <a:ext cx="1598613" cy="525463"/>
            <a:chOff x="4256" y="2824"/>
            <a:chExt cx="1007" cy="331"/>
          </a:xfrm>
        </p:grpSpPr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E855169C-41A0-48E4-8EC2-BCBBC137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824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FFFF0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3" name="Text Box 9">
              <a:extLst>
                <a:ext uri="{FF2B5EF4-FFF2-40B4-BE49-F238E27FC236}">
                  <a16:creationId xmlns:a16="http://schemas.microsoft.com/office/drawing/2014/main" id="{364C28A1-2C75-491B-8FD5-AA655AE7E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2824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Controller Class</a:t>
              </a:r>
              <a:r>
                <a:rPr lang="he-IL" altLang="he-IL" sz="1400" dirty="0">
                  <a:latin typeface="Comic Sans MS" panose="030F0702030302020204" pitchFamily="66" charset="0"/>
                </a:rPr>
                <a:t> </a:t>
              </a:r>
              <a:r>
                <a:rPr lang="en-US" altLang="he-IL" sz="1400" dirty="0">
                  <a:latin typeface="Comic Sans MS" panose="030F0702030302020204" pitchFamily="66" charset="0"/>
                </a:rPr>
                <a:t>(</a:t>
              </a:r>
              <a:r>
                <a:rPr lang="en-US" altLang="he-IL" sz="800" dirty="0">
                  <a:latin typeface="Comic Sans MS" panose="030F0702030302020204" pitchFamily="66" charset="0"/>
                </a:rPr>
                <a:t>Routing + Deserialization</a:t>
              </a:r>
              <a:r>
                <a:rPr lang="en-US" altLang="he-IL" sz="1400" dirty="0">
                  <a:latin typeface="Comic Sans MS" panose="030F0702030302020204" pitchFamily="66" charset="0"/>
                </a:rPr>
                <a:t>)</a:t>
              </a:r>
              <a:endParaRPr lang="en-GB" altLang="he-IL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F0BC2C2D-2675-4687-A599-B2FEB2A315BC}"/>
              </a:ext>
            </a:extLst>
          </p:cNvPr>
          <p:cNvGrpSpPr>
            <a:grpSpLocks/>
          </p:cNvGrpSpPr>
          <p:nvPr/>
        </p:nvGrpSpPr>
        <p:grpSpPr bwMode="auto">
          <a:xfrm>
            <a:off x="8025779" y="1905794"/>
            <a:ext cx="1598613" cy="525463"/>
            <a:chOff x="4256" y="2200"/>
            <a:chExt cx="1007" cy="331"/>
          </a:xfrm>
        </p:grpSpPr>
        <p:sp>
          <p:nvSpPr>
            <p:cNvPr id="40" name="AutoShape 11">
              <a:extLst>
                <a:ext uri="{FF2B5EF4-FFF2-40B4-BE49-F238E27FC236}">
                  <a16:creationId xmlns:a16="http://schemas.microsoft.com/office/drawing/2014/main" id="{1242ACDE-68E7-4E86-87FA-E8A3D9AA6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200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00F2D4F5-DC23-4014-9A71-212E6C9C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2200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Server Class Method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3C32A5-02AE-4C7C-99E6-49A93B1C0C54}"/>
              </a:ext>
            </a:extLst>
          </p:cNvPr>
          <p:cNvGrpSpPr>
            <a:grpSpLocks/>
          </p:cNvGrpSpPr>
          <p:nvPr/>
        </p:nvGrpSpPr>
        <p:grpSpPr bwMode="auto">
          <a:xfrm>
            <a:off x="2207568" y="3904451"/>
            <a:ext cx="1598613" cy="517524"/>
            <a:chOff x="2072" y="3459"/>
            <a:chExt cx="1007" cy="326"/>
          </a:xfrm>
        </p:grpSpPr>
        <p:sp>
          <p:nvSpPr>
            <p:cNvPr id="38" name="AutoShape 14">
              <a:extLst>
                <a:ext uri="{FF2B5EF4-FFF2-40B4-BE49-F238E27FC236}">
                  <a16:creationId xmlns:a16="http://schemas.microsoft.com/office/drawing/2014/main" id="{C657850F-8B7D-49C8-94D1-402731F49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459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00FFFF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BBA108EC-3916-4E6A-9C8D-FAE8966C1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3459"/>
              <a:ext cx="10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>
                  <a:latin typeface="Comic Sans MS" panose="030F0702030302020204" pitchFamily="66" charset="0"/>
                </a:rPr>
                <a:t>HTTP client</a:t>
              </a: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60143DA4-1259-429B-9812-57FBBC9CD5B0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2932915"/>
            <a:ext cx="1598613" cy="525463"/>
            <a:chOff x="2080" y="2847"/>
            <a:chExt cx="1007" cy="331"/>
          </a:xfrm>
        </p:grpSpPr>
        <p:sp>
          <p:nvSpPr>
            <p:cNvPr id="36" name="AutoShape 17">
              <a:extLst>
                <a:ext uri="{FF2B5EF4-FFF2-40B4-BE49-F238E27FC236}">
                  <a16:creationId xmlns:a16="http://schemas.microsoft.com/office/drawing/2014/main" id="{7F87DF62-74B7-4987-9E4B-F3B5FB37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847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FFFF0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8B3A8FB5-01D2-4F71-ADFD-F9554D620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847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Service Client Class (Proxy)</a:t>
              </a: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2DF2421-0153-439F-860A-DDB8663CD68E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1942314"/>
            <a:ext cx="1598613" cy="525463"/>
            <a:chOff x="2080" y="2223"/>
            <a:chExt cx="1007" cy="331"/>
          </a:xfrm>
        </p:grpSpPr>
        <p:sp>
          <p:nvSpPr>
            <p:cNvPr id="34" name="AutoShape 20">
              <a:extLst>
                <a:ext uri="{FF2B5EF4-FFF2-40B4-BE49-F238E27FC236}">
                  <a16:creationId xmlns:a16="http://schemas.microsoft.com/office/drawing/2014/main" id="{0914E74E-4F9E-437F-9BD3-C853D49E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73333D-496C-4CDD-AA81-A1AE898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Method call</a:t>
              </a:r>
            </a:p>
          </p:txBody>
        </p:sp>
      </p:grpSp>
      <p:sp>
        <p:nvSpPr>
          <p:cNvPr id="17" name="Line 22">
            <a:extLst>
              <a:ext uri="{FF2B5EF4-FFF2-40B4-BE49-F238E27FC236}">
                <a16:creationId xmlns:a16="http://schemas.microsoft.com/office/drawing/2014/main" id="{33CA5758-C163-4A4A-9224-A92E51D6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867" y="239950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73BC1000-7E90-46F6-B222-E46E5D91F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267" y="239950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47918D57-46B4-46E6-9D81-38C7341D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6377" y="2362994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BD7E1EC8-FE14-47F8-B040-0EB9C1C63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77" y="2362994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F08857A2-AC58-4A2B-874F-34F8676D8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986" y="4059033"/>
            <a:ext cx="4168796" cy="1803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1054D28C-8895-4B63-A7C7-1E1909C6D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36" y="3797892"/>
            <a:ext cx="3259830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50"/>
              </a:spcBef>
              <a:buClr>
                <a:srgbClr val="000000"/>
              </a:buClr>
              <a:buSzPct val="77000"/>
              <a:buFont typeface="Arial" panose="020B0604020202020204" pitchFamily="34" charset="0"/>
              <a:buNone/>
            </a:pPr>
            <a:r>
              <a:rPr lang="en-GB" altLang="he-IL" sz="1200" dirty="0">
                <a:latin typeface="Comic Sans MS" panose="030F0702030302020204" pitchFamily="66" charset="0"/>
              </a:rPr>
              <a:t>Http Request (POST / GET / Other))…</a:t>
            </a:r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EAFBE0AB-8F9B-4786-8724-A5CEA964BD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8881" y="4210844"/>
            <a:ext cx="4168796" cy="1788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CC884F93-E7A0-415C-95CE-B3C59666C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4229940"/>
            <a:ext cx="407989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50"/>
              </a:spcBef>
              <a:buClr>
                <a:srgbClr val="000000"/>
              </a:buClr>
              <a:buSzPct val="77000"/>
              <a:buFont typeface="Arial" panose="020B0604020202020204" pitchFamily="34" charset="0"/>
              <a:buNone/>
            </a:pPr>
            <a:r>
              <a:rPr lang="en-GB" altLang="he-IL" sz="1200" dirty="0">
                <a:latin typeface="Comic Sans MS" panose="030F0702030302020204" pitchFamily="66" charset="0"/>
              </a:rPr>
              <a:t>Http Response</a:t>
            </a:r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C56844BD-A324-45CD-BDA4-890713416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942" y="339645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A6162632-40C9-4C5B-9558-A136E5EF1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42" y="339645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A9DE621D-53B0-4B39-90E5-A805E0B0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009" y="3043705"/>
            <a:ext cx="6010725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1400" dirty="0">
                <a:latin typeface="Comic Sans MS" panose="030F0702030302020204" pitchFamily="66" charset="0"/>
              </a:rPr>
              <a:t>Serialization / Deserialization</a:t>
            </a:r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C486A93E-1BCE-473A-90F5-E83062862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077" y="3375819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31" name="Line 36">
            <a:extLst>
              <a:ext uri="{FF2B5EF4-FFF2-40B4-BE49-F238E27FC236}">
                <a16:creationId xmlns:a16="http://schemas.microsoft.com/office/drawing/2014/main" id="{B8DD2B29-B52D-4FEB-8425-5DC0BFF27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1477" y="3375819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673E2AA8-B35A-4694-B848-981108156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533" y="3396457"/>
            <a:ext cx="100175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25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  </a:t>
            </a: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6" name="Text Box 37">
            <a:extLst>
              <a:ext uri="{FF2B5EF4-FFF2-40B4-BE49-F238E27FC236}">
                <a16:creationId xmlns:a16="http://schemas.microsoft.com/office/drawing/2014/main" id="{26EACD15-B241-4ECF-9EF3-39FC4924F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689" y="3443252"/>
            <a:ext cx="100175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25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  </a:t>
            </a: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דוגמא</a:t>
            </a: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55DA5BA-39A9-4853-9519-8D67FA3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7" y="1499003"/>
            <a:ext cx="9557152" cy="3713126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C1C1676F-E1DE-4EF4-B1B9-3C344B36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7" y="413049"/>
            <a:ext cx="2054679" cy="1079755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9B50007E-DCFC-4D2C-9BEB-97E47EA0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92" y="1255849"/>
            <a:ext cx="2512421" cy="43891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8C63CD0-935F-4ACB-8CB6-EA346124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772" y="1182280"/>
            <a:ext cx="3261483" cy="368946"/>
          </a:xfrm>
          <a:prstGeom prst="rect">
            <a:avLst/>
          </a:prstGeom>
        </p:spPr>
      </p:pic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81698B50-E847-4B86-85CE-CA5583778DEB}"/>
              </a:ext>
            </a:extLst>
          </p:cNvPr>
          <p:cNvSpPr txBox="1"/>
          <p:nvPr/>
        </p:nvSpPr>
        <p:spPr>
          <a:xfrm>
            <a:off x="4334413" y="1645871"/>
            <a:ext cx="543660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Content-Type: application/json</a:t>
            </a:r>
          </a:p>
          <a:p>
            <a:r>
              <a:rPr lang="en-US" sz="1400" dirty="0"/>
              <a:t>User-Agent: </a:t>
            </a:r>
            <a:r>
              <a:rPr lang="en-US" sz="1400" dirty="0" err="1"/>
              <a:t>PostmanRuntime</a:t>
            </a:r>
            <a:r>
              <a:rPr lang="en-US" sz="1400" dirty="0"/>
              <a:t>/7.26.2</a:t>
            </a:r>
          </a:p>
          <a:p>
            <a:r>
              <a:rPr lang="en-US" sz="1400" dirty="0"/>
              <a:t>Accept: */*</a:t>
            </a:r>
          </a:p>
          <a:p>
            <a:r>
              <a:rPr lang="en-US" sz="1400" dirty="0"/>
              <a:t>Postman-Token: 12657918-851f-471c-a382-18efa50727e2</a:t>
            </a:r>
          </a:p>
          <a:p>
            <a:r>
              <a:rPr lang="en-US" sz="1400" dirty="0"/>
              <a:t>Host: localhost:44359</a:t>
            </a:r>
          </a:p>
          <a:p>
            <a:r>
              <a:rPr lang="en-US" sz="1400" dirty="0"/>
              <a:t>Accept-Encoding: </a:t>
            </a:r>
            <a:r>
              <a:rPr lang="en-US" sz="1400" dirty="0" err="1"/>
              <a:t>gzip</a:t>
            </a:r>
            <a:r>
              <a:rPr lang="en-US" sz="1400" dirty="0"/>
              <a:t>, deflate, </a:t>
            </a:r>
            <a:r>
              <a:rPr lang="en-US" sz="1400" dirty="0" err="1"/>
              <a:t>br</a:t>
            </a:r>
            <a:endParaRPr lang="en-US" sz="1400" dirty="0"/>
          </a:p>
          <a:p>
            <a:r>
              <a:rPr lang="en-US" sz="1400" dirty="0"/>
              <a:t>Connection: keep-alive</a:t>
            </a:r>
          </a:p>
          <a:p>
            <a:r>
              <a:rPr lang="en-US" sz="1400" dirty="0"/>
              <a:t>Content-Length: 37</a:t>
            </a:r>
          </a:p>
          <a:p>
            <a:r>
              <a:rPr lang="en-US" sz="1400" dirty="0"/>
              <a:t>Body:</a:t>
            </a:r>
            <a:br>
              <a:rPr lang="en-US" sz="1400" dirty="0"/>
            </a:br>
            <a:r>
              <a:rPr lang="en-US" sz="1400" dirty="0"/>
              <a:t>{"FirstVal":3,"SecondVal":8,"Op":"+"}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801D2443-A53E-417D-BA22-B49D6457E963}"/>
              </a:ext>
            </a:extLst>
          </p:cNvPr>
          <p:cNvSpPr txBox="1"/>
          <p:nvPr/>
        </p:nvSpPr>
        <p:spPr>
          <a:xfrm>
            <a:off x="4334412" y="4974866"/>
            <a:ext cx="5436601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Content-Type: application/json; charset=utf-8</a:t>
            </a:r>
          </a:p>
          <a:p>
            <a:r>
              <a:rPr lang="en-US" sz="1400" dirty="0"/>
              <a:t>Server: Microsoft-IIS/10.0</a:t>
            </a:r>
          </a:p>
          <a:p>
            <a:r>
              <a:rPr lang="en-US" sz="1400" dirty="0"/>
              <a:t>X-Powered-By: ASP.NET</a:t>
            </a:r>
          </a:p>
          <a:p>
            <a:r>
              <a:rPr lang="en-US" sz="1400" dirty="0"/>
              <a:t>Date: Thu, 13 Aug 2020 14:38:03 GMT</a:t>
            </a:r>
          </a:p>
          <a:p>
            <a:r>
              <a:rPr lang="en-US" sz="1400" dirty="0"/>
              <a:t>Content-Length: 76</a:t>
            </a:r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{"exercise":{"firstVal":3,"secondVal":8,"op":"+"},"success":true,"result":11}</a:t>
            </a:r>
          </a:p>
        </p:txBody>
      </p:sp>
    </p:spTree>
    <p:extLst>
      <p:ext uri="{BB962C8B-B14F-4D97-AF65-F5344CB8AC3E}">
        <p14:creationId xmlns:p14="http://schemas.microsoft.com/office/powerpoint/2010/main" val="734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דוגמא</a:t>
            </a: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55DA5BA-39A9-4853-9519-8D67FA3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7" y="1499003"/>
            <a:ext cx="9557152" cy="3713126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C1C1676F-E1DE-4EF4-B1B9-3C344B36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7" y="413049"/>
            <a:ext cx="2054679" cy="1079755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9B50007E-DCFC-4D2C-9BEB-97E47EA0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92" y="1255849"/>
            <a:ext cx="2512421" cy="43891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8C63CD0-935F-4ACB-8CB6-EA346124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772" y="1182280"/>
            <a:ext cx="3261483" cy="368946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81AC275-8FC3-48A2-8A6E-30F17389BDB4}"/>
              </a:ext>
            </a:extLst>
          </p:cNvPr>
          <p:cNvSpPr txBox="1"/>
          <p:nvPr/>
        </p:nvSpPr>
        <p:spPr>
          <a:xfrm>
            <a:off x="1821992" y="5212129"/>
            <a:ext cx="8900437" cy="148040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כדי שצד ה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יוכל לקרוא לפעולה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Solve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בלי בעיה, יש לממש את המחלקות בצהוב! המחלקות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HttpClient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ו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HttpServer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כבר מומשו על ידי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Core</a:t>
            </a:r>
            <a:endParaRPr lang="he-IL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בנוסף – יש להיות מסוגלים לתאר אובייקט בעזרת טקסט ו-טקסט לאובייקט בשביל לתמוך במעבר נתונים בין האפליקציות (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 / Deserialization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B396C3F-5A8C-4271-8EB8-72F2913B37E4}"/>
              </a:ext>
            </a:extLst>
          </p:cNvPr>
          <p:cNvSpPr/>
          <p:nvPr/>
        </p:nvSpPr>
        <p:spPr bwMode="auto">
          <a:xfrm>
            <a:off x="1516017" y="2775857"/>
            <a:ext cx="9456783" cy="22343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– Java Script Object Notation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14" y="1189176"/>
            <a:ext cx="11552646" cy="299804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דרך לתיאור אובייקטים בעזרת טקסט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בגלל שטקסט נקרא בצורה זהה על ידי כל סוגי המערכות וקל להעביר אותו בפרוטוקול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אז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הפך להיות הפורמט הנפוץ ביותר להעברת מידע ב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API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התהליך שהופך אובייקט 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נקרא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Serialization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התהליך שהופך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לאובייקטים נקרא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74025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– Examples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43470CB-8CFE-4B72-B775-2D136BA6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1234474"/>
            <a:ext cx="4036254" cy="394712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85DBB4A-94D0-41B5-8585-A2D0F88A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694" y="1404257"/>
            <a:ext cx="2557818" cy="144516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D7E75D8-9E8D-4A94-B289-EA7AF0C4B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694" y="3953689"/>
            <a:ext cx="2660523" cy="178321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42E651C-781B-4EA6-B080-03F699D1B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614" y="3429000"/>
            <a:ext cx="2463574" cy="272051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474ACB8-91A3-4E9C-AE9C-4A280D5C09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1614" y="1189176"/>
            <a:ext cx="2370152" cy="1865539"/>
          </a:xfrm>
          <a:prstGeom prst="rect">
            <a:avLst/>
          </a:prstGeom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7F7EFBA7-3E95-44A3-A672-7929A24A7325}"/>
              </a:ext>
            </a:extLst>
          </p:cNvPr>
          <p:cNvCxnSpPr/>
          <p:nvPr/>
        </p:nvCxnSpPr>
        <p:spPr>
          <a:xfrm>
            <a:off x="7565217" y="1741714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9238FB2-E7B0-4201-B025-6D73C88FD984}"/>
              </a:ext>
            </a:extLst>
          </p:cNvPr>
          <p:cNvSpPr txBox="1"/>
          <p:nvPr/>
        </p:nvSpPr>
        <p:spPr>
          <a:xfrm>
            <a:off x="7526095" y="1346348"/>
            <a:ext cx="1526397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CA68D7A-14F5-47E1-A9E5-803B3A9C1AB6}"/>
              </a:ext>
            </a:extLst>
          </p:cNvPr>
          <p:cNvCxnSpPr>
            <a:cxnSpLocks/>
          </p:cNvCxnSpPr>
          <p:nvPr/>
        </p:nvCxnSpPr>
        <p:spPr>
          <a:xfrm flipH="1">
            <a:off x="7565217" y="2438400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0C63474-7B87-4EBD-A86A-3D6FA4812177}"/>
              </a:ext>
            </a:extLst>
          </p:cNvPr>
          <p:cNvSpPr txBox="1"/>
          <p:nvPr/>
        </p:nvSpPr>
        <p:spPr>
          <a:xfrm>
            <a:off x="7518981" y="2358830"/>
            <a:ext cx="1777418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BDB41183-AC3A-4345-982E-2845D5C381FF}"/>
              </a:ext>
            </a:extLst>
          </p:cNvPr>
          <p:cNvCxnSpPr/>
          <p:nvPr/>
        </p:nvCxnSpPr>
        <p:spPr>
          <a:xfrm>
            <a:off x="7597871" y="4408711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2E94C3C0-220E-4D38-9A7C-A703F541AA33}"/>
              </a:ext>
            </a:extLst>
          </p:cNvPr>
          <p:cNvSpPr txBox="1"/>
          <p:nvPr/>
        </p:nvSpPr>
        <p:spPr>
          <a:xfrm>
            <a:off x="7558749" y="4013345"/>
            <a:ext cx="1526397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F60649A9-7BE9-4DE0-8948-35DB9527018B}"/>
              </a:ext>
            </a:extLst>
          </p:cNvPr>
          <p:cNvCxnSpPr>
            <a:cxnSpLocks/>
          </p:cNvCxnSpPr>
          <p:nvPr/>
        </p:nvCxnSpPr>
        <p:spPr>
          <a:xfrm flipH="1">
            <a:off x="7597871" y="5105397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FC2CA8B-6E0F-4FC7-9B0C-5F065AA9FF21}"/>
              </a:ext>
            </a:extLst>
          </p:cNvPr>
          <p:cNvSpPr txBox="1"/>
          <p:nvPr/>
        </p:nvSpPr>
        <p:spPr>
          <a:xfrm>
            <a:off x="7551635" y="5025827"/>
            <a:ext cx="1777418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712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548974"/>
            <a:ext cx="5750560" cy="966723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Demo JSON Classes</a:t>
            </a:r>
          </a:p>
          <a:p>
            <a:pPr algn="r" defTabSz="914028" rtl="1"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61270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13180</TotalTime>
  <Words>1412</Words>
  <Application>Microsoft Office PowerPoint</Application>
  <PresentationFormat>Widescreen</PresentationFormat>
  <Paragraphs>150</Paragraphs>
  <Slides>17</Slides>
  <Notes>15</Notes>
  <HiddenSlides>4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Arial</vt:lpstr>
      <vt:lpstr>Calibri</vt:lpstr>
      <vt:lpstr>Cascadia Mono</vt:lpstr>
      <vt:lpstr>Comic Sans MS</vt:lpstr>
      <vt:lpstr>Consolas</vt:lpstr>
      <vt:lpstr>FrankRuehl</vt:lpstr>
      <vt:lpstr>inherit</vt:lpstr>
      <vt:lpstr>Segoe UI</vt:lpstr>
      <vt:lpstr>Segoe UI Light</vt:lpstr>
      <vt:lpstr>Segoe UI Semibold</vt:lpstr>
      <vt:lpstr>Tahoma</vt:lpstr>
      <vt:lpstr>Webdings</vt:lpstr>
      <vt:lpstr>Wingdings</vt:lpstr>
      <vt:lpstr>Dotnet_Template</vt:lpstr>
      <vt:lpstr>PowerPoint Presentation</vt:lpstr>
      <vt:lpstr>איך מתחילים עם בחורה....</vt:lpstr>
      <vt:lpstr>שרותי רשת נועדו לאפשר לתוכניות מחשב לתקשר...</vt:lpstr>
      <vt:lpstr>Rest (Representational State Transfer) Over Http</vt:lpstr>
      <vt:lpstr>דוגמא</vt:lpstr>
      <vt:lpstr>דוגמא</vt:lpstr>
      <vt:lpstr>JSON – Java Script Object Notation</vt:lpstr>
      <vt:lpstr>JSON – Examples</vt:lpstr>
      <vt:lpstr>JSON Classes</vt:lpstr>
      <vt:lpstr>What is a Controller</vt:lpstr>
      <vt:lpstr>Creating a web Server API with Controllers</vt:lpstr>
      <vt:lpstr>Writing a Controller</vt:lpstr>
      <vt:lpstr>Exercise</vt:lpstr>
      <vt:lpstr>Http Client (JokesApp) with Get end point</vt:lpstr>
      <vt:lpstr>Http Client (CalculatorClient) with Post end point</vt:lpstr>
      <vt:lpstr>Http Client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21</cp:revision>
  <dcterms:created xsi:type="dcterms:W3CDTF">2018-01-09T22:22:16Z</dcterms:created>
  <dcterms:modified xsi:type="dcterms:W3CDTF">2024-04-02T09:51:56Z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