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1945" r:id="rId5"/>
    <p:sldId id="334" r:id="rId6"/>
    <p:sldId id="1994" r:id="rId7"/>
    <p:sldId id="1995" r:id="rId8"/>
    <p:sldId id="1996" r:id="rId9"/>
    <p:sldId id="1997" r:id="rId10"/>
    <p:sldId id="1998" r:id="rId11"/>
    <p:sldId id="2002" r:id="rId12"/>
    <p:sldId id="1999" r:id="rId13"/>
    <p:sldId id="2000" r:id="rId14"/>
    <p:sldId id="2001" r:id="rId15"/>
    <p:sldId id="2003" r:id="rId16"/>
    <p:sldId id="1987" r:id="rId17"/>
    <p:sldId id="19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4"/>
            <p14:sldId id="1994"/>
            <p14:sldId id="1995"/>
            <p14:sldId id="1996"/>
            <p14:sldId id="1997"/>
            <p14:sldId id="1998"/>
            <p14:sldId id="2002"/>
            <p14:sldId id="1999"/>
            <p14:sldId id="2000"/>
            <p14:sldId id="2001"/>
            <p14:sldId id="2003"/>
            <p14:sldId id="1987"/>
            <p14:sldId id="19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95DCA-22A4-417F-AAF9-4532F13A14DB}" v="8" dt="2024-05-05T09:25:29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0" autoAdjust="0"/>
    <p:restoredTop sz="76832" autoAdjust="0"/>
  </p:normalViewPr>
  <p:slideViewPr>
    <p:cSldViewPr snapToGrid="0">
      <p:cViewPr varScale="1">
        <p:scale>
          <a:sx n="85" d="100"/>
          <a:sy n="85" d="100"/>
        </p:scale>
        <p:origin x="1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7T06:03:39.828" v="1910" actId="113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7T06:03:39.828" v="1910" actId="113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7T06:03:39.828" v="1910" actId="113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01E1039E-083D-4B39-938A-B8B74B021AA6}"/>
    <pc:docChg chg="custSel addSld delSld modSld sldOrd modSection">
      <pc:chgData name="Ofer Zadikario" userId="f36b4b4543f14e71" providerId="LiveId" clId="{01E1039E-083D-4B39-938A-B8B74B021AA6}" dt="2024-04-27T13:49:37.117" v="1116" actId="47"/>
      <pc:docMkLst>
        <pc:docMk/>
      </pc:docMkLst>
      <pc:sldChg chg="del">
        <pc:chgData name="Ofer Zadikario" userId="f36b4b4543f14e71" providerId="LiveId" clId="{01E1039E-083D-4B39-938A-B8B74B021AA6}" dt="2024-04-27T12:44:03.743" v="39" actId="47"/>
        <pc:sldMkLst>
          <pc:docMk/>
          <pc:sldMk cId="3676793758" sldId="294"/>
        </pc:sldMkLst>
      </pc:sldChg>
      <pc:sldChg chg="del">
        <pc:chgData name="Ofer Zadikario" userId="f36b4b4543f14e71" providerId="LiveId" clId="{01E1039E-083D-4B39-938A-B8B74B021AA6}" dt="2024-04-27T12:44:06.366" v="40" actId="47"/>
        <pc:sldMkLst>
          <pc:docMk/>
          <pc:sldMk cId="1916808491" sldId="333"/>
        </pc:sldMkLst>
      </pc:sldChg>
      <pc:sldChg chg="addSp delSp modSp mod delAnim modAnim">
        <pc:chgData name="Ofer Zadikario" userId="f36b4b4543f14e71" providerId="LiveId" clId="{01E1039E-083D-4B39-938A-B8B74B021AA6}" dt="2024-04-27T12:56:16.207" v="359" actId="20577"/>
        <pc:sldMkLst>
          <pc:docMk/>
          <pc:sldMk cId="2040829739" sldId="334"/>
        </pc:sldMkLst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3" creationId="{969EDD76-B3C5-CDD0-5EB9-B9BB29A3B3A5}"/>
          </ac:spMkLst>
        </pc:spChg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4" creationId="{6EAA8012-7E39-D7FC-C449-86B9863FE6D8}"/>
          </ac:spMkLst>
        </pc:spChg>
        <pc:spChg chg="mod">
          <ac:chgData name="Ofer Zadikario" userId="f36b4b4543f14e71" providerId="LiveId" clId="{01E1039E-083D-4B39-938A-B8B74B021AA6}" dt="2024-04-27T12:55:20.134" v="243" actId="1038"/>
          <ac:spMkLst>
            <pc:docMk/>
            <pc:sldMk cId="2040829739" sldId="334"/>
            <ac:spMk id="6" creationId="{FD853F19-D659-3200-8B5E-BB5B81BC447F}"/>
          </ac:spMkLst>
        </pc:spChg>
        <pc:spChg chg="del mod">
          <ac:chgData name="Ofer Zadikario" userId="f36b4b4543f14e71" providerId="LiveId" clId="{01E1039E-083D-4B39-938A-B8B74B021AA6}" dt="2024-04-27T12:46:01.443" v="120" actId="478"/>
          <ac:spMkLst>
            <pc:docMk/>
            <pc:sldMk cId="2040829739" sldId="334"/>
            <ac:spMk id="7" creationId="{4AB3F9DC-AB72-4857-8DA4-66BD90DA4F2D}"/>
          </ac:spMkLst>
        </pc:spChg>
        <pc:spChg chg="mod">
          <ac:chgData name="Ofer Zadikario" userId="f36b4b4543f14e71" providerId="LiveId" clId="{01E1039E-083D-4B39-938A-B8B74B021AA6}" dt="2024-04-27T12:55:23.213" v="244" actId="20577"/>
          <ac:spMkLst>
            <pc:docMk/>
            <pc:sldMk cId="2040829739" sldId="334"/>
            <ac:spMk id="8" creationId="{55C8A3B6-79C8-C4D3-3D59-715D3236DEC6}"/>
          </ac:spMkLst>
        </pc:spChg>
        <pc:spChg chg="del">
          <ac:chgData name="Ofer Zadikario" userId="f36b4b4543f14e71" providerId="LiveId" clId="{01E1039E-083D-4B39-938A-B8B74B021AA6}" dt="2024-04-27T12:46:28.786" v="125" actId="478"/>
          <ac:spMkLst>
            <pc:docMk/>
            <pc:sldMk cId="2040829739" sldId="334"/>
            <ac:spMk id="9" creationId="{7B8FBF2A-1071-4F6D-A272-CFB355A29487}"/>
          </ac:spMkLst>
        </pc:spChg>
        <pc:spChg chg="mod">
          <ac:chgData name="Ofer Zadikario" userId="f36b4b4543f14e71" providerId="LiveId" clId="{01E1039E-083D-4B39-938A-B8B74B021AA6}" dt="2024-04-27T12:56:16.207" v="359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01E1039E-083D-4B39-938A-B8B74B021AA6}" dt="2024-04-27T12:45:50.561" v="118" actId="14100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01E1039E-083D-4B39-938A-B8B74B021AA6}" dt="2024-04-27T12:46:23.171" v="124" actId="478"/>
          <ac:spMkLst>
            <pc:docMk/>
            <pc:sldMk cId="2040829739" sldId="334"/>
            <ac:spMk id="18" creationId="{73BC1000-7E90-46F6-B222-E46E5D91FCF3}"/>
          </ac:spMkLst>
        </pc:spChg>
        <pc:spChg chg="del mod">
          <ac:chgData name="Ofer Zadikario" userId="f36b4b4543f14e71" providerId="LiveId" clId="{01E1039E-083D-4B39-938A-B8B74B021AA6}" dt="2024-04-27T12:55:10.551" v="174" actId="478"/>
          <ac:spMkLst>
            <pc:docMk/>
            <pc:sldMk cId="2040829739" sldId="334"/>
            <ac:spMk id="19" creationId="{47918D57-46B4-46E6-9D81-38C7341D11BA}"/>
          </ac:spMkLst>
        </pc:spChg>
        <pc:spChg chg="del">
          <ac:chgData name="Ofer Zadikario" userId="f36b4b4543f14e71" providerId="LiveId" clId="{01E1039E-083D-4B39-938A-B8B74B021AA6}" dt="2024-04-27T12:54:40.568" v="126" actId="478"/>
          <ac:spMkLst>
            <pc:docMk/>
            <pc:sldMk cId="2040829739" sldId="334"/>
            <ac:spMk id="20" creationId="{BD7E1EC8-FE14-47F8-B040-0EB9C1C6375A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22" creationId="{D0807D1F-ECAA-FC2F-CD00-8CEBCEE30DE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3" creationId="{F08857A2-AC58-4A2B-874F-34F8676D860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4" creationId="{1054D28C-8895-4B63-A7C7-1E1909C6D10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5" creationId="{EAFBE0AB-8F9B-4786-8724-A5CEA964BDDE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6" creationId="{CC884F93-E7A0-415C-95CE-B3C59666C69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7" creationId="{C56844BD-A324-45CD-BDA4-8907134167D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8" creationId="{A6162632-40C9-4C5B-9558-A136E5EF1879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9" creationId="{A9DE621D-53B0-4B39-90E5-A805E0B0F48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0" creationId="{C486A93E-1BCE-473A-90F5-E83062862BF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1" creationId="{B8DD2B29-B52D-4FEB-8425-5DC0BFF27B77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2" creationId="{673E2AA8-B35A-4694-B848-981108156F32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33" creationId="{799E15C8-5533-DA7B-8EE1-99271E1A0C34}"/>
          </ac:spMkLst>
        </pc:spChg>
        <pc:spChg chg="mod">
          <ac:chgData name="Ofer Zadikario" userId="f36b4b4543f14e71" providerId="LiveId" clId="{01E1039E-083D-4B39-938A-B8B74B021AA6}" dt="2024-04-27T12:54:48.064" v="128" actId="20577"/>
          <ac:spMkLst>
            <pc:docMk/>
            <pc:sldMk cId="2040829739" sldId="334"/>
            <ac:spMk id="35" creationId="{4073333D-496C-4CDD-AA81-A1AE898000F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46" creationId="{26EACD15-B241-4ECF-9EF3-39FC4924FE31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8" creationId="{F1CB3B3C-B4E5-FD69-B510-71EB8EDCCE19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9" creationId="{54CC989C-280E-C8DF-989D-F562B67C125D}"/>
          </ac:spMkLst>
        </pc:spChg>
        <pc:spChg chg="add mod">
          <ac:chgData name="Ofer Zadikario" userId="f36b4b4543f14e71" providerId="LiveId" clId="{01E1039E-083D-4B39-938A-B8B74B021AA6}" dt="2024-04-27T12:55:39.326" v="251" actId="1076"/>
          <ac:spMkLst>
            <pc:docMk/>
            <pc:sldMk cId="2040829739" sldId="334"/>
            <ac:spMk id="50" creationId="{8E162F4F-D9D1-C26C-FF8F-4B0ADF641EA5}"/>
          </ac:spMkLst>
        </pc:spChg>
        <pc:spChg chg="add mod">
          <ac:chgData name="Ofer Zadikario" userId="f36b4b4543f14e71" providerId="LiveId" clId="{01E1039E-083D-4B39-938A-B8B74B021AA6}" dt="2024-04-27T12:55:45.252" v="252" actId="1076"/>
          <ac:spMkLst>
            <pc:docMk/>
            <pc:sldMk cId="2040829739" sldId="334"/>
            <ac:spMk id="51" creationId="{0C404620-827F-9215-7010-3C01B481C835}"/>
          </ac:spMkLst>
        </pc:spChg>
        <pc:grpChg chg="add mod">
          <ac:chgData name="Ofer Zadikario" userId="f36b4b4543f14e71" providerId="LiveId" clId="{01E1039E-083D-4B39-938A-B8B74B021AA6}" dt="2024-04-27T12:55:06.340" v="173" actId="1038"/>
          <ac:grpSpMkLst>
            <pc:docMk/>
            <pc:sldMk cId="2040829739" sldId="334"/>
            <ac:grpSpMk id="2" creationId="{655101E9-6BC6-1821-6B6C-3E6FDAA989AC}"/>
          </ac:grpSpMkLst>
        </pc:grpChg>
        <pc:grpChg chg="add mod">
          <ac:chgData name="Ofer Zadikario" userId="f36b4b4543f14e71" providerId="LiveId" clId="{01E1039E-083D-4B39-938A-B8B74B021AA6}" dt="2024-04-27T12:55:20.134" v="243" actId="103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1" creationId="{BA7AAAF3-F70C-4DF1-A27F-E5FB7E429E3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2" creationId="{B1AA0D6E-AB91-44E5-B86A-9CC5AE556984}"/>
          </ac:grpSpMkLst>
        </pc:grpChg>
        <pc:grpChg chg="del">
          <ac:chgData name="Ofer Zadikario" userId="f36b4b4543f14e71" providerId="LiveId" clId="{01E1039E-083D-4B39-938A-B8B74B021AA6}" dt="2024-04-27T12:54:43.487" v="127" actId="478"/>
          <ac:grpSpMkLst>
            <pc:docMk/>
            <pc:sldMk cId="2040829739" sldId="334"/>
            <ac:grpSpMk id="13" creationId="{F0BC2C2D-2675-4687-A599-B2FEB2A315BC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4" creationId="{FF3C32A5-02AE-4C7C-99E6-49A93B1C0C5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5" creationId="{60143DA4-1259-429B-9812-57FBBC9CD5B0}"/>
          </ac:grpSpMkLst>
        </pc:grpChg>
        <pc:grpChg chg="add mod">
          <ac:chgData name="Ofer Zadikario" userId="f36b4b4543f14e71" providerId="LiveId" clId="{01E1039E-083D-4B39-938A-B8B74B021AA6}" dt="2024-04-27T12:55:30.552" v="245"/>
          <ac:grpSpMkLst>
            <pc:docMk/>
            <pc:sldMk cId="2040829739" sldId="334"/>
            <ac:grpSpMk id="21" creationId="{D9D5D336-1E4C-E663-D25E-E98AB24400EA}"/>
          </ac:grpSpMkLst>
        </pc:grpChg>
        <pc:grpChg chg="add mod">
          <ac:chgData name="Ofer Zadikario" userId="f36b4b4543f14e71" providerId="LiveId" clId="{01E1039E-083D-4B39-938A-B8B74B021AA6}" dt="2024-04-27T12:55:30.782" v="246"/>
          <ac:grpSpMkLst>
            <pc:docMk/>
            <pc:sldMk cId="2040829739" sldId="334"/>
            <ac:grpSpMk id="47" creationId="{8BC291DA-A478-F543-EF70-153A4BD661CC}"/>
          </ac:grpSpMkLst>
        </pc:grpChg>
        <pc:picChg chg="del">
          <ac:chgData name="Ofer Zadikario" userId="f36b4b4543f14e71" providerId="LiveId" clId="{01E1039E-083D-4B39-938A-B8B74B021AA6}" dt="2024-04-27T12:45:16.138" v="115" actId="478"/>
          <ac:picMkLst>
            <pc:docMk/>
            <pc:sldMk cId="2040829739" sldId="334"/>
            <ac:picMk id="2050" creationId="{C5EC3F47-ED58-40FA-9F75-F13E0B9B6272}"/>
          </ac:picMkLst>
        </pc:picChg>
        <pc:picChg chg="mod">
          <ac:chgData name="Ofer Zadikario" userId="f36b4b4543f14e71" providerId="LiveId" clId="{01E1039E-083D-4B39-938A-B8B74B021AA6}" dt="2024-04-27T12:55:56.763" v="315" actId="103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01E1039E-083D-4B39-938A-B8B74B021AA6}" dt="2024-04-27T12:43:48.451" v="38" actId="20577"/>
        <pc:sldMkLst>
          <pc:docMk/>
          <pc:sldMk cId="377166578" sldId="1945"/>
        </pc:sldMkLst>
        <pc:spChg chg="mod">
          <ac:chgData name="Ofer Zadikario" userId="f36b4b4543f14e71" providerId="LiveId" clId="{01E1039E-083D-4B39-938A-B8B74B021AA6}" dt="2024-04-27T12:43:48.451" v="3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40251951" sldId="195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80161270" sldId="1970"/>
        </pc:sldMkLst>
      </pc:sldChg>
      <pc:sldChg chg="addSp delSp modSp mod delAnim">
        <pc:chgData name="Ofer Zadikario" userId="f36b4b4543f14e71" providerId="LiveId" clId="{01E1039E-083D-4B39-938A-B8B74B021AA6}" dt="2024-04-27T13:23:13.671" v="772" actId="9405"/>
        <pc:sldMkLst>
          <pc:docMk/>
          <pc:sldMk cId="734876951" sldId="1976"/>
        </pc:sldMkLst>
        <pc:spChg chg="mod">
          <ac:chgData name="Ofer Zadikario" userId="f36b4b4543f14e71" providerId="LiveId" clId="{01E1039E-083D-4B39-938A-B8B74B021AA6}" dt="2024-04-27T13:21:29.049" v="765" actId="20577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1" creationId="{81698B50-E847-4B86-85CE-CA5583778DEB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2" creationId="{801D2443-A53E-417D-BA22-B49D6457E963}"/>
          </ac:spMkLst>
        </pc:spChg>
        <pc:picChg chg="add mod">
          <ac:chgData name="Ofer Zadikario" userId="f36b4b4543f14e71" providerId="LiveId" clId="{01E1039E-083D-4B39-938A-B8B74B021AA6}" dt="2024-04-27T13:22:48.975" v="769" actId="14100"/>
          <ac:picMkLst>
            <pc:docMk/>
            <pc:sldMk cId="734876951" sldId="1976"/>
            <ac:picMk id="4" creationId="{B10E90F0-9D8D-F385-9710-C72B4A4D68C2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21:32.732" v="766" actId="478"/>
          <ac:picMkLst>
            <pc:docMk/>
            <pc:sldMk cId="734876951" sldId="1976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40" creationId="{98C63CD0-935F-4ACB-8CB6-EA346124C443}"/>
          </ac:picMkLst>
        </pc:picChg>
        <pc:inkChg chg="add">
          <ac:chgData name="Ofer Zadikario" userId="f36b4b4543f14e71" providerId="LiveId" clId="{01E1039E-083D-4B39-938A-B8B74B021AA6}" dt="2024-04-27T13:23:01.983" v="770" actId="9405"/>
          <ac:inkMkLst>
            <pc:docMk/>
            <pc:sldMk cId="734876951" sldId="1976"/>
            <ac:inkMk id="5" creationId="{2BAB3C2B-5DB0-1706-F166-D3C399F7DBCC}"/>
          </ac:inkMkLst>
        </pc:inkChg>
        <pc:inkChg chg="add">
          <ac:chgData name="Ofer Zadikario" userId="f36b4b4543f14e71" providerId="LiveId" clId="{01E1039E-083D-4B39-938A-B8B74B021AA6}" dt="2024-04-27T13:23:05.420" v="771" actId="9405"/>
          <ac:inkMkLst>
            <pc:docMk/>
            <pc:sldMk cId="734876951" sldId="1976"/>
            <ac:inkMk id="6" creationId="{CFC1252A-AE75-0821-0DD5-8C882A5FD21D}"/>
          </ac:inkMkLst>
        </pc:inkChg>
        <pc:inkChg chg="add">
          <ac:chgData name="Ofer Zadikario" userId="f36b4b4543f14e71" providerId="LiveId" clId="{01E1039E-083D-4B39-938A-B8B74B021AA6}" dt="2024-04-27T13:23:13.671" v="772" actId="9405"/>
          <ac:inkMkLst>
            <pc:docMk/>
            <pc:sldMk cId="734876951" sldId="1976"/>
            <ac:inkMk id="7" creationId="{168886E7-2D1D-F61E-54EA-8737DDDC97CA}"/>
          </ac:inkMkLst>
        </pc:ink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71297805" sldId="1977"/>
        </pc:sldMkLst>
      </pc:sldChg>
      <pc:sldChg chg="delSp modSp mod delAnim">
        <pc:chgData name="Ofer Zadikario" userId="f36b4b4543f14e71" providerId="LiveId" clId="{01E1039E-083D-4B39-938A-B8B74B021AA6}" dt="2024-04-27T13:44:05.703" v="858" actId="1076"/>
        <pc:sldMkLst>
          <pc:docMk/>
          <pc:sldMk cId="871966903" sldId="1978"/>
        </pc:sldMkLst>
        <pc:spChg chg="mod">
          <ac:chgData name="Ofer Zadikario" userId="f36b4b4543f14e71" providerId="LiveId" clId="{01E1039E-083D-4B39-938A-B8B74B021AA6}" dt="2024-04-27T13:44:05.703" v="858" actId="1076"/>
          <ac:spMkLst>
            <pc:docMk/>
            <pc:sldMk cId="871966903" sldId="1978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3" creationId="{381AC275-8FC3-48A2-8A6E-30F17389BDB4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4" creationId="{6B396C3F-5A8C-4271-8EB8-72F2913B37E4}"/>
          </ac:spMkLst>
        </pc:sp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40" creationId="{98C63CD0-935F-4ACB-8CB6-EA346124C443}"/>
          </ac:picMkLst>
        </pc:pic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039785200" sldId="1979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279745891" sldId="1980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0318377" sldId="198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941660991" sldId="1982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50718314" sldId="1983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60697618" sldId="1984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3497319438" sldId="1985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386915115" sldId="1986"/>
        </pc:sldMkLst>
      </pc:sldChg>
      <pc:sldChg chg="modSp add mod">
        <pc:chgData name="Ofer Zadikario" userId="f36b4b4543f14e71" providerId="LiveId" clId="{01E1039E-083D-4B39-938A-B8B74B021AA6}" dt="2024-04-27T12:57:30.921" v="422" actId="20577"/>
        <pc:sldMkLst>
          <pc:docMk/>
          <pc:sldMk cId="2561488772" sldId="1987"/>
        </pc:sldMkLst>
        <pc:spChg chg="mod">
          <ac:chgData name="Ofer Zadikario" userId="f36b4b4543f14e71" providerId="LiveId" clId="{01E1039E-083D-4B39-938A-B8B74B021AA6}" dt="2024-04-27T12:57:30.921" v="422" actId="20577"/>
          <ac:spMkLst>
            <pc:docMk/>
            <pc:sldMk cId="2561488772" sldId="1987"/>
            <ac:spMk id="10" creationId="{73B4565D-1CE1-4C01-9E9C-E590E8071E0D}"/>
          </ac:spMkLst>
        </pc:spChg>
      </pc:sldChg>
      <pc:sldChg chg="addSp delSp modSp add mod modAnim">
        <pc:chgData name="Ofer Zadikario" userId="f36b4b4543f14e71" providerId="LiveId" clId="{01E1039E-083D-4B39-938A-B8B74B021AA6}" dt="2024-04-27T13:20:53.755" v="726" actId="14100"/>
        <pc:sldMkLst>
          <pc:docMk/>
          <pc:sldMk cId="1733281650" sldId="1988"/>
        </pc:sldMkLst>
        <pc:spChg chg="add mod">
          <ac:chgData name="Ofer Zadikario" userId="f36b4b4543f14e71" providerId="LiveId" clId="{01E1039E-083D-4B39-938A-B8B74B021AA6}" dt="2024-04-27T13:20:47.262" v="718" actId="14100"/>
          <ac:spMkLst>
            <pc:docMk/>
            <pc:sldMk cId="1733281650" sldId="1988"/>
            <ac:spMk id="7" creationId="{D3BBB1A2-DDB7-5250-E84A-1B9DBB038626}"/>
          </ac:spMkLst>
        </pc:spChg>
        <pc:spChg chg="add mod">
          <ac:chgData name="Ofer Zadikario" userId="f36b4b4543f14e71" providerId="LiveId" clId="{01E1039E-083D-4B39-938A-B8B74B021AA6}" dt="2024-04-27T13:06:41.614" v="496" actId="1036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01E1039E-083D-4B39-938A-B8B74B021AA6}" dt="2024-04-27T13:02:33.902" v="456" actId="20577"/>
          <ac:spMkLst>
            <pc:docMk/>
            <pc:sldMk cId="1733281650" sldId="1988"/>
            <ac:spMk id="10" creationId="{73B4565D-1CE1-4C01-9E9C-E590E8071E0D}"/>
          </ac:spMkLst>
        </pc:spChg>
        <pc:spChg chg="add mod">
          <ac:chgData name="Ofer Zadikario" userId="f36b4b4543f14e71" providerId="LiveId" clId="{01E1039E-083D-4B39-938A-B8B74B021AA6}" dt="2024-04-27T13:06:59.712" v="537" actId="1036"/>
          <ac:spMkLst>
            <pc:docMk/>
            <pc:sldMk cId="1733281650" sldId="1988"/>
            <ac:spMk id="11" creationId="{5E36A90A-CE4F-FF03-A575-0748267884C8}"/>
          </ac:spMkLst>
        </pc:spChg>
        <pc:spChg chg="mod">
          <ac:chgData name="Ofer Zadikario" userId="f36b4b4543f14e71" providerId="LiveId" clId="{01E1039E-083D-4B39-938A-B8B74B021AA6}" dt="2024-04-27T13:13:58.299" v="646" actId="14100"/>
          <ac:spMkLst>
            <pc:docMk/>
            <pc:sldMk cId="1733281650" sldId="1988"/>
            <ac:spMk id="13" creationId="{9A989804-AB6D-38CE-D689-BF132256ABB7}"/>
          </ac:spMkLst>
        </pc:spChg>
        <pc:spChg chg="mod">
          <ac:chgData name="Ofer Zadikario" userId="f36b4b4543f14e71" providerId="LiveId" clId="{01E1039E-083D-4B39-938A-B8B74B021AA6}" dt="2024-04-27T13:14:09.847" v="647" actId="20577"/>
          <ac:spMkLst>
            <pc:docMk/>
            <pc:sldMk cId="1733281650" sldId="1988"/>
            <ac:spMk id="14" creationId="{40147F5A-0BEF-1D2C-2C80-B8398A3A2929}"/>
          </ac:spMkLst>
        </pc:spChg>
        <pc:spChg chg="add mod">
          <ac:chgData name="Ofer Zadikario" userId="f36b4b4543f14e71" providerId="LiveId" clId="{01E1039E-083D-4B39-938A-B8B74B021AA6}" dt="2024-04-27T13:12:54.190" v="601" actId="14100"/>
          <ac:spMkLst>
            <pc:docMk/>
            <pc:sldMk cId="1733281650" sldId="1988"/>
            <ac:spMk id="15" creationId="{9C9C18DA-070A-2834-F93C-C8B86A6759B9}"/>
          </ac:spMkLst>
        </pc:spChg>
        <pc:spChg chg="add mod">
          <ac:chgData name="Ofer Zadikario" userId="f36b4b4543f14e71" providerId="LiveId" clId="{01E1039E-083D-4B39-938A-B8B74B021AA6}" dt="2024-04-27T13:13:04.498" v="603" actId="14100"/>
          <ac:spMkLst>
            <pc:docMk/>
            <pc:sldMk cId="1733281650" sldId="1988"/>
            <ac:spMk id="18" creationId="{61A0BEA5-3383-A144-6CB4-BF72ED6AB2B3}"/>
          </ac:spMkLst>
        </pc:spChg>
        <pc:spChg chg="add mod">
          <ac:chgData name="Ofer Zadikario" userId="f36b4b4543f14e71" providerId="LiveId" clId="{01E1039E-083D-4B39-938A-B8B74B021AA6}" dt="2024-04-27T13:13:25.884" v="608" actId="14100"/>
          <ac:spMkLst>
            <pc:docMk/>
            <pc:sldMk cId="1733281650" sldId="1988"/>
            <ac:spMk id="19" creationId="{8862A967-2D7A-C3AE-AFBB-AF93C0142ADA}"/>
          </ac:spMkLst>
        </pc:spChg>
        <pc:spChg chg="add mod">
          <ac:chgData name="Ofer Zadikario" userId="f36b4b4543f14e71" providerId="LiveId" clId="{01E1039E-083D-4B39-938A-B8B74B021AA6}" dt="2024-04-27T13:20:53.755" v="726" actId="14100"/>
          <ac:spMkLst>
            <pc:docMk/>
            <pc:sldMk cId="1733281650" sldId="1988"/>
            <ac:spMk id="20" creationId="{8182F345-1B0B-1297-8507-5011CE7F51C1}"/>
          </ac:spMkLst>
        </pc:spChg>
        <pc:spChg chg="add mod">
          <ac:chgData name="Ofer Zadikario" userId="f36b4b4543f14e71" providerId="LiveId" clId="{01E1039E-083D-4B39-938A-B8B74B021AA6}" dt="2024-04-27T13:13:11.025" v="605" actId="688"/>
          <ac:spMkLst>
            <pc:docMk/>
            <pc:sldMk cId="1733281650" sldId="1988"/>
            <ac:spMk id="21" creationId="{34D21F09-77EE-FA9B-10A4-99C7FC86AF14}"/>
          </ac:spMkLst>
        </pc:spChg>
        <pc:spChg chg="add mod">
          <ac:chgData name="Ofer Zadikario" userId="f36b4b4543f14e71" providerId="LiveId" clId="{01E1039E-083D-4B39-938A-B8B74B021AA6}" dt="2024-04-27T13:13:35.049" v="645" actId="1035"/>
          <ac:spMkLst>
            <pc:docMk/>
            <pc:sldMk cId="1733281650" sldId="1988"/>
            <ac:spMk id="22" creationId="{7CFABCA4-D21E-EE05-E414-FB29CE114C07}"/>
          </ac:spMkLst>
        </pc:spChg>
        <pc:spChg chg="mod">
          <ac:chgData name="Ofer Zadikario" userId="f36b4b4543f14e71" providerId="LiveId" clId="{01E1039E-083D-4B39-938A-B8B74B021AA6}" dt="2024-04-27T13:06:21.034" v="471" actId="692"/>
          <ac:spMkLst>
            <pc:docMk/>
            <pc:sldMk cId="1733281650" sldId="1988"/>
            <ac:spMk id="50" creationId="{8E162F4F-D9D1-C26C-FF8F-4B0ADF641EA5}"/>
          </ac:spMkLst>
        </pc:spChg>
        <pc:spChg chg="mod">
          <ac:chgData name="Ofer Zadikario" userId="f36b4b4543f14e71" providerId="LiveId" clId="{01E1039E-083D-4B39-938A-B8B74B021AA6}" dt="2024-04-27T13:03:06.172" v="459" actId="14100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2" creationId="{655101E9-6BC6-1821-6B6C-3E6FDAA989AC}"/>
          </ac:grpSpMkLst>
        </pc:gr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5" creationId="{34AA255A-56BA-6172-7D3D-18BC4684FAE7}"/>
          </ac:grpSpMkLst>
        </pc:grpChg>
        <pc:grpChg chg="add mod">
          <ac:chgData name="Ofer Zadikario" userId="f36b4b4543f14e71" providerId="LiveId" clId="{01E1039E-083D-4B39-938A-B8B74B021AA6}" dt="2024-04-27T13:13:58.299" v="646" actId="14100"/>
          <ac:grpSpMkLst>
            <pc:docMk/>
            <pc:sldMk cId="1733281650" sldId="1988"/>
            <ac:grpSpMk id="12" creationId="{F8C91ADC-8E70-9B5E-27CC-2E68380D8D54}"/>
          </ac:grpSpMkLst>
        </pc:grpChg>
        <pc:graphicFrameChg chg="add mod modGraphic">
          <ac:chgData name="Ofer Zadikario" userId="f36b4b4543f14e71" providerId="LiveId" clId="{01E1039E-083D-4B39-938A-B8B74B021AA6}" dt="2024-04-27T13:15:35.300" v="693" actId="14100"/>
          <ac:graphicFrameMkLst>
            <pc:docMk/>
            <pc:sldMk cId="1733281650" sldId="1988"/>
            <ac:graphicFrameMk id="23" creationId="{E9274FE0-0E41-B950-C549-A84BD653BD14}"/>
          </ac:graphicFrameMkLst>
        </pc:graphicFrameChg>
      </pc:sldChg>
      <pc:sldChg chg="addSp delSp modSp add mod">
        <pc:chgData name="Ofer Zadikario" userId="f36b4b4543f14e71" providerId="LiveId" clId="{01E1039E-083D-4B39-938A-B8B74B021AA6}" dt="2024-04-27T13:24:53.903" v="803" actId="9405"/>
        <pc:sldMkLst>
          <pc:docMk/>
          <pc:sldMk cId="143745832" sldId="1989"/>
        </pc:sldMkLst>
        <pc:spChg chg="mod">
          <ac:chgData name="Ofer Zadikario" userId="f36b4b4543f14e71" providerId="LiveId" clId="{01E1039E-083D-4B39-938A-B8B74B021AA6}" dt="2024-04-27T13:23:50.020" v="797" actId="20577"/>
          <ac:spMkLst>
            <pc:docMk/>
            <pc:sldMk cId="143745832" sldId="1989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23:53.432" v="798" actId="478"/>
          <ac:picMkLst>
            <pc:docMk/>
            <pc:sldMk cId="143745832" sldId="1989"/>
            <ac:picMk id="4" creationId="{B10E90F0-9D8D-F385-9710-C72B4A4D68C2}"/>
          </ac:picMkLst>
        </pc:picChg>
        <pc:picChg chg="add mod">
          <ac:chgData name="Ofer Zadikario" userId="f36b4b4543f14e71" providerId="LiveId" clId="{01E1039E-083D-4B39-938A-B8B74B021AA6}" dt="2024-04-27T13:24:37.733" v="801" actId="14100"/>
          <ac:picMkLst>
            <pc:docMk/>
            <pc:sldMk cId="143745832" sldId="1989"/>
            <ac:picMk id="8" creationId="{7A788972-F0AC-436C-406E-2213FF914942}"/>
          </ac:picMkLst>
        </pc:pic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5" creationId="{2BAB3C2B-5DB0-1706-F166-D3C399F7DBCC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6" creationId="{CFC1252A-AE75-0821-0DD5-8C882A5FD21D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7" creationId="{168886E7-2D1D-F61E-54EA-8737DDDC97CA}"/>
          </ac:inkMkLst>
        </pc:inkChg>
        <pc:inkChg chg="add">
          <ac:chgData name="Ofer Zadikario" userId="f36b4b4543f14e71" providerId="LiveId" clId="{01E1039E-083D-4B39-938A-B8B74B021AA6}" dt="2024-04-27T13:24:47.553" v="802" actId="9405"/>
          <ac:inkMkLst>
            <pc:docMk/>
            <pc:sldMk cId="143745832" sldId="1989"/>
            <ac:inkMk id="9" creationId="{0E69ED8D-8ACF-DB84-9B27-1251EC6E7E0E}"/>
          </ac:inkMkLst>
        </pc:inkChg>
        <pc:inkChg chg="add">
          <ac:chgData name="Ofer Zadikario" userId="f36b4b4543f14e71" providerId="LiveId" clId="{01E1039E-083D-4B39-938A-B8B74B021AA6}" dt="2024-04-27T13:24:53.903" v="803" actId="9405"/>
          <ac:inkMkLst>
            <pc:docMk/>
            <pc:sldMk cId="143745832" sldId="1989"/>
            <ac:inkMk id="10" creationId="{FD32BC7D-5B97-F451-E083-0C20349F17D2}"/>
          </ac:inkMkLst>
        </pc:inkChg>
      </pc:sldChg>
      <pc:sldChg chg="addSp delSp modSp add mod">
        <pc:chgData name="Ofer Zadikario" userId="f36b4b4543f14e71" providerId="LiveId" clId="{01E1039E-083D-4B39-938A-B8B74B021AA6}" dt="2024-04-27T13:25:56.040" v="844" actId="9405"/>
        <pc:sldMkLst>
          <pc:docMk/>
          <pc:sldMk cId="4132958504" sldId="1990"/>
        </pc:sldMkLst>
        <pc:spChg chg="mod">
          <ac:chgData name="Ofer Zadikario" userId="f36b4b4543f14e71" providerId="LiveId" clId="{01E1039E-083D-4B39-938A-B8B74B021AA6}" dt="2024-04-27T13:25:13.392" v="811" actId="20577"/>
          <ac:spMkLst>
            <pc:docMk/>
            <pc:sldMk cId="4132958504" sldId="1990"/>
            <ac:spMk id="2" creationId="{32394582-6FA3-4562-B7EC-51A65D326FFF}"/>
          </ac:spMkLst>
        </pc:spChg>
        <pc:picChg chg="add mod">
          <ac:chgData name="Ofer Zadikario" userId="f36b4b4543f14e71" providerId="LiveId" clId="{01E1039E-083D-4B39-938A-B8B74B021AA6}" dt="2024-04-27T13:25:44.432" v="843" actId="1036"/>
          <ac:picMkLst>
            <pc:docMk/>
            <pc:sldMk cId="4132958504" sldId="1990"/>
            <ac:picMk id="4" creationId="{240EAAA8-BDF5-F07C-138A-A06566DE684D}"/>
          </ac:picMkLst>
        </pc:picChg>
        <pc:picChg chg="del">
          <ac:chgData name="Ofer Zadikario" userId="f36b4b4543f14e71" providerId="LiveId" clId="{01E1039E-083D-4B39-938A-B8B74B021AA6}" dt="2024-04-27T13:25:16.738" v="812" actId="478"/>
          <ac:picMkLst>
            <pc:docMk/>
            <pc:sldMk cId="4132958504" sldId="1990"/>
            <ac:picMk id="8" creationId="{7A788972-F0AC-436C-406E-2213FF914942}"/>
          </ac:picMkLst>
        </pc:picChg>
        <pc:inkChg chg="add">
          <ac:chgData name="Ofer Zadikario" userId="f36b4b4543f14e71" providerId="LiveId" clId="{01E1039E-083D-4B39-938A-B8B74B021AA6}" dt="2024-04-27T13:25:56.040" v="844" actId="9405"/>
          <ac:inkMkLst>
            <pc:docMk/>
            <pc:sldMk cId="4132958504" sldId="1990"/>
            <ac:inkMk id="5" creationId="{9050EC4C-93B4-D0FF-369D-49067486EC22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9" creationId="{0E69ED8D-8ACF-DB84-9B27-1251EC6E7E0E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10" creationId="{FD32BC7D-5B97-F451-E083-0C20349F17D2}"/>
          </ac:inkMkLst>
        </pc:inkChg>
      </pc:sldChg>
      <pc:sldChg chg="delSp modSp add mod ord">
        <pc:chgData name="Ofer Zadikario" userId="f36b4b4543f14e71" providerId="LiveId" clId="{01E1039E-083D-4B39-938A-B8B74B021AA6}" dt="2024-04-27T13:45:21.696" v="1048" actId="1076"/>
        <pc:sldMkLst>
          <pc:docMk/>
          <pc:sldMk cId="4024200655" sldId="1991"/>
        </pc:sldMkLst>
        <pc:spChg chg="mod">
          <ac:chgData name="Ofer Zadikario" userId="f36b4b4543f14e71" providerId="LiveId" clId="{01E1039E-083D-4B39-938A-B8B74B021AA6}" dt="2024-04-27T13:45:21.696" v="1048" actId="1076"/>
          <ac:spMkLst>
            <pc:docMk/>
            <pc:sldMk cId="4024200655" sldId="1991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5:04.815" v="952" actId="478"/>
          <ac:picMkLst>
            <pc:docMk/>
            <pc:sldMk cId="4024200655" sldId="1991"/>
            <ac:picMk id="4" creationId="{240EAAA8-BDF5-F07C-138A-A06566DE684D}"/>
          </ac:picMkLst>
        </pc:picChg>
        <pc:inkChg chg="del">
          <ac:chgData name="Ofer Zadikario" userId="f36b4b4543f14e71" providerId="LiveId" clId="{01E1039E-083D-4B39-938A-B8B74B021AA6}" dt="2024-04-27T13:45:07.082" v="953" actId="478"/>
          <ac:inkMkLst>
            <pc:docMk/>
            <pc:sldMk cId="4024200655" sldId="1991"/>
            <ac:inkMk id="5" creationId="{9050EC4C-93B4-D0FF-369D-49067486EC22}"/>
          </ac:inkMkLst>
        </pc:inkChg>
      </pc:sldChg>
      <pc:sldChg chg="addSp delSp modSp add mod ord">
        <pc:chgData name="Ofer Zadikario" userId="f36b4b4543f14e71" providerId="LiveId" clId="{01E1039E-083D-4B39-938A-B8B74B021AA6}" dt="2024-04-27T13:48:08.509" v="1108" actId="20577"/>
        <pc:sldMkLst>
          <pc:docMk/>
          <pc:sldMk cId="220509033" sldId="1992"/>
        </pc:sldMkLst>
        <pc:spChg chg="mod">
          <ac:chgData name="Ofer Zadikario" userId="f36b4b4543f14e71" providerId="LiveId" clId="{01E1039E-083D-4B39-938A-B8B74B021AA6}" dt="2024-04-27T13:48:08.509" v="1108" actId="20577"/>
          <ac:spMkLst>
            <pc:docMk/>
            <pc:sldMk cId="220509033" sldId="1992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6:11.590" v="1098" actId="478"/>
          <ac:picMkLst>
            <pc:docMk/>
            <pc:sldMk cId="220509033" sldId="1992"/>
            <ac:picMk id="4" creationId="{240EAAA8-BDF5-F07C-138A-A06566DE684D}"/>
          </ac:picMkLst>
        </pc:picChg>
        <pc:picChg chg="add mod">
          <ac:chgData name="Ofer Zadikario" userId="f36b4b4543f14e71" providerId="LiveId" clId="{01E1039E-083D-4B39-938A-B8B74B021AA6}" dt="2024-04-27T13:46:49.732" v="1104" actId="1036"/>
          <ac:picMkLst>
            <pc:docMk/>
            <pc:sldMk cId="220509033" sldId="1992"/>
            <ac:picMk id="6" creationId="{575CCA8A-0AD5-D786-0B48-1B7C076DC87F}"/>
          </ac:picMkLst>
        </pc:picChg>
        <pc:inkChg chg="del">
          <ac:chgData name="Ofer Zadikario" userId="f36b4b4543f14e71" providerId="LiveId" clId="{01E1039E-083D-4B39-938A-B8B74B021AA6}" dt="2024-04-27T13:46:13.745" v="1099" actId="478"/>
          <ac:inkMkLst>
            <pc:docMk/>
            <pc:sldMk cId="220509033" sldId="1992"/>
            <ac:inkMk id="5" creationId="{9050EC4C-93B4-D0FF-369D-49067486EC22}"/>
          </ac:inkMkLst>
        </pc:inkChg>
        <pc:inkChg chg="add">
          <ac:chgData name="Ofer Zadikario" userId="f36b4b4543f14e71" providerId="LiveId" clId="{01E1039E-083D-4B39-938A-B8B74B021AA6}" dt="2024-04-27T13:46:58.250" v="1105" actId="9405"/>
          <ac:inkMkLst>
            <pc:docMk/>
            <pc:sldMk cId="220509033" sldId="1992"/>
            <ac:inkMk id="7" creationId="{C0AFE40C-5555-009F-A79A-927757E67EF5}"/>
          </ac:inkMkLst>
        </pc:inkChg>
        <pc:inkChg chg="add">
          <ac:chgData name="Ofer Zadikario" userId="f36b4b4543f14e71" providerId="LiveId" clId="{01E1039E-083D-4B39-938A-B8B74B021AA6}" dt="2024-04-27T13:47:04.962" v="1106" actId="9405"/>
          <ac:inkMkLst>
            <pc:docMk/>
            <pc:sldMk cId="220509033" sldId="1992"/>
            <ac:inkMk id="8" creationId="{96B181B3-0A7E-08B6-4916-30B3578A4C78}"/>
          </ac:inkMkLst>
        </pc:inkChg>
        <pc:inkChg chg="add">
          <ac:chgData name="Ofer Zadikario" userId="f36b4b4543f14e71" providerId="LiveId" clId="{01E1039E-083D-4B39-938A-B8B74B021AA6}" dt="2024-04-27T13:47:15.046" v="1107" actId="9405"/>
          <ac:inkMkLst>
            <pc:docMk/>
            <pc:sldMk cId="220509033" sldId="1992"/>
            <ac:inkMk id="9" creationId="{A5B05D0C-E3F7-909B-5696-FF9477FB4741}"/>
          </ac:inkMkLst>
        </pc:inkChg>
      </pc:sldChg>
      <pc:sldChg chg="modSp add mod ord">
        <pc:chgData name="Ofer Zadikario" userId="f36b4b4543f14e71" providerId="LiveId" clId="{01E1039E-083D-4B39-938A-B8B74B021AA6}" dt="2024-04-27T13:49:10.194" v="1115" actId="20577"/>
        <pc:sldMkLst>
          <pc:docMk/>
          <pc:sldMk cId="3246306119" sldId="1993"/>
        </pc:sldMkLst>
        <pc:spChg chg="mod">
          <ac:chgData name="Ofer Zadikario" userId="f36b4b4543f14e71" providerId="LiveId" clId="{01E1039E-083D-4B39-938A-B8B74B021AA6}" dt="2024-04-27T13:49:10.194" v="1115" actId="20577"/>
          <ac:spMkLst>
            <pc:docMk/>
            <pc:sldMk cId="3246306119" sldId="1993"/>
            <ac:spMk id="2" creationId="{32394582-6FA3-4562-B7EC-51A65D326FFF}"/>
          </ac:spMkLst>
        </pc:spChg>
      </pc:sldChg>
    </pc:docChg>
  </pc:docChgLst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D7D95DCA-22A4-417F-AAF9-4532F13A14DB}"/>
    <pc:docChg chg="undo redo custSel addSld delSld modSld modSection">
      <pc:chgData name="Ofer Zadikario" userId="f36b4b4543f14e71" providerId="LiveId" clId="{D7D95DCA-22A4-417F-AAF9-4532F13A14DB}" dt="2024-05-05T09:39:10.988" v="2842" actId="47"/>
      <pc:docMkLst>
        <pc:docMk/>
      </pc:docMkLst>
      <pc:sldChg chg="addSp delSp modSp mod modAnim">
        <pc:chgData name="Ofer Zadikario" userId="f36b4b4543f14e71" providerId="LiveId" clId="{D7D95DCA-22A4-417F-AAF9-4532F13A14DB}" dt="2024-05-05T08:50:46.196" v="177" actId="1035"/>
        <pc:sldMkLst>
          <pc:docMk/>
          <pc:sldMk cId="2040829739" sldId="334"/>
        </pc:sldMkLst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7" creationId="{12DDE40B-8873-BD96-6616-94E67A440831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9" creationId="{F47CAD3F-9C2D-B9EF-9235-6414A276B3FF}"/>
          </ac:spMkLst>
        </pc:spChg>
        <pc:spChg chg="mod">
          <ac:chgData name="Ofer Zadikario" userId="f36b4b4543f14e71" providerId="LiveId" clId="{D7D95DCA-22A4-417F-AAF9-4532F13A14DB}" dt="2024-05-05T08:46:23.028" v="86" actId="20577"/>
          <ac:spMkLst>
            <pc:docMk/>
            <pc:sldMk cId="2040829739" sldId="334"/>
            <ac:spMk id="10" creationId="{73B4565D-1CE1-4C01-9E9C-E590E8071E0D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1" creationId="{31CBF115-7085-A633-3CFC-E304BA453F3B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2" creationId="{08FC46E6-3625-2050-73E4-85E20001F739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3" creationId="{8D4951CA-3CED-BA6D-776D-700EC8945A8A}"/>
          </ac:spMkLst>
        </pc:spChg>
        <pc:spChg chg="add mod">
          <ac:chgData name="Ofer Zadikario" userId="f36b4b4543f14e71" providerId="LiveId" clId="{D7D95DCA-22A4-417F-AAF9-4532F13A14DB}" dt="2024-05-05T08:50:46.196" v="177" actId="1035"/>
          <ac:spMkLst>
            <pc:docMk/>
            <pc:sldMk cId="2040829739" sldId="334"/>
            <ac:spMk id="14" creationId="{478E925D-2DFD-F397-2ECC-E79544BC980D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2" creationId="{655101E9-6BC6-1821-6B6C-3E6FDAA989AC}"/>
          </ac:grpSpMkLst>
        </pc:gr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16" creationId="{E2DF2421-0153-439F-860A-DDB8663CD68E}"/>
          </ac:grpSpMkLst>
        </pc:grpChg>
        <pc:picChg chg="del">
          <ac:chgData name="Ofer Zadikario" userId="f36b4b4543f14e71" providerId="LiveId" clId="{D7D95DCA-22A4-417F-AAF9-4532F13A14DB}" dt="2024-05-05T08:48:12.244" v="87" actId="47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D7D95DCA-22A4-417F-AAF9-4532F13A14DB}" dt="2024-05-05T08:45:57.007" v="50" actId="20577"/>
        <pc:sldMkLst>
          <pc:docMk/>
          <pc:sldMk cId="377166578" sldId="1945"/>
        </pc:sldMkLst>
        <pc:spChg chg="mod">
          <ac:chgData name="Ofer Zadikario" userId="f36b4b4543f14e71" providerId="LiveId" clId="{D7D95DCA-22A4-417F-AAF9-4532F13A14DB}" dt="2024-05-05T08:45:57.007" v="5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734876951" sldId="1976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871966903" sldId="1978"/>
        </pc:sldMkLst>
      </pc:sldChg>
      <pc:sldChg chg="addSp delSp modSp mod modAnim">
        <pc:chgData name="Ofer Zadikario" userId="f36b4b4543f14e71" providerId="LiveId" clId="{D7D95DCA-22A4-417F-AAF9-4532F13A14DB}" dt="2024-05-05T09:24:54.615" v="1438" actId="20577"/>
        <pc:sldMkLst>
          <pc:docMk/>
          <pc:sldMk cId="2561488772" sldId="1987"/>
        </pc:sldMkLst>
        <pc:spChg chg="mod">
          <ac:chgData name="Ofer Zadikario" userId="f36b4b4543f14e71" providerId="LiveId" clId="{D7D95DCA-22A4-417F-AAF9-4532F13A14DB}" dt="2024-05-05T09:24:54.615" v="1438" actId="20577"/>
          <ac:spMkLst>
            <pc:docMk/>
            <pc:sldMk cId="2561488772" sldId="1987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2" creationId="{655101E9-6BC6-1821-6B6C-3E6FDAA989AC}"/>
          </ac:grpSpMkLst>
        </pc:gr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5" creationId="{34AA255A-56BA-6172-7D3D-18BC4684FAE7}"/>
          </ac:grpSpMkLst>
        </pc:gr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16" creationId="{E2DF2421-0153-439F-860A-DDB8663CD68E}"/>
          </ac:grpSpMkLst>
        </pc:grpChg>
        <pc:picChg chg="add mod">
          <ac:chgData name="Ofer Zadikario" userId="f36b4b4543f14e71" providerId="LiveId" clId="{D7D95DCA-22A4-417F-AAF9-4532F13A14DB}" dt="2024-05-05T09:24:52.287" v="1437" actId="1038"/>
          <ac:picMkLst>
            <pc:docMk/>
            <pc:sldMk cId="2561488772" sldId="1987"/>
            <ac:picMk id="9" creationId="{078D7326-32A8-138E-043C-A533BD10BF6F}"/>
          </ac:picMkLst>
        </pc:picChg>
        <pc:picChg chg="del">
          <ac:chgData name="Ofer Zadikario" userId="f36b4b4543f14e71" providerId="LiveId" clId="{D7D95DCA-22A4-417F-AAF9-4532F13A14DB}" dt="2024-05-05T09:24:03.922" v="1380" actId="478"/>
          <ac:picMkLst>
            <pc:docMk/>
            <pc:sldMk cId="2561488772" sldId="1987"/>
            <ac:picMk id="2052" creationId="{3CDF8389-F9AF-4C37-808B-6CC4CAB6E5A3}"/>
          </ac:picMkLst>
        </pc:picChg>
      </pc:sldChg>
      <pc:sldChg chg="addSp delSp modSp mod modAnim">
        <pc:chgData name="Ofer Zadikario" userId="f36b4b4543f14e71" providerId="LiveId" clId="{D7D95DCA-22A4-417F-AAF9-4532F13A14DB}" dt="2024-05-05T09:38:57.166" v="2841" actId="1035"/>
        <pc:sldMkLst>
          <pc:docMk/>
          <pc:sldMk cId="1733281650" sldId="1988"/>
        </pc:sldMkLst>
        <pc:spChg chg="add mod">
          <ac:chgData name="Ofer Zadikario" userId="f36b4b4543f14e71" providerId="LiveId" clId="{D7D95DCA-22A4-417F-AAF9-4532F13A14DB}" dt="2024-05-05T09:38:57.166" v="2841" actId="1035"/>
          <ac:spMkLst>
            <pc:docMk/>
            <pc:sldMk cId="1733281650" sldId="1988"/>
            <ac:spMk id="2" creationId="{78FF0515-EF0D-54C3-A1AD-C9A2AAE11030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7" creationId="{D3BBB1A2-DDB7-5250-E84A-1B9DBB038626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D7D95DCA-22A4-417F-AAF9-4532F13A14DB}" dt="2024-05-05T09:25:08.210" v="1443" actId="20577"/>
          <ac:spMkLst>
            <pc:docMk/>
            <pc:sldMk cId="1733281650" sldId="1988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1" creationId="{5E36A90A-CE4F-FF03-A575-0748267884C8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5" creationId="{9C9C18DA-070A-2834-F93C-C8B86A6759B9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8" creationId="{61A0BEA5-3383-A144-6CB4-BF72ED6AB2B3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9" creationId="{8862A967-2D7A-C3AE-AFBB-AF93C0142ADA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0" creationId="{8182F345-1B0B-1297-8507-5011CE7F51C1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1" creationId="{34D21F09-77EE-FA9B-10A4-99C7FC86AF14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2" creationId="{7CFABCA4-D21E-EE05-E414-FB29CE114C07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9:25:12.797" v="1444" actId="478"/>
          <ac:grpSpMkLst>
            <pc:docMk/>
            <pc:sldMk cId="1733281650" sldId="1988"/>
            <ac:grpSpMk id="12" creationId="{F8C91ADC-8E70-9B5E-27CC-2E68380D8D54}"/>
          </ac:grpSpMkLst>
        </pc:grpChg>
        <pc:grpChg chg="del">
          <ac:chgData name="Ofer Zadikario" userId="f36b4b4543f14e71" providerId="LiveId" clId="{D7D95DCA-22A4-417F-AAF9-4532F13A14DB}" dt="2024-05-05T09:25:12.797" v="1444" actId="478"/>
          <ac:grpSpMkLst>
            <pc:docMk/>
            <pc:sldMk cId="1733281650" sldId="1988"/>
            <ac:grpSpMk id="16" creationId="{E2DF2421-0153-439F-860A-DDB8663CD68E}"/>
          </ac:grpSpMkLst>
        </pc:grpChg>
        <pc:graphicFrameChg chg="del">
          <ac:chgData name="Ofer Zadikario" userId="f36b4b4543f14e71" providerId="LiveId" clId="{D7D95DCA-22A4-417F-AAF9-4532F13A14DB}" dt="2024-05-05T09:25:12.797" v="1444" actId="478"/>
          <ac:graphicFrameMkLst>
            <pc:docMk/>
            <pc:sldMk cId="1733281650" sldId="1988"/>
            <ac:graphicFrameMk id="23" creationId="{E9274FE0-0E41-B950-C549-A84BD653BD14}"/>
          </ac:graphicFrameMkLst>
        </pc:graphicFrameChg>
        <pc:picChg chg="del">
          <ac:chgData name="Ofer Zadikario" userId="f36b4b4543f14e71" providerId="LiveId" clId="{D7D95DCA-22A4-417F-AAF9-4532F13A14DB}" dt="2024-05-05T09:25:12.797" v="1444" actId="478"/>
          <ac:picMkLst>
            <pc:docMk/>
            <pc:sldMk cId="1733281650" sldId="1988"/>
            <ac:picMk id="2052" creationId="{3CDF8389-F9AF-4C37-808B-6CC4CAB6E5A3}"/>
          </ac:picMkLst>
        </pc:picChg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143745832" sldId="1989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4132958504" sldId="1990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4024200655" sldId="1991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220509033" sldId="1992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3246306119" sldId="1993"/>
        </pc:sldMkLst>
      </pc:sldChg>
      <pc:sldChg chg="addSp delSp modSp add mod">
        <pc:chgData name="Ofer Zadikario" userId="f36b4b4543f14e71" providerId="LiveId" clId="{D7D95DCA-22A4-417F-AAF9-4532F13A14DB}" dt="2024-05-05T08:51:39.057" v="199" actId="1038"/>
        <pc:sldMkLst>
          <pc:docMk/>
          <pc:sldMk cId="2142210626" sldId="1994"/>
        </pc:sldMkLst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3" creationId="{F8E7115D-B4D0-732C-76F8-1DEB53B860C3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4" creationId="{DC6B4529-67EE-9B1B-3ABF-6C1930DA4C10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5" creationId="{68627289-4613-911B-3065-2160CE439BD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7" creationId="{12DDE40B-8873-BD96-6616-94E67A440831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8" creationId="{202DDDBB-84A7-4DB5-C008-70974EB0A42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9" creationId="{F47CAD3F-9C2D-B9EF-9235-6414A276B3FF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1" creationId="{31CBF115-7085-A633-3CFC-E304BA453F3B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2" creationId="{08FC46E6-3625-2050-73E4-85E20001F739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3" creationId="{8D4951CA-3CED-BA6D-776D-700EC8945A8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4" creationId="{478E925D-2DFD-F397-2ECC-E79544BC980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5" creationId="{8ACFE8A4-ADAB-639B-D55B-C8656540CAA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7" creationId="{17E9EB1D-FCF2-D262-B592-737775257024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8" creationId="{E184C9BD-BF7F-0C5A-41A0-6C0A3B68210A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0" creationId="{E3E02D8C-2971-9025-48F7-53E07C8D66D9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1" creationId="{D90643BA-1237-890F-91A6-CEC43125A25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8" creationId="{274251E4-D4A3-28BA-6A1A-AAB4DEB86CFE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9" creationId="{7468BB46-7F45-90FA-38DB-240E9801AD10}"/>
          </ac:spMkLst>
        </pc:spChg>
        <pc:picChg chg="add mod">
          <ac:chgData name="Ofer Zadikario" userId="f36b4b4543f14e71" providerId="LiveId" clId="{D7D95DCA-22A4-417F-AAF9-4532F13A14DB}" dt="2024-05-05T08:51:39.057" v="199" actId="1038"/>
          <ac:picMkLst>
            <pc:docMk/>
            <pc:sldMk cId="2142210626" sldId="1994"/>
            <ac:picMk id="2" creationId="{FA647111-3E0B-964E-72F0-65835176CCA9}"/>
          </ac:picMkLst>
        </pc:pic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6" creationId="{DCFEE86E-68E2-314A-31F4-2C3AF165C2E4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16" creationId="{70BD09EC-E570-355D-04BE-C5851FECD6C3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19" creationId="{9F2619B1-07F2-9F65-608E-8CF28CDC731A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2" creationId="{4EFE728A-B3A8-F621-9AF9-96F9359677F0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3" creationId="{717EB372-BB8F-2AF1-BF94-3FBF61B6F28E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4" creationId="{C5589167-960A-C17A-E14A-788503D8F5BC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5" creationId="{DF59E5E6-C03E-E780-FDE2-53CF135F46A9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6" creationId="{C31406FF-57F2-9B69-7940-1426F9D8B6EA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7" creationId="{2A306EAF-A5E7-C471-EC12-286D68582977}"/>
          </ac:cxnSpMkLst>
        </pc:cxnChg>
      </pc:sldChg>
      <pc:sldChg chg="addSp delSp modSp add mod">
        <pc:chgData name="Ofer Zadikario" userId="f36b4b4543f14e71" providerId="LiveId" clId="{D7D95DCA-22A4-417F-AAF9-4532F13A14DB}" dt="2024-05-05T09:03:48.213" v="1133" actId="20577"/>
        <pc:sldMkLst>
          <pc:docMk/>
          <pc:sldMk cId="313239638" sldId="1995"/>
        </pc:sldMkLst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3" creationId="{F8E7115D-B4D0-732C-76F8-1DEB53B860C3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4" creationId="{DC6B4529-67EE-9B1B-3ABF-6C1930DA4C10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5" creationId="{68627289-4613-911B-3065-2160CE439BDA}"/>
          </ac:spMkLst>
        </pc:spChg>
        <pc:spChg chg="add mod">
          <ac:chgData name="Ofer Zadikario" userId="f36b4b4543f14e71" providerId="LiveId" clId="{D7D95DCA-22A4-417F-AAF9-4532F13A14DB}" dt="2024-05-05T09:03:48.213" v="1133" actId="20577"/>
          <ac:spMkLst>
            <pc:docMk/>
            <pc:sldMk cId="313239638" sldId="1995"/>
            <ac:spMk id="7" creationId="{0EF723A0-E539-DA1B-40F2-602799D3CE0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8" creationId="{202DDDBB-84A7-4DB5-C008-70974EB0A42A}"/>
          </ac:spMkLst>
        </pc:spChg>
        <pc:spChg chg="mod">
          <ac:chgData name="Ofer Zadikario" userId="f36b4b4543f14e71" providerId="LiveId" clId="{D7D95DCA-22A4-417F-AAF9-4532F13A14DB}" dt="2024-05-05T08:54:13.433" v="264" actId="20577"/>
          <ac:spMkLst>
            <pc:docMk/>
            <pc:sldMk cId="313239638" sldId="1995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5" creationId="{8ACFE8A4-ADAB-639B-D55B-C8656540CAA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7" creationId="{17E9EB1D-FCF2-D262-B592-737775257024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8" creationId="{E184C9BD-BF7F-0C5A-41A0-6C0A3B68210A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0" creationId="{E3E02D8C-2971-9025-48F7-53E07C8D66D9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1" creationId="{D90643BA-1237-890F-91A6-CEC43125A25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8" creationId="{274251E4-D4A3-28BA-6A1A-AAB4DEB86CFE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9" creationId="{7468BB46-7F45-90FA-38DB-240E9801AD10}"/>
          </ac:spMkLst>
        </pc:spChg>
        <pc:picChg chg="del">
          <ac:chgData name="Ofer Zadikario" userId="f36b4b4543f14e71" providerId="LiveId" clId="{D7D95DCA-22A4-417F-AAF9-4532F13A14DB}" dt="2024-05-05T08:52:32.863" v="201" actId="478"/>
          <ac:picMkLst>
            <pc:docMk/>
            <pc:sldMk cId="313239638" sldId="1995"/>
            <ac:picMk id="2" creationId="{FA647111-3E0B-964E-72F0-65835176CCA9}"/>
          </ac:picMkLst>
        </pc:pic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6" creationId="{DCFEE86E-68E2-314A-31F4-2C3AF165C2E4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16" creationId="{70BD09EC-E570-355D-04BE-C5851FECD6C3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19" creationId="{9F2619B1-07F2-9F65-608E-8CF28CDC731A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2" creationId="{4EFE728A-B3A8-F621-9AF9-96F9359677F0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3" creationId="{717EB372-BB8F-2AF1-BF94-3FBF61B6F28E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4" creationId="{C5589167-960A-C17A-E14A-788503D8F5BC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5" creationId="{DF59E5E6-C03E-E780-FDE2-53CF135F46A9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6" creationId="{C31406FF-57F2-9B69-7940-1426F9D8B6EA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7" creationId="{2A306EAF-A5E7-C471-EC12-286D68582977}"/>
          </ac:cxnSpMkLst>
        </pc:cxnChg>
      </pc:sldChg>
      <pc:sldChg chg="addSp delSp modSp add mod">
        <pc:chgData name="Ofer Zadikario" userId="f36b4b4543f14e71" providerId="LiveId" clId="{D7D95DCA-22A4-417F-AAF9-4532F13A14DB}" dt="2024-05-05T09:07:47.734" v="1178" actId="1035"/>
        <pc:sldMkLst>
          <pc:docMk/>
          <pc:sldMk cId="3489817077" sldId="1996"/>
        </pc:sldMkLst>
        <pc:spChg chg="del">
          <ac:chgData name="Ofer Zadikario" userId="f36b4b4543f14e71" providerId="LiveId" clId="{D7D95DCA-22A4-417F-AAF9-4532F13A14DB}" dt="2024-05-05T09:02:51.849" v="1055" actId="478"/>
          <ac:spMkLst>
            <pc:docMk/>
            <pc:sldMk cId="3489817077" sldId="1996"/>
            <ac:spMk id="7" creationId="{0EF723A0-E539-DA1B-40F2-602799D3CE0D}"/>
          </ac:spMkLst>
        </pc:spChg>
        <pc:spChg chg="mod">
          <ac:chgData name="Ofer Zadikario" userId="f36b4b4543f14e71" providerId="LiveId" clId="{D7D95DCA-22A4-417F-AAF9-4532F13A14DB}" dt="2024-05-05T09:02:46.756" v="1054" actId="20577"/>
          <ac:spMkLst>
            <pc:docMk/>
            <pc:sldMk cId="3489817077" sldId="1996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07:47.734" v="1178" actId="1035"/>
          <ac:picMkLst>
            <pc:docMk/>
            <pc:sldMk cId="3489817077" sldId="1996"/>
            <ac:picMk id="3" creationId="{F61A8B7B-69BC-7DE2-1FE1-A1FAF2A1E601}"/>
          </ac:picMkLst>
        </pc:picChg>
      </pc:sldChg>
      <pc:sldChg chg="addSp modSp add mod">
        <pc:chgData name="Ofer Zadikario" userId="f36b4b4543f14e71" providerId="LiveId" clId="{D7D95DCA-22A4-417F-AAF9-4532F13A14DB}" dt="2024-05-05T09:08:32.098" v="1196" actId="1036"/>
        <pc:sldMkLst>
          <pc:docMk/>
          <pc:sldMk cId="3642741442" sldId="1997"/>
        </pc:sldMkLst>
        <pc:spChg chg="mod">
          <ac:chgData name="Ofer Zadikario" userId="f36b4b4543f14e71" providerId="LiveId" clId="{D7D95DCA-22A4-417F-AAF9-4532F13A14DB}" dt="2024-05-05T09:04:15.350" v="1135" actId="20577"/>
          <ac:spMkLst>
            <pc:docMk/>
            <pc:sldMk cId="3642741442" sldId="1997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08:32.098" v="1196" actId="1036"/>
          <ac:picMkLst>
            <pc:docMk/>
            <pc:sldMk cId="3642741442" sldId="1997"/>
            <ac:picMk id="3" creationId="{F1220E70-BD27-3E7C-623E-09F5109F962B}"/>
          </ac:picMkLst>
        </pc:picChg>
      </pc:sldChg>
      <pc:sldChg chg="addSp delSp modSp add mod">
        <pc:chgData name="Ofer Zadikario" userId="f36b4b4543f14e71" providerId="LiveId" clId="{D7D95DCA-22A4-417F-AAF9-4532F13A14DB}" dt="2024-05-05T09:10:51.748" v="1250" actId="1036"/>
        <pc:sldMkLst>
          <pc:docMk/>
          <pc:sldMk cId="1365649273" sldId="1998"/>
        </pc:sldMkLst>
        <pc:spChg chg="mod">
          <ac:chgData name="Ofer Zadikario" userId="f36b4b4543f14e71" providerId="LiveId" clId="{D7D95DCA-22A4-417F-AAF9-4532F13A14DB}" dt="2024-05-05T09:05:22.417" v="1140" actId="6549"/>
          <ac:spMkLst>
            <pc:docMk/>
            <pc:sldMk cId="1365649273" sldId="1998"/>
            <ac:spMk id="10" creationId="{73B4565D-1CE1-4C01-9E9C-E590E8071E0D}"/>
          </ac:spMkLst>
        </pc:spChg>
        <pc:picChg chg="add del mod">
          <ac:chgData name="Ofer Zadikario" userId="f36b4b4543f14e71" providerId="LiveId" clId="{D7D95DCA-22A4-417F-AAF9-4532F13A14DB}" dt="2024-05-05T09:10:48.349" v="1225" actId="478"/>
          <ac:picMkLst>
            <pc:docMk/>
            <pc:sldMk cId="1365649273" sldId="1998"/>
            <ac:picMk id="3" creationId="{7BECA692-24C7-2C60-C050-12F16C175AAF}"/>
          </ac:picMkLst>
        </pc:picChg>
        <pc:picChg chg="add mod">
          <ac:chgData name="Ofer Zadikario" userId="f36b4b4543f14e71" providerId="LiveId" clId="{D7D95DCA-22A4-417F-AAF9-4532F13A14DB}" dt="2024-05-05T09:10:51.748" v="1250" actId="1036"/>
          <ac:picMkLst>
            <pc:docMk/>
            <pc:sldMk cId="1365649273" sldId="1998"/>
            <ac:picMk id="5" creationId="{658B23A8-7F84-C5AC-6564-D9872BCF604E}"/>
          </ac:picMkLst>
        </pc:picChg>
      </pc:sldChg>
      <pc:sldChg chg="addSp modSp add mod">
        <pc:chgData name="Ofer Zadikario" userId="f36b4b4543f14e71" providerId="LiveId" clId="{D7D95DCA-22A4-417F-AAF9-4532F13A14DB}" dt="2024-05-05T09:11:50.027" v="1269" actId="1036"/>
        <pc:sldMkLst>
          <pc:docMk/>
          <pc:sldMk cId="1995058608" sldId="1999"/>
        </pc:sldMkLst>
        <pc:spChg chg="mod">
          <ac:chgData name="Ofer Zadikario" userId="f36b4b4543f14e71" providerId="LiveId" clId="{D7D95DCA-22A4-417F-AAF9-4532F13A14DB}" dt="2024-05-05T09:05:57.605" v="1143" actId="20577"/>
          <ac:spMkLst>
            <pc:docMk/>
            <pc:sldMk cId="1995058608" sldId="1999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1:50.027" v="1269" actId="1036"/>
          <ac:picMkLst>
            <pc:docMk/>
            <pc:sldMk cId="1995058608" sldId="1999"/>
            <ac:picMk id="3" creationId="{2CC2AB24-8F23-AF5B-9167-A333B8E5DE9C}"/>
          </ac:picMkLst>
        </pc:picChg>
      </pc:sldChg>
      <pc:sldChg chg="addSp modSp add mod">
        <pc:chgData name="Ofer Zadikario" userId="f36b4b4543f14e71" providerId="LiveId" clId="{D7D95DCA-22A4-417F-AAF9-4532F13A14DB}" dt="2024-05-05T09:13:40.878" v="1271" actId="14100"/>
        <pc:sldMkLst>
          <pc:docMk/>
          <pc:sldMk cId="4063885078" sldId="2000"/>
        </pc:sldMkLst>
        <pc:spChg chg="mod">
          <ac:chgData name="Ofer Zadikario" userId="f36b4b4543f14e71" providerId="LiveId" clId="{D7D95DCA-22A4-417F-AAF9-4532F13A14DB}" dt="2024-05-05T09:06:43.762" v="1148" actId="6549"/>
          <ac:spMkLst>
            <pc:docMk/>
            <pc:sldMk cId="4063885078" sldId="2000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3:40.878" v="1271" actId="14100"/>
          <ac:picMkLst>
            <pc:docMk/>
            <pc:sldMk cId="4063885078" sldId="2000"/>
            <ac:picMk id="3" creationId="{476B4556-F94C-AF5A-AACA-CDF2A57FB02D}"/>
          </ac:picMkLst>
        </pc:picChg>
      </pc:sldChg>
      <pc:sldChg chg="addSp modSp add mod">
        <pc:chgData name="Ofer Zadikario" userId="f36b4b4543f14e71" providerId="LiveId" clId="{D7D95DCA-22A4-417F-AAF9-4532F13A14DB}" dt="2024-05-05T09:14:23.139" v="1293" actId="1038"/>
        <pc:sldMkLst>
          <pc:docMk/>
          <pc:sldMk cId="862445365" sldId="2001"/>
        </pc:sldMkLst>
        <pc:spChg chg="mod">
          <ac:chgData name="Ofer Zadikario" userId="f36b4b4543f14e71" providerId="LiveId" clId="{D7D95DCA-22A4-417F-AAF9-4532F13A14DB}" dt="2024-05-05T09:07:10.688" v="1151" actId="20577"/>
          <ac:spMkLst>
            <pc:docMk/>
            <pc:sldMk cId="862445365" sldId="2001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4:23.139" v="1293" actId="1038"/>
          <ac:picMkLst>
            <pc:docMk/>
            <pc:sldMk cId="862445365" sldId="2001"/>
            <ac:picMk id="3" creationId="{C482A9CA-0FF8-2383-8DAF-4E590007A0E6}"/>
          </ac:picMkLst>
        </pc:picChg>
      </pc:sldChg>
      <pc:sldChg chg="addSp delSp modSp add mod">
        <pc:chgData name="Ofer Zadikario" userId="f36b4b4543f14e71" providerId="LiveId" clId="{D7D95DCA-22A4-417F-AAF9-4532F13A14DB}" dt="2024-05-05T09:16:00.623" v="1301" actId="1076"/>
        <pc:sldMkLst>
          <pc:docMk/>
          <pc:sldMk cId="1584619352" sldId="2002"/>
        </pc:sldMkLst>
        <pc:picChg chg="add mod">
          <ac:chgData name="Ofer Zadikario" userId="f36b4b4543f14e71" providerId="LiveId" clId="{D7D95DCA-22A4-417F-AAF9-4532F13A14DB}" dt="2024-05-05T09:15:33.669" v="1297" actId="1076"/>
          <ac:picMkLst>
            <pc:docMk/>
            <pc:sldMk cId="1584619352" sldId="2002"/>
            <ac:picMk id="3" creationId="{748098FB-9B1E-D1FD-7812-BE0FEDB39A45}"/>
          </ac:picMkLst>
        </pc:picChg>
        <pc:picChg chg="del">
          <ac:chgData name="Ofer Zadikario" userId="f36b4b4543f14e71" providerId="LiveId" clId="{D7D95DCA-22A4-417F-AAF9-4532F13A14DB}" dt="2024-05-05T09:15:01.126" v="1295" actId="478"/>
          <ac:picMkLst>
            <pc:docMk/>
            <pc:sldMk cId="1584619352" sldId="2002"/>
            <ac:picMk id="5" creationId="{658B23A8-7F84-C5AC-6564-D9872BCF604E}"/>
          </ac:picMkLst>
        </pc:picChg>
        <pc:picChg chg="add mod">
          <ac:chgData name="Ofer Zadikario" userId="f36b4b4543f14e71" providerId="LiveId" clId="{D7D95DCA-22A4-417F-AAF9-4532F13A14DB}" dt="2024-05-05T09:16:00.623" v="1301" actId="1076"/>
          <ac:picMkLst>
            <pc:docMk/>
            <pc:sldMk cId="1584619352" sldId="2002"/>
            <ac:picMk id="6" creationId="{E0BB3D6C-3FAB-0ECE-D251-0BF43D1EAD24}"/>
          </ac:picMkLst>
        </pc:picChg>
      </pc:sldChg>
      <pc:sldChg chg="addSp delSp modSp add mod">
        <pc:chgData name="Ofer Zadikario" userId="f36b4b4543f14e71" providerId="LiveId" clId="{D7D95DCA-22A4-417F-AAF9-4532F13A14DB}" dt="2024-05-05T09:23:37.517" v="1340" actId="9405"/>
        <pc:sldMkLst>
          <pc:docMk/>
          <pc:sldMk cId="2445855811" sldId="2003"/>
        </pc:sldMkLst>
        <pc:spChg chg="mod">
          <ac:chgData name="Ofer Zadikario" userId="f36b4b4543f14e71" providerId="LiveId" clId="{D7D95DCA-22A4-417F-AAF9-4532F13A14DB}" dt="2024-05-05T09:22:58.407" v="1335" actId="20577"/>
          <ac:spMkLst>
            <pc:docMk/>
            <pc:sldMk cId="2445855811" sldId="2003"/>
            <ac:spMk id="10" creationId="{73B4565D-1CE1-4C01-9E9C-E590E8071E0D}"/>
          </ac:spMkLst>
        </pc:spChg>
        <pc:picChg chg="del">
          <ac:chgData name="Ofer Zadikario" userId="f36b4b4543f14e71" providerId="LiveId" clId="{D7D95DCA-22A4-417F-AAF9-4532F13A14DB}" dt="2024-05-05T09:23:00.545" v="1336" actId="478"/>
          <ac:picMkLst>
            <pc:docMk/>
            <pc:sldMk cId="2445855811" sldId="2003"/>
            <ac:picMk id="3" creationId="{C482A9CA-0FF8-2383-8DAF-4E590007A0E6}"/>
          </ac:picMkLst>
        </pc:picChg>
        <pc:picChg chg="add mod">
          <ac:chgData name="Ofer Zadikario" userId="f36b4b4543f14e71" providerId="LiveId" clId="{D7D95DCA-22A4-417F-AAF9-4532F13A14DB}" dt="2024-05-05T09:23:24.843" v="1338" actId="14100"/>
          <ac:picMkLst>
            <pc:docMk/>
            <pc:sldMk cId="2445855811" sldId="2003"/>
            <ac:picMk id="4" creationId="{0E8FD501-A160-0779-1441-28C456421EB2}"/>
          </ac:picMkLst>
        </pc:picChg>
        <pc:inkChg chg="add">
          <ac:chgData name="Ofer Zadikario" userId="f36b4b4543f14e71" providerId="LiveId" clId="{D7D95DCA-22A4-417F-AAF9-4532F13A14DB}" dt="2024-05-05T09:23:34.413" v="1339" actId="9405"/>
          <ac:inkMkLst>
            <pc:docMk/>
            <pc:sldMk cId="2445855811" sldId="2003"/>
            <ac:inkMk id="5" creationId="{5D0420B5-9CE8-6BC1-C7BB-788A0951DF61}"/>
          </ac:inkMkLst>
        </pc:inkChg>
        <pc:inkChg chg="add">
          <ac:chgData name="Ofer Zadikario" userId="f36b4b4543f14e71" providerId="LiveId" clId="{D7D95DCA-22A4-417F-AAF9-4532F13A14DB}" dt="2024-05-05T09:23:37.517" v="1340" actId="9405"/>
          <ac:inkMkLst>
            <pc:docMk/>
            <pc:sldMk cId="2445855811" sldId="2003"/>
            <ac:inkMk id="6" creationId="{62AE0FD4-CC23-4FD0-0FFA-1131D5F910B7}"/>
          </ac:inkMkLst>
        </pc:ink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09:23:34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0 420,'17'-8,"85"-38,2 11,2 4,204-31,232 15,69 38,157-8,-357-15,512-17,-510 18,-52 1,-91 28,182-7,-387 4,-15 1,0 2,-1 1,55 8,-79-2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09:23:37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5541 1,'18'1,"0"1,-1 1,1 0,22 8,7 2,1-4,0-1,52 1,99-7,-20 0,-114 4,99 22,-138-23,-2 0,214 37,-74-16,47 5,68-26,-156-7,-104 2,7-1,-1 1,1 1,-1 2,1 0,35 11,-32-7,0-1,0-2,1 0,57-2,40 5,-90-4,-14 0,35 6,-57-8,0-1,0 0,-1 0,1 0,0 1,0-1,0 1,0-1,-1 0,1 1,0-1,0 1,-1 0,1-1,0 2,0-2,-1 1,0-1,0 0,0 1,0-1,0 0,0 1,0-1,0 0,0 1,0-1,0 0,0 1,0-1,0 0,0 1,-1-1,1 0,0 1,0-1,0 0,0 0,-1 1,1-1,0 0,0 1,-1-1,-2 2,0 1,0-1,0 0,0 0,0 0,0-1,-4 2,-26 9,0-2,0-1,-53 7,-108 1,-467-11,373-9,44-17,38 0,121 14,-103-22,38 12,-10-2,45-5,-118-22,-86 16,-2 26,244 2,0-4,1-2,-106-26,82 8,39 8,0 3,-106-10,-283 22,232 5,130-3,-115 2,144 1,-83 16,-302 44,175-24,-8 2,222-36,-190 12,-41-6,140 0,0-1,35-1,-141-8,116-3,92 2,-255 12,138-3,135-9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5/5/2024 11:45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05 מאי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Full Server Project Structure (With Database)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 מחלקת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B4556-F94C-AF5A-AACA-CDF2A57F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33" y="1281126"/>
            <a:ext cx="7661031" cy="5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8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הוספת ה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כפרמטר לפעולה הבונה של 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קונטרולר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A9CA-0FF8-2383-8DAF-4E590007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71" y="2161998"/>
            <a:ext cx="9660902" cy="28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4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בפעולות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הקונטרולר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FD501-A160-0779-1441-28C45642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7" y="1587854"/>
            <a:ext cx="9110854" cy="52701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420B5-9CE8-6BC1-C7BB-788A0951DF61}"/>
                  </a:ext>
                </a:extLst>
              </p14:cNvPr>
              <p14:cNvContentPartPr/>
              <p14:nvPr/>
            </p14:nvContentPartPr>
            <p14:xfrm>
              <a:off x="3117812" y="3393974"/>
              <a:ext cx="2063880" cy="15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420B5-9CE8-6BC1-C7BB-788A0951D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812" y="3285974"/>
                <a:ext cx="21715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AE0FD4-CC23-4FD0-0FFA-1131D5F910B7}"/>
                  </a:ext>
                </a:extLst>
              </p14:cNvPr>
              <p14:cNvContentPartPr/>
              <p14:nvPr/>
            </p14:nvContentPartPr>
            <p14:xfrm>
              <a:off x="3199172" y="3402254"/>
              <a:ext cx="2966040" cy="13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AE0FD4-CC23-4FD0-0FFA-1131D5F910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5172" y="3294614"/>
                <a:ext cx="3073680" cy="3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85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מבנה הפרויקט והשכבות השונות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D7326-32A8-138E-043C-A533BD10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19" y="667062"/>
            <a:ext cx="4212137" cy="61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תרגיל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F0515-EF0D-54C3-A1AD-C9A2AAE11030}"/>
              </a:ext>
            </a:extLst>
          </p:cNvPr>
          <p:cNvSpPr txBox="1"/>
          <p:nvPr/>
        </p:nvSpPr>
        <p:spPr>
          <a:xfrm>
            <a:off x="2645763" y="910432"/>
            <a:ext cx="9059639" cy="6106592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לפתח אפליקציה קטנה לניהול ציוני תלמיד כך: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שכפל את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הפרוייקטים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מהגיט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שלי (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LoginDemoServer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 –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LoginDemoApp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לבסיס הנתונים טבלה של ציונים של תלמיד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ולחבר את הטבלאות בקשר של יחיד לרבים. טבלת הציונים תכלול: תאריך בחינה, שם מקצוע, ציון, ומייל תלמיד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(מפתח משני)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מספר ציונים לתלמיד כדי לבדוק לאחר מכן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שהכל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עובד.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להריץ שוב את פקודת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Scaffold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כדי שהמחלקות של המודל יעודכנו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לשכבה העסקית (במחלקת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GetUserGrades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המקבלת מייל של משתמש ומחזירה אובייקט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הכולל את רשימת הציונים שלו.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לשנות את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DTO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בהתאם לשינויים שנעשו.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GetUserGrades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שמחזירה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Unauthorize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אם קוראים לה לפני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Login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 או מחזירה אובייקט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כולל הציונים שלו אם נעשה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Login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בצע בדיקה של השרת שהפעולה עובדת!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באפליקצייה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Client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):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לעדכן את מחלקות המודל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למחלקת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LoginDemoWebAPIProxy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בשם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GetFullUserObject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המקבלת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מייל, קוראת לפעולה החדשה שהוספת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בשרת ומחזירה אובייקט מלא כל המשתמש כולל הציונים או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null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אם הפעולה נכשלה.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לפתח מסך שמראה את פרטי התלמיד כולל הציונים שלו ולהוסיף כפתור למסך הלוג אין שמעביר את המשתמש למסך החדש.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33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תזכורת מפרק ראשון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גליל 2">
            <a:extLst>
              <a:ext uri="{FF2B5EF4-FFF2-40B4-BE49-F238E27FC236}">
                <a16:creationId xmlns:a16="http://schemas.microsoft.com/office/drawing/2014/main" id="{12DDE40B-8873-BD96-6616-94E67A440831}"/>
              </a:ext>
            </a:extLst>
          </p:cNvPr>
          <p:cNvSpPr/>
          <p:nvPr/>
        </p:nvSpPr>
        <p:spPr bwMode="auto">
          <a:xfrm>
            <a:off x="1719943" y="5257797"/>
            <a:ext cx="1915886" cy="1567543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Server Schema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מלבן: פינות מעוגלות 3">
            <a:extLst>
              <a:ext uri="{FF2B5EF4-FFF2-40B4-BE49-F238E27FC236}">
                <a16:creationId xmlns:a16="http://schemas.microsoft.com/office/drawing/2014/main" id="{F47CAD3F-9C2D-B9EF-9235-6414A276B3FF}"/>
              </a:ext>
            </a:extLst>
          </p:cNvPr>
          <p:cNvSpPr/>
          <p:nvPr/>
        </p:nvSpPr>
        <p:spPr bwMode="auto">
          <a:xfrm>
            <a:off x="914400" y="3309256"/>
            <a:ext cx="3712029" cy="9797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Access Layer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מלבן: פינות מעוגלות 4">
            <a:extLst>
              <a:ext uri="{FF2B5EF4-FFF2-40B4-BE49-F238E27FC236}">
                <a16:creationId xmlns:a16="http://schemas.microsoft.com/office/drawing/2014/main" id="{31CBF115-7085-A633-3CFC-E304BA453F3B}"/>
              </a:ext>
            </a:extLst>
          </p:cNvPr>
          <p:cNvSpPr/>
          <p:nvPr/>
        </p:nvSpPr>
        <p:spPr bwMode="auto">
          <a:xfrm>
            <a:off x="914399" y="1386335"/>
            <a:ext cx="3712029" cy="899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Business Logic Layer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חץ: למעלה-למטה 12">
            <a:extLst>
              <a:ext uri="{FF2B5EF4-FFF2-40B4-BE49-F238E27FC236}">
                <a16:creationId xmlns:a16="http://schemas.microsoft.com/office/drawing/2014/main" id="{08FC46E6-3625-2050-73E4-85E20001F739}"/>
              </a:ext>
            </a:extLst>
          </p:cNvPr>
          <p:cNvSpPr/>
          <p:nvPr/>
        </p:nvSpPr>
        <p:spPr bwMode="auto">
          <a:xfrm>
            <a:off x="2111832" y="4310737"/>
            <a:ext cx="1262742" cy="1107713"/>
          </a:xfrm>
          <a:prstGeom prst="upDownArrow">
            <a:avLst>
              <a:gd name="adj1" fmla="val 71505"/>
              <a:gd name="adj2" fmla="val 267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</a:t>
            </a:r>
            <a:b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&amp;Data</a:t>
            </a:r>
            <a:endParaRPr lang="he-IL" sz="1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חץ: למעלה-למטה 15">
            <a:extLst>
              <a:ext uri="{FF2B5EF4-FFF2-40B4-BE49-F238E27FC236}">
                <a16:creationId xmlns:a16="http://schemas.microsoft.com/office/drawing/2014/main" id="{8D4951CA-3CED-BA6D-776D-700EC8945A8A}"/>
              </a:ext>
            </a:extLst>
          </p:cNvPr>
          <p:cNvSpPr/>
          <p:nvPr/>
        </p:nvSpPr>
        <p:spPr bwMode="auto">
          <a:xfrm>
            <a:off x="2002976" y="2275108"/>
            <a:ext cx="1262742" cy="1107713"/>
          </a:xfrm>
          <a:prstGeom prst="upDownArrow">
            <a:avLst>
              <a:gd name="adj1" fmla="val 78402"/>
              <a:gd name="adj2" fmla="val 267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C# Objects</a:t>
            </a:r>
            <a:endParaRPr lang="he-IL" sz="1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E925D-2DFD-F397-2ECC-E79544BC980D}"/>
              </a:ext>
            </a:extLst>
          </p:cNvPr>
          <p:cNvSpPr txBox="1"/>
          <p:nvPr/>
        </p:nvSpPr>
        <p:spPr>
          <a:xfrm>
            <a:off x="6172200" y="977882"/>
            <a:ext cx="5750560" cy="5829593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אנחנו כותבים אפליקציות ב #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 אבל בסיס הנתונים נמצא בשרת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Server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וכל הגישה לנתונים נעשית ב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...</a:t>
            </a:r>
            <a:br>
              <a:rPr lang="en-US" kern="0" dirty="0">
                <a:latin typeface="Segoe UI Semibold" panose="020B0702040204020203" pitchFamily="34" charset="0"/>
              </a:rPr>
            </a:br>
            <a:endParaRPr lang="he-IL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אנחנו מפתחים בתכנות מונחה עצמים בעזרת מחלקות, המכילות נתונים ולוגיקה  (פעולות) אבל הנתונים בבסיס הנתונים מאורגנים בטבלאות, רשומות, עמודות ויחסים.</a:t>
            </a:r>
            <a:br>
              <a:rPr lang="en-US" kern="0" dirty="0">
                <a:latin typeface="Segoe UI Semibold" panose="020B0702040204020203" pitchFamily="34" charset="0"/>
              </a:rPr>
            </a:br>
            <a:endParaRPr lang="he-IL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תפקיד שכבת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DAL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הוא לקרוא נתונים מבסיס הנתונים בעזרת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ולהפוך אותם לאובייקטים, או לקחת אובייקטים ולכתוב אותם לבסיס הנתונים בתצורה של טבלאות, רשומות וכו'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תפקיד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DAL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מתבצע על ידי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Entity Framework</a:t>
            </a:r>
            <a:b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</a:b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המחלקות הכתובות ב #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מכילות שיקוף של הנתונים בבסיס הנתונים ופעולות המתארות את הלוגיקה העסקית של המערכת! לכן אוסף המחלקות הזה מייצג את שכבת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Business Logic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תזכורת מפרק ראשון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FA647111-3E0B-964E-72F0-65835176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0" y="1988119"/>
            <a:ext cx="4092345" cy="2460713"/>
          </a:xfrm>
          <a:prstGeom prst="rect">
            <a:avLst/>
          </a:prstGeom>
        </p:spPr>
      </p:pic>
      <p:sp>
        <p:nvSpPr>
          <p:cNvPr id="3" name="חץ: שמאלה-ימינה 6">
            <a:extLst>
              <a:ext uri="{FF2B5EF4-FFF2-40B4-BE49-F238E27FC236}">
                <a16:creationId xmlns:a16="http://schemas.microsoft.com/office/drawing/2014/main" id="{F8E7115D-B4D0-732C-76F8-1DEB53B860C3}"/>
              </a:ext>
            </a:extLst>
          </p:cNvPr>
          <p:cNvSpPr/>
          <p:nvPr/>
        </p:nvSpPr>
        <p:spPr bwMode="auto">
          <a:xfrm>
            <a:off x="3897275" y="2891903"/>
            <a:ext cx="1273629" cy="653143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DC6B4529-67EE-9B1B-3ABF-6C1930DA4C10}"/>
              </a:ext>
            </a:extLst>
          </p:cNvPr>
          <p:cNvSpPr txBox="1"/>
          <p:nvPr/>
        </p:nvSpPr>
        <p:spPr>
          <a:xfrm>
            <a:off x="5170908" y="2283279"/>
            <a:ext cx="1850571" cy="54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DbContext</a:t>
            </a:r>
            <a:endParaRPr lang="he-IL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תיבת טקסט 10">
            <a:extLst>
              <a:ext uri="{FF2B5EF4-FFF2-40B4-BE49-F238E27FC236}">
                <a16:creationId xmlns:a16="http://schemas.microsoft.com/office/drawing/2014/main" id="{68627289-4613-911B-3065-2160CE439BDA}"/>
              </a:ext>
            </a:extLst>
          </p:cNvPr>
          <p:cNvSpPr txBox="1"/>
          <p:nvPr/>
        </p:nvSpPr>
        <p:spPr>
          <a:xfrm>
            <a:off x="5170904" y="3524251"/>
            <a:ext cx="1850571" cy="794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HighScoreContext</a:t>
            </a:r>
            <a:endParaRPr lang="he-IL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מחבר חץ ישר 12">
            <a:extLst>
              <a:ext uri="{FF2B5EF4-FFF2-40B4-BE49-F238E27FC236}">
                <a16:creationId xmlns:a16="http://schemas.microsoft.com/office/drawing/2014/main" id="{DCFEE86E-68E2-314A-31F4-2C3AF165C2E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190" y="2828044"/>
            <a:ext cx="4" cy="69620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14">
            <a:extLst>
              <a:ext uri="{FF2B5EF4-FFF2-40B4-BE49-F238E27FC236}">
                <a16:creationId xmlns:a16="http://schemas.microsoft.com/office/drawing/2014/main" id="{202DDDBB-84A7-4DB5-C008-70974EB0A42A}"/>
              </a:ext>
            </a:extLst>
          </p:cNvPr>
          <p:cNvSpPr txBox="1"/>
          <p:nvPr/>
        </p:nvSpPr>
        <p:spPr>
          <a:xfrm>
            <a:off x="7805255" y="2949059"/>
            <a:ext cx="1959422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&lt;Player&gt;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תיבת טקסט 16">
            <a:extLst>
              <a:ext uri="{FF2B5EF4-FFF2-40B4-BE49-F238E27FC236}">
                <a16:creationId xmlns:a16="http://schemas.microsoft.com/office/drawing/2014/main" id="{8ACFE8A4-ADAB-639B-D55B-C8656540CAAD}"/>
              </a:ext>
            </a:extLst>
          </p:cNvPr>
          <p:cNvSpPr txBox="1"/>
          <p:nvPr/>
        </p:nvSpPr>
        <p:spPr>
          <a:xfrm>
            <a:off x="10744403" y="2959941"/>
            <a:ext cx="1002170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Player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6" name="מחבר ישר 18">
            <a:extLst>
              <a:ext uri="{FF2B5EF4-FFF2-40B4-BE49-F238E27FC236}">
                <a16:creationId xmlns:a16="http://schemas.microsoft.com/office/drawing/2014/main" id="{70BD09EC-E570-355D-04BE-C5851FECD6C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9764677" y="3207592"/>
            <a:ext cx="979726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9">
            <a:extLst>
              <a:ext uri="{FF2B5EF4-FFF2-40B4-BE49-F238E27FC236}">
                <a16:creationId xmlns:a16="http://schemas.microsoft.com/office/drawing/2014/main" id="{17E9EB1D-FCF2-D262-B592-737775257024}"/>
              </a:ext>
            </a:extLst>
          </p:cNvPr>
          <p:cNvSpPr txBox="1"/>
          <p:nvPr/>
        </p:nvSpPr>
        <p:spPr>
          <a:xfrm>
            <a:off x="7816141" y="3732831"/>
            <a:ext cx="2166253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</a:t>
            </a: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8" name="תיבת טקסט 20">
            <a:extLst>
              <a:ext uri="{FF2B5EF4-FFF2-40B4-BE49-F238E27FC236}">
                <a16:creationId xmlns:a16="http://schemas.microsoft.com/office/drawing/2014/main" id="{E184C9BD-BF7F-0C5A-41A0-6C0A3B68210A}"/>
              </a:ext>
            </a:extLst>
          </p:cNvPr>
          <p:cNvSpPr txBox="1"/>
          <p:nvPr/>
        </p:nvSpPr>
        <p:spPr>
          <a:xfrm>
            <a:off x="10755289" y="3743713"/>
            <a:ext cx="1312195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מחבר ישר 21">
            <a:extLst>
              <a:ext uri="{FF2B5EF4-FFF2-40B4-BE49-F238E27FC236}">
                <a16:creationId xmlns:a16="http://schemas.microsoft.com/office/drawing/2014/main" id="{9F2619B1-07F2-9F65-608E-8CF28CDC731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982394" y="3991364"/>
            <a:ext cx="772895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22">
            <a:extLst>
              <a:ext uri="{FF2B5EF4-FFF2-40B4-BE49-F238E27FC236}">
                <a16:creationId xmlns:a16="http://schemas.microsoft.com/office/drawing/2014/main" id="{E3E02D8C-2971-9025-48F7-53E07C8D66D9}"/>
              </a:ext>
            </a:extLst>
          </p:cNvPr>
          <p:cNvSpPr txBox="1"/>
          <p:nvPr/>
        </p:nvSpPr>
        <p:spPr>
          <a:xfrm>
            <a:off x="7794370" y="4483945"/>
            <a:ext cx="1959422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&lt;Game&gt;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תיבת טקסט 23">
            <a:extLst>
              <a:ext uri="{FF2B5EF4-FFF2-40B4-BE49-F238E27FC236}">
                <a16:creationId xmlns:a16="http://schemas.microsoft.com/office/drawing/2014/main" id="{D90643BA-1237-890F-91A6-CEC43125A25D}"/>
              </a:ext>
            </a:extLst>
          </p:cNvPr>
          <p:cNvSpPr txBox="1"/>
          <p:nvPr/>
        </p:nvSpPr>
        <p:spPr>
          <a:xfrm>
            <a:off x="10733518" y="4494827"/>
            <a:ext cx="1002170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Game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ישר 24">
            <a:extLst>
              <a:ext uri="{FF2B5EF4-FFF2-40B4-BE49-F238E27FC236}">
                <a16:creationId xmlns:a16="http://schemas.microsoft.com/office/drawing/2014/main" id="{4EFE728A-B3A8-F621-9AF9-96F9359677F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753792" y="4742478"/>
            <a:ext cx="979726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5">
            <a:extLst>
              <a:ext uri="{FF2B5EF4-FFF2-40B4-BE49-F238E27FC236}">
                <a16:creationId xmlns:a16="http://schemas.microsoft.com/office/drawing/2014/main" id="{717EB372-BB8F-2AF1-BF94-3FBF61B6F28E}"/>
              </a:ext>
            </a:extLst>
          </p:cNvPr>
          <p:cNvCxnSpPr>
            <a:cxnSpLocks/>
          </p:cNvCxnSpPr>
          <p:nvPr/>
        </p:nvCxnSpPr>
        <p:spPr>
          <a:xfrm>
            <a:off x="7021482" y="3893395"/>
            <a:ext cx="772888" cy="0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7">
            <a:extLst>
              <a:ext uri="{FF2B5EF4-FFF2-40B4-BE49-F238E27FC236}">
                <a16:creationId xmlns:a16="http://schemas.microsoft.com/office/drawing/2014/main" id="{C5589167-960A-C17A-E14A-788503D8F5BC}"/>
              </a:ext>
            </a:extLst>
          </p:cNvPr>
          <p:cNvCxnSpPr>
            <a:cxnSpLocks/>
          </p:cNvCxnSpPr>
          <p:nvPr/>
        </p:nvCxnSpPr>
        <p:spPr>
          <a:xfrm flipV="1">
            <a:off x="7021475" y="3196705"/>
            <a:ext cx="783777" cy="536126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DF59E5E6-C03E-E780-FDE2-53CF135F46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021478" y="4056681"/>
            <a:ext cx="772892" cy="685797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3">
            <a:extLst>
              <a:ext uri="{FF2B5EF4-FFF2-40B4-BE49-F238E27FC236}">
                <a16:creationId xmlns:a16="http://schemas.microsoft.com/office/drawing/2014/main" id="{C31406FF-57F2-9B69-7940-1426F9D8B6EA}"/>
              </a:ext>
            </a:extLst>
          </p:cNvPr>
          <p:cNvCxnSpPr>
            <a:cxnSpLocks/>
          </p:cNvCxnSpPr>
          <p:nvPr/>
        </p:nvCxnSpPr>
        <p:spPr>
          <a:xfrm flipV="1">
            <a:off x="11234603" y="4249896"/>
            <a:ext cx="0" cy="234049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5">
            <a:extLst>
              <a:ext uri="{FF2B5EF4-FFF2-40B4-BE49-F238E27FC236}">
                <a16:creationId xmlns:a16="http://schemas.microsoft.com/office/drawing/2014/main" id="{2A306EAF-A5E7-C471-EC12-286D68582977}"/>
              </a:ext>
            </a:extLst>
          </p:cNvPr>
          <p:cNvCxnSpPr>
            <a:cxnSpLocks/>
          </p:cNvCxnSpPr>
          <p:nvPr/>
        </p:nvCxnSpPr>
        <p:spPr>
          <a:xfrm flipV="1">
            <a:off x="11223716" y="3487898"/>
            <a:ext cx="0" cy="234049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36">
            <a:extLst>
              <a:ext uri="{FF2B5EF4-FFF2-40B4-BE49-F238E27FC236}">
                <a16:creationId xmlns:a16="http://schemas.microsoft.com/office/drawing/2014/main" id="{274251E4-D4A3-28BA-6A1A-AAB4DEB86CFE}"/>
              </a:ext>
            </a:extLst>
          </p:cNvPr>
          <p:cNvSpPr txBox="1"/>
          <p:nvPr/>
        </p:nvSpPr>
        <p:spPr>
          <a:xfrm>
            <a:off x="1567048" y="5537321"/>
            <a:ext cx="2275114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תיבת טקסט 38">
            <a:extLst>
              <a:ext uri="{FF2B5EF4-FFF2-40B4-BE49-F238E27FC236}">
                <a16:creationId xmlns:a16="http://schemas.microsoft.com/office/drawing/2014/main" id="{7468BB46-7F45-90FA-38DB-240E9801AD10}"/>
              </a:ext>
            </a:extLst>
          </p:cNvPr>
          <p:cNvSpPr txBox="1"/>
          <p:nvPr/>
        </p:nvSpPr>
        <p:spPr>
          <a:xfrm>
            <a:off x="7032366" y="5537321"/>
            <a:ext cx="4485609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Business Logic Model Classes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221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באפליקציית שרת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723A0-E539-DA1B-40F2-602799D3CE0D}"/>
              </a:ext>
            </a:extLst>
          </p:cNvPr>
          <p:cNvSpPr txBox="1"/>
          <p:nvPr/>
        </p:nvSpPr>
        <p:spPr>
          <a:xfrm>
            <a:off x="2645763" y="1420092"/>
            <a:ext cx="9059639" cy="4444599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אפליקציית שרת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Web Application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מיוצרת על ידי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Builder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ותומכת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ממש כמו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.Net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Maui</a:t>
            </a: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על מנת לשלב את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Entrity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Framework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באפליקציית השרת יש לרשום את המחלקה הראשית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ולהוסיף אותה כפרמטר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Controller!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להלן התהליך כולו: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יצירת סקריפט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שיוצר את בסיס הנתונים הראשוני.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הוספת כל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Nuget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Packages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EF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לפרוייקט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השרת.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שימוש בפקודת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Scaffold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כדי שה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EF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יצור את המחלקות המתאימות לבסיס הנתונים בספריית המודל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Models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ויצירת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ModelsExt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עבור קוד ששייך למחלקה העסקית.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רישום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Connection String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בקובץ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appsetting.json</a:t>
            </a: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רישום 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בעזרת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builder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בפעולה הראשית!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הוספת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כפרמטר לפעולה הבונה של ה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ושימוש בו בעת הצורך!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23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יצירת סקריפט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שיוצר את בסיס הנתונים הראשוני.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A8B7B-69BC-7DE2-1FE1-A1FAF2A1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0" y="1841396"/>
            <a:ext cx="1186028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הוספת כל ה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Nuget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Packages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לפרוייקט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השרת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20E70-BD27-3E7C-623E-09F5109F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1622921"/>
            <a:ext cx="970733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4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בפקודת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Scaffold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כדי שה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יצור את המחלקות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23A8-7F84-C5AC-6564-D9872BCF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726"/>
            <a:ext cx="12192000" cy="40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בפקודת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Scaffold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כדי שה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יצור את המחלקות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098FB-9B1E-D1FD-7812-BE0FEDB3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501" y="2270355"/>
            <a:ext cx="3477110" cy="1552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B3D6C-3FAB-0ECE-D251-0BF43D1E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0595"/>
            <a:ext cx="7826785" cy="18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1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String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בקובץ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appsetting.json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2AB24-8F23-AF5B-9167-A333B8E5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3284"/>
            <a:ext cx="12192000" cy="37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13312</TotalTime>
  <Words>697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Tahoma</vt:lpstr>
      <vt:lpstr>Wingdings</vt:lpstr>
      <vt:lpstr>Dotnet_Template</vt:lpstr>
      <vt:lpstr>PowerPoint Presentation</vt:lpstr>
      <vt:lpstr>תזכורת מפרק ראשון (Entity Framework)</vt:lpstr>
      <vt:lpstr>תזכורת מפרק ראשון (Entity Framework)</vt:lpstr>
      <vt:lpstr>שימוש ב Entity Framework באפליקציית שרת</vt:lpstr>
      <vt:lpstr>יצירת סקריפט SQL  שיוצר את בסיס הנתונים הראשוני.</vt:lpstr>
      <vt:lpstr>הוספת כל ה Nuget Packages של ה EF לפרוייקט השרת</vt:lpstr>
      <vt:lpstr>שימוש בפקודת  Scaffold  כדי שה EF יצור את המחלקות</vt:lpstr>
      <vt:lpstr>שימוש בפקודת  Scaffold  כדי שה EF יצור את המחלקות</vt:lpstr>
      <vt:lpstr>רישום ה Connection String  בקובץ appsetting.json</vt:lpstr>
      <vt:lpstr>רישום מחלקת DbContext  ב Dependency Injection</vt:lpstr>
      <vt:lpstr>הוספת ה DbContext  כפרמטר לפעולה הבונה של ה קונטרולר </vt:lpstr>
      <vt:lpstr>שימוש ב DbContext  בפעולות הקונטרולר </vt:lpstr>
      <vt:lpstr>מבנה הפרויקט והשכבות השונות</vt:lpstr>
      <vt:lpstr>תרגיל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21</cp:revision>
  <dcterms:created xsi:type="dcterms:W3CDTF">2018-01-09T22:22:16Z</dcterms:created>
  <dcterms:modified xsi:type="dcterms:W3CDTF">2024-05-05T09:39:19Z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