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6"/>
  </p:notesMasterIdLst>
  <p:sldIdLst>
    <p:sldId id="1945" r:id="rId5"/>
    <p:sldId id="334" r:id="rId6"/>
    <p:sldId id="1987" r:id="rId7"/>
    <p:sldId id="1988" r:id="rId8"/>
    <p:sldId id="1976" r:id="rId9"/>
    <p:sldId id="1989" r:id="rId10"/>
    <p:sldId id="1990" r:id="rId11"/>
    <p:sldId id="1978" r:id="rId12"/>
    <p:sldId id="1991" r:id="rId13"/>
    <p:sldId id="1992" r:id="rId14"/>
    <p:sldId id="19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45"/>
            <p14:sldId id="334"/>
            <p14:sldId id="1987"/>
            <p14:sldId id="1988"/>
            <p14:sldId id="1976"/>
            <p14:sldId id="1989"/>
            <p14:sldId id="1990"/>
            <p14:sldId id="1978"/>
            <p14:sldId id="1991"/>
            <p14:sldId id="1992"/>
            <p14:sldId id="19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1039E-083D-4B39-938A-B8B74B021AA6}" v="282" dt="2024-04-27T13:20:51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0" autoAdjust="0"/>
    <p:restoredTop sz="76832" autoAdjust="0"/>
  </p:normalViewPr>
  <p:slideViewPr>
    <p:cSldViewPr snapToGrid="0">
      <p:cViewPr varScale="1">
        <p:scale>
          <a:sx n="85" d="100"/>
          <a:sy n="85" d="100"/>
        </p:scale>
        <p:origin x="1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94598D5B-52A8-43C6-A33F-1BD4AF3E734C}"/>
    <pc:docChg chg="undo custSel addSld delSld modSld modSection">
      <pc:chgData name="Ofer Zadikario" userId="f36b4b4543f14e71" providerId="LiveId" clId="{94598D5B-52A8-43C6-A33F-1BD4AF3E734C}" dt="2020-07-04T10:18:21.863" v="1855" actId="47"/>
      <pc:docMkLst>
        <pc:docMk/>
      </pc:docMkLst>
      <pc:sldChg chg="del">
        <pc:chgData name="Ofer Zadikario" userId="f36b4b4543f14e71" providerId="LiveId" clId="{94598D5B-52A8-43C6-A33F-1BD4AF3E734C}" dt="2020-07-03T10:30:36.674" v="44" actId="2696"/>
        <pc:sldMkLst>
          <pc:docMk/>
          <pc:sldMk cId="866261365" sldId="25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477504486" sldId="257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869674650" sldId="260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859071109" sldId="26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725036062" sldId="262"/>
        </pc:sldMkLst>
      </pc:sldChg>
      <pc:sldChg chg="addSp delSp modSp mod">
        <pc:chgData name="Ofer Zadikario" userId="f36b4b4543f14e71" providerId="LiveId" clId="{94598D5B-52A8-43C6-A33F-1BD4AF3E734C}" dt="2020-07-03T10:42:03.445" v="612" actId="20577"/>
        <pc:sldMkLst>
          <pc:docMk/>
          <pc:sldMk cId="3286944901" sldId="1555"/>
        </pc:sldMkLst>
        <pc:spChg chg="mod">
          <ac:chgData name="Ofer Zadikario" userId="f36b4b4543f14e71" providerId="LiveId" clId="{94598D5B-52A8-43C6-A33F-1BD4AF3E734C}" dt="2020-07-03T10:31:45.183" v="110" actId="20577"/>
          <ac:spMkLst>
            <pc:docMk/>
            <pc:sldMk cId="3286944901" sldId="1555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2:03.445" v="612" actId="20577"/>
          <ac:spMkLst>
            <pc:docMk/>
            <pc:sldMk cId="3286944901" sldId="1555"/>
            <ac:spMk id="14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2:09.500" v="114" actId="478"/>
          <ac:spMkLst>
            <pc:docMk/>
            <pc:sldMk cId="3286944901" sldId="1555"/>
            <ac:spMk id="2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2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5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7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52" creationId="{00000000-0000-0000-0000-000000000000}"/>
          </ac:spMkLst>
        </pc:spChg>
        <pc:spChg chg="del mod">
          <ac:chgData name="Ofer Zadikario" userId="f36b4b4543f14e71" providerId="LiveId" clId="{94598D5B-52A8-43C6-A33F-1BD4AF3E734C}" dt="2020-07-03T10:37:12.021" v="496" actId="478"/>
          <ac:spMkLst>
            <pc:docMk/>
            <pc:sldMk cId="3286944901" sldId="1555"/>
            <ac:spMk id="54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57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60" creationId="{00000000-0000-0000-0000-000000000000}"/>
          </ac:spMkLst>
        </pc:spChg>
        <pc:grpChg chg="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6" creationId="{00000000-0000-0000-0000-000000000000}"/>
          </ac:grpSpMkLst>
        </pc:grpChg>
        <pc:grpChg chg="add 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9" creationId="{00000000-0000-0000-0000-000000000000}"/>
          </ac:grpSpMkLst>
        </pc:grpChg>
        <pc:picChg chg="add mod">
          <ac:chgData name="Ofer Zadikario" userId="f36b4b4543f14e71" providerId="LiveId" clId="{94598D5B-52A8-43C6-A33F-1BD4AF3E734C}" dt="2020-07-03T10:40:55.030" v="575" actId="1076"/>
          <ac:picMkLst>
            <pc:docMk/>
            <pc:sldMk cId="3286944901" sldId="1555"/>
            <ac:picMk id="3" creationId="{873959BD-32F7-4006-9B02-A409B0192A57}"/>
          </ac:picMkLst>
        </pc:picChg>
        <pc:picChg chg="del mod">
          <ac:chgData name="Ofer Zadikario" userId="f36b4b4543f14e71" providerId="LiveId" clId="{94598D5B-52A8-43C6-A33F-1BD4AF3E734C}" dt="2020-07-03T10:37:12.021" v="496" actId="478"/>
          <ac:picMkLst>
            <pc:docMk/>
            <pc:sldMk cId="3286944901" sldId="1555"/>
            <ac:picMk id="22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58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61" creationId="{00000000-0000-0000-0000-000000000000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78931374" sldId="156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7712924" sldId="157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4193021" sldId="1575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6116564" sldId="1934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987184589" sldId="194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46288692" sldId="1943"/>
        </pc:sldMkLst>
      </pc:sldChg>
      <pc:sldChg chg="addSp delSp modSp mod">
        <pc:chgData name="Ofer Zadikario" userId="f36b4b4543f14e71" providerId="LiveId" clId="{94598D5B-52A8-43C6-A33F-1BD4AF3E734C}" dt="2020-07-03T10:29:53.183" v="43" actId="1076"/>
        <pc:sldMkLst>
          <pc:docMk/>
          <pc:sldMk cId="377166578" sldId="1945"/>
        </pc:sldMkLst>
        <pc:spChg chg="mod">
          <ac:chgData name="Ofer Zadikario" userId="f36b4b4543f14e71" providerId="LiveId" clId="{94598D5B-52A8-43C6-A33F-1BD4AF3E734C}" dt="2020-07-03T10:29:12.482" v="11" actId="1076"/>
          <ac:spMkLst>
            <pc:docMk/>
            <pc:sldMk cId="377166578" sldId="1945"/>
            <ac:spMk id="3" creationId="{EAC9D90D-41ED-7A4E-AF05-87821125D59E}"/>
          </ac:spMkLst>
        </pc:spChg>
        <pc:spChg chg="add mod">
          <ac:chgData name="Ofer Zadikario" userId="f36b4b4543f14e71" providerId="LiveId" clId="{94598D5B-52A8-43C6-A33F-1BD4AF3E734C}" dt="2020-07-03T10:29:53.183" v="43" actId="1076"/>
          <ac:spMkLst>
            <pc:docMk/>
            <pc:sldMk cId="377166578" sldId="1945"/>
            <ac:spMk id="5" creationId="{12A9DDC2-32C0-4089-9C42-2D8E189DC490}"/>
          </ac:spMkLst>
        </pc:spChg>
        <pc:picChg chg="del">
          <ac:chgData name="Ofer Zadikario" userId="f36b4b4543f14e71" providerId="LiveId" clId="{94598D5B-52A8-43C6-A33F-1BD4AF3E734C}" dt="2020-07-03T10:28:25.593" v="0" actId="478"/>
          <ac:picMkLst>
            <pc:docMk/>
            <pc:sldMk cId="377166578" sldId="1945"/>
            <ac:picMk id="4" creationId="{D751436B-B246-0341-A64E-2539129D7EE3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978864329" sldId="1947"/>
        </pc:sldMkLst>
      </pc:sldChg>
      <pc:sldChg chg="addSp delSp modSp add mod">
        <pc:chgData name="Ofer Zadikario" userId="f36b4b4543f14e71" providerId="LiveId" clId="{94598D5B-52A8-43C6-A33F-1BD4AF3E734C}" dt="2020-07-03T10:47:16.401" v="955" actId="14100"/>
        <pc:sldMkLst>
          <pc:docMk/>
          <pc:sldMk cId="3622608159" sldId="1948"/>
        </pc:sldMkLst>
        <pc:spChg chg="mod">
          <ac:chgData name="Ofer Zadikario" userId="f36b4b4543f14e71" providerId="LiveId" clId="{94598D5B-52A8-43C6-A33F-1BD4AF3E734C}" dt="2020-07-03T10:42:52.398" v="641" actId="20577"/>
          <ac:spMkLst>
            <pc:docMk/>
            <pc:sldMk cId="3622608159" sldId="1948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6:03.569" v="947" actId="20577"/>
          <ac:spMkLst>
            <pc:docMk/>
            <pc:sldMk cId="3622608159" sldId="1948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46:06.503" v="948" actId="478"/>
          <ac:picMkLst>
            <pc:docMk/>
            <pc:sldMk cId="3622608159" sldId="1948"/>
            <ac:picMk id="3" creationId="{873959BD-32F7-4006-9B02-A409B0192A57}"/>
          </ac:picMkLst>
        </pc:picChg>
        <pc:picChg chg="add mod">
          <ac:chgData name="Ofer Zadikario" userId="f36b4b4543f14e71" providerId="LiveId" clId="{94598D5B-52A8-43C6-A33F-1BD4AF3E734C}" dt="2020-07-03T10:47:16.401" v="955" actId="14100"/>
          <ac:picMkLst>
            <pc:docMk/>
            <pc:sldMk cId="3622608159" sldId="1948"/>
            <ac:picMk id="4" creationId="{2E6030A6-D887-46B0-9032-56074607354C}"/>
          </ac:picMkLst>
        </pc:picChg>
        <pc:picChg chg="add mod">
          <ac:chgData name="Ofer Zadikario" userId="f36b4b4543f14e71" providerId="LiveId" clId="{94598D5B-52A8-43C6-A33F-1BD4AF3E734C}" dt="2020-07-03T10:47:07.592" v="954" actId="14100"/>
          <ac:picMkLst>
            <pc:docMk/>
            <pc:sldMk cId="3622608159" sldId="1948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3T10:52:37.525" v="1267" actId="1076"/>
        <pc:sldMkLst>
          <pc:docMk/>
          <pc:sldMk cId="3290748388" sldId="1949"/>
        </pc:sldMkLst>
        <pc:spChg chg="mod">
          <ac:chgData name="Ofer Zadikario" userId="f36b4b4543f14e71" providerId="LiveId" clId="{94598D5B-52A8-43C6-A33F-1BD4AF3E734C}" dt="2020-07-03T10:47:53.537" v="966" actId="20577"/>
          <ac:spMkLst>
            <pc:docMk/>
            <pc:sldMk cId="3290748388" sldId="1949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52:27.400" v="1265" actId="1076"/>
          <ac:spMkLst>
            <pc:docMk/>
            <pc:sldMk cId="3290748388" sldId="1949"/>
            <ac:spMk id="14" creationId="{00000000-0000-0000-0000-000000000000}"/>
          </ac:spMkLst>
        </pc:spChg>
        <pc:picChg chg="add mod">
          <ac:chgData name="Ofer Zadikario" userId="f36b4b4543f14e71" providerId="LiveId" clId="{94598D5B-52A8-43C6-A33F-1BD4AF3E734C}" dt="2020-07-03T10:52:37.525" v="1267" actId="1076"/>
          <ac:picMkLst>
            <pc:docMk/>
            <pc:sldMk cId="3290748388" sldId="1949"/>
            <ac:picMk id="3" creationId="{1ED3B5E1-9F98-4681-BBFE-39FDBAE3022C}"/>
          </ac:picMkLst>
        </pc:picChg>
        <pc:picChg chg="del">
          <ac:chgData name="Ofer Zadikario" userId="f36b4b4543f14e71" providerId="LiveId" clId="{94598D5B-52A8-43C6-A33F-1BD4AF3E734C}" dt="2020-07-03T10:49:49.322" v="1128" actId="478"/>
          <ac:picMkLst>
            <pc:docMk/>
            <pc:sldMk cId="3290748388" sldId="1949"/>
            <ac:picMk id="4" creationId="{2E6030A6-D887-46B0-9032-56074607354C}"/>
          </ac:picMkLst>
        </pc:picChg>
        <pc:picChg chg="del">
          <ac:chgData name="Ofer Zadikario" userId="f36b4b4543f14e71" providerId="LiveId" clId="{94598D5B-52A8-43C6-A33F-1BD4AF3E734C}" dt="2020-07-03T10:49:47.223" v="1127" actId="478"/>
          <ac:picMkLst>
            <pc:docMk/>
            <pc:sldMk cId="3290748388" sldId="1949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4T09:56:25.233" v="1713" actId="14100"/>
        <pc:sldMkLst>
          <pc:docMk/>
          <pc:sldMk cId="1111177144" sldId="1950"/>
        </pc:sldMkLst>
        <pc:spChg chg="mod">
          <ac:chgData name="Ofer Zadikario" userId="f36b4b4543f14e71" providerId="LiveId" clId="{94598D5B-52A8-43C6-A33F-1BD4AF3E734C}" dt="2020-07-04T09:54:59.043" v="1667" actId="20577"/>
          <ac:spMkLst>
            <pc:docMk/>
            <pc:sldMk cId="1111177144" sldId="1950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09:55:33.413" v="1677" actId="20577"/>
          <ac:spMkLst>
            <pc:docMk/>
            <pc:sldMk cId="1111177144" sldId="1950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56:16.009" v="1563" actId="478"/>
          <ac:picMkLst>
            <pc:docMk/>
            <pc:sldMk cId="1111177144" sldId="1950"/>
            <ac:picMk id="3" creationId="{1ED3B5E1-9F98-4681-BBFE-39FDBAE3022C}"/>
          </ac:picMkLst>
        </pc:picChg>
        <pc:picChg chg="add del mod">
          <ac:chgData name="Ofer Zadikario" userId="f36b4b4543f14e71" providerId="LiveId" clId="{94598D5B-52A8-43C6-A33F-1BD4AF3E734C}" dt="2020-07-04T09:56:14.426" v="1678" actId="478"/>
          <ac:picMkLst>
            <pc:docMk/>
            <pc:sldMk cId="1111177144" sldId="1950"/>
            <ac:picMk id="4" creationId="{BFEBAFAB-803F-466A-BD6A-D9D665CF5302}"/>
          </ac:picMkLst>
        </pc:picChg>
        <pc:picChg chg="add mod">
          <ac:chgData name="Ofer Zadikario" userId="f36b4b4543f14e71" providerId="LiveId" clId="{94598D5B-52A8-43C6-A33F-1BD4AF3E734C}" dt="2020-07-04T09:56:25.233" v="1713" actId="14100"/>
          <ac:picMkLst>
            <pc:docMk/>
            <pc:sldMk cId="1111177144" sldId="1950"/>
            <ac:picMk id="5" creationId="{F8A36ED0-5D56-40EB-A19A-B9E4819FA9EE}"/>
          </ac:picMkLst>
        </pc:picChg>
      </pc:sldChg>
      <pc:sldChg chg="delSp modSp add mod">
        <pc:chgData name="Ofer Zadikario" userId="f36b4b4543f14e71" providerId="LiveId" clId="{94598D5B-52A8-43C6-A33F-1BD4AF3E734C}" dt="2020-07-04T10:18:04.707" v="1854" actId="20577"/>
        <pc:sldMkLst>
          <pc:docMk/>
          <pc:sldMk cId="740251951" sldId="1951"/>
        </pc:sldMkLst>
        <pc:spChg chg="mod">
          <ac:chgData name="Ofer Zadikario" userId="f36b4b4543f14e71" providerId="LiveId" clId="{94598D5B-52A8-43C6-A33F-1BD4AF3E734C}" dt="2020-07-04T09:56:44.024" v="1735" actId="20577"/>
          <ac:spMkLst>
            <pc:docMk/>
            <pc:sldMk cId="740251951" sldId="1951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10:18:04.707" v="1854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4T09:56:48.667" v="1736" actId="478"/>
          <ac:picMkLst>
            <pc:docMk/>
            <pc:sldMk cId="740251951" sldId="1951"/>
            <ac:picMk id="5" creationId="{F8A36ED0-5D56-40EB-A19A-B9E4819FA9EE}"/>
          </ac:picMkLst>
        </pc:picChg>
      </pc:sldChg>
      <pc:sldMasterChg chg="delSldLayout">
        <pc:chgData name="Ofer Zadikario" userId="f36b4b4543f14e71" providerId="LiveId" clId="{94598D5B-52A8-43C6-A33F-1BD4AF3E734C}" dt="2020-07-04T10:18:21.863" v="1855" actId="47"/>
        <pc:sldMasterMkLst>
          <pc:docMk/>
          <pc:sldMasterMk cId="3593001564" sldId="2147483715"/>
        </pc:sldMasterMkLst>
        <pc:sldLayoutChg chg="del">
          <pc:chgData name="Ofer Zadikario" userId="f36b4b4543f14e71" providerId="LiveId" clId="{94598D5B-52A8-43C6-A33F-1BD4AF3E734C}" dt="2020-07-04T10:18:21.863" v="1855" actId="47"/>
          <pc:sldLayoutMkLst>
            <pc:docMk/>
            <pc:sldMasterMk cId="3593001564" sldId="2147483715"/>
            <pc:sldLayoutMk cId="3253713073" sldId="2147483759"/>
          </pc:sldLayoutMkLst>
        </pc:sldLayoutChg>
      </pc:sldMasterChg>
    </pc:docChg>
  </pc:docChgLst>
  <pc:docChgLst>
    <pc:chgData name="Ofer Zadikario" userId="f36b4b4543f14e71" providerId="LiveId" clId="{1F85B3E9-3681-46A3-A77E-BAB7914B27A5}"/>
    <pc:docChg chg="custSel addSld modSld sldOrd modSection">
      <pc:chgData name="Ofer Zadikario" userId="f36b4b4543f14e71" providerId="LiveId" clId="{1F85B3E9-3681-46A3-A77E-BAB7914B27A5}" dt="2024-04-07T06:03:39.828" v="1910" actId="113"/>
      <pc:docMkLst>
        <pc:docMk/>
      </pc:docMkLst>
      <pc:sldChg chg="modSp mod">
        <pc:chgData name="Ofer Zadikario" userId="f36b4b4543f14e71" providerId="LiveId" clId="{1F85B3E9-3681-46A3-A77E-BAB7914B27A5}" dt="2024-04-02T08:48:02.747" v="30" actId="20577"/>
        <pc:sldMkLst>
          <pc:docMk/>
          <pc:sldMk cId="377166578" sldId="1945"/>
        </pc:sldMkLst>
        <pc:spChg chg="mod">
          <ac:chgData name="Ofer Zadikario" userId="f36b4b4543f14e71" providerId="LiveId" clId="{1F85B3E9-3681-46A3-A77E-BAB7914B27A5}" dt="2024-04-02T08:48:02.747" v="30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mod ord modShow">
        <pc:chgData name="Ofer Zadikario" userId="f36b4b4543f14e71" providerId="LiveId" clId="{1F85B3E9-3681-46A3-A77E-BAB7914B27A5}" dt="2024-04-02T09:51:53.279" v="1828" actId="729"/>
        <pc:sldMkLst>
          <pc:docMk/>
          <pc:sldMk cId="2039785200" sldId="1979"/>
        </pc:sldMkLst>
      </pc:sldChg>
      <pc:sldChg chg="modSp mod">
        <pc:chgData name="Ofer Zadikario" userId="f36b4b4543f14e71" providerId="LiveId" clId="{1F85B3E9-3681-46A3-A77E-BAB7914B27A5}" dt="2024-04-07T06:03:39.828" v="1910" actId="113"/>
        <pc:sldMkLst>
          <pc:docMk/>
          <pc:sldMk cId="1279745891" sldId="1980"/>
        </pc:sldMkLst>
        <pc:spChg chg="mod">
          <ac:chgData name="Ofer Zadikario" userId="f36b4b4543f14e71" providerId="LiveId" clId="{1F85B3E9-3681-46A3-A77E-BAB7914B27A5}" dt="2024-04-02T09:31:43.077" v="661" actId="20577"/>
          <ac:spMkLst>
            <pc:docMk/>
            <pc:sldMk cId="1279745891" sldId="1980"/>
            <ac:spMk id="2" creationId="{00000000-0000-0000-0000-000000000000}"/>
          </ac:spMkLst>
        </pc:spChg>
        <pc:spChg chg="mod">
          <ac:chgData name="Ofer Zadikario" userId="f36b4b4543f14e71" providerId="LiveId" clId="{1F85B3E9-3681-46A3-A77E-BAB7914B27A5}" dt="2024-04-07T06:03:39.828" v="1910" actId="113"/>
          <ac:spMkLst>
            <pc:docMk/>
            <pc:sldMk cId="1279745891" sldId="1980"/>
            <ac:spMk id="14" creationId="{00000000-0000-0000-0000-000000000000}"/>
          </ac:spMkLst>
        </pc:spChg>
      </pc:sldChg>
      <pc:sldChg chg="mod modShow">
        <pc:chgData name="Ofer Zadikario" userId="f36b4b4543f14e71" providerId="LiveId" clId="{1F85B3E9-3681-46A3-A77E-BAB7914B27A5}" dt="2024-04-02T09:51:53.279" v="1828" actId="729"/>
        <pc:sldMkLst>
          <pc:docMk/>
          <pc:sldMk cId="150318377" sldId="1981"/>
        </pc:sldMkLst>
      </pc:sldChg>
      <pc:sldChg chg="mod modShow">
        <pc:chgData name="Ofer Zadikario" userId="f36b4b4543f14e71" providerId="LiveId" clId="{1F85B3E9-3681-46A3-A77E-BAB7914B27A5}" dt="2024-04-02T09:51:53.279" v="1828" actId="729"/>
        <pc:sldMkLst>
          <pc:docMk/>
          <pc:sldMk cId="1941660991" sldId="1982"/>
        </pc:sldMkLst>
      </pc:sldChg>
      <pc:sldChg chg="addSp delSp modSp add mod">
        <pc:chgData name="Ofer Zadikario" userId="f36b4b4543f14e71" providerId="LiveId" clId="{1F85B3E9-3681-46A3-A77E-BAB7914B27A5}" dt="2024-04-02T09:25:55.507" v="496" actId="9405"/>
        <pc:sldMkLst>
          <pc:docMk/>
          <pc:sldMk cId="550718314" sldId="1983"/>
        </pc:sldMkLst>
        <pc:spChg chg="mod">
          <ac:chgData name="Ofer Zadikario" userId="f36b4b4543f14e71" providerId="LiveId" clId="{1F85B3E9-3681-46A3-A77E-BAB7914B27A5}" dt="2024-04-02T09:24:52.558" v="494" actId="20577"/>
          <ac:spMkLst>
            <pc:docMk/>
            <pc:sldMk cId="550718314" sldId="1983"/>
            <ac:spMk id="2" creationId="{00000000-0000-0000-0000-000000000000}"/>
          </ac:spMkLst>
        </pc:spChg>
        <pc:spChg chg="del">
          <ac:chgData name="Ofer Zadikario" userId="f36b4b4543f14e71" providerId="LiveId" clId="{1F85B3E9-3681-46A3-A77E-BAB7914B27A5}" dt="2024-04-02T08:49:52.838" v="74" actId="478"/>
          <ac:spMkLst>
            <pc:docMk/>
            <pc:sldMk cId="550718314" sldId="1983"/>
            <ac:spMk id="14" creationId="{00000000-0000-0000-0000-000000000000}"/>
          </ac:spMkLst>
        </pc:spChg>
        <pc:picChg chg="add mod">
          <ac:chgData name="Ofer Zadikario" userId="f36b4b4543f14e71" providerId="LiveId" clId="{1F85B3E9-3681-46A3-A77E-BAB7914B27A5}" dt="2024-04-02T09:19:26.519" v="76" actId="1076"/>
          <ac:picMkLst>
            <pc:docMk/>
            <pc:sldMk cId="550718314" sldId="1983"/>
            <ac:picMk id="4" creationId="{6FA4BC03-4FDB-6CA6-A5AC-B023B3830191}"/>
          </ac:picMkLst>
        </pc:picChg>
        <pc:inkChg chg="add">
          <ac:chgData name="Ofer Zadikario" userId="f36b4b4543f14e71" providerId="LiveId" clId="{1F85B3E9-3681-46A3-A77E-BAB7914B27A5}" dt="2024-04-02T09:25:48.643" v="495" actId="9405"/>
          <ac:inkMkLst>
            <pc:docMk/>
            <pc:sldMk cId="550718314" sldId="1983"/>
            <ac:inkMk id="5" creationId="{423D2FE6-11D2-5C9A-1D5C-5E68A423BB2B}"/>
          </ac:inkMkLst>
        </pc:inkChg>
        <pc:inkChg chg="add">
          <ac:chgData name="Ofer Zadikario" userId="f36b4b4543f14e71" providerId="LiveId" clId="{1F85B3E9-3681-46A3-A77E-BAB7914B27A5}" dt="2024-04-02T09:25:55.507" v="496" actId="9405"/>
          <ac:inkMkLst>
            <pc:docMk/>
            <pc:sldMk cId="550718314" sldId="1983"/>
            <ac:inkMk id="6" creationId="{DE2DFFB1-F41F-8C5F-1D02-553FDAA45BAF}"/>
          </ac:inkMkLst>
        </pc:inkChg>
      </pc:sldChg>
      <pc:sldChg chg="addSp delSp modSp add mod ord">
        <pc:chgData name="Ofer Zadikario" userId="f36b4b4543f14e71" providerId="LiveId" clId="{1F85B3E9-3681-46A3-A77E-BAB7914B27A5}" dt="2024-04-02T09:30:44.622" v="638" actId="20577"/>
        <pc:sldMkLst>
          <pc:docMk/>
          <pc:sldMk cId="1560697618" sldId="1984"/>
        </pc:sldMkLst>
        <pc:spChg chg="mod">
          <ac:chgData name="Ofer Zadikario" userId="f36b4b4543f14e71" providerId="LiveId" clId="{1F85B3E9-3681-46A3-A77E-BAB7914B27A5}" dt="2024-04-02T09:19:59.774" v="116" actId="20577"/>
          <ac:spMkLst>
            <pc:docMk/>
            <pc:sldMk cId="1560697618" sldId="1984"/>
            <ac:spMk id="2" creationId="{00000000-0000-0000-0000-000000000000}"/>
          </ac:spMkLst>
        </pc:spChg>
        <pc:spChg chg="add mod">
          <ac:chgData name="Ofer Zadikario" userId="f36b4b4543f14e71" providerId="LiveId" clId="{1F85B3E9-3681-46A3-A77E-BAB7914B27A5}" dt="2024-04-02T09:30:44.622" v="638" actId="20577"/>
          <ac:spMkLst>
            <pc:docMk/>
            <pc:sldMk cId="1560697618" sldId="1984"/>
            <ac:spMk id="3" creationId="{452A6BD1-C422-931A-117D-D7D62FCEE2CF}"/>
          </ac:spMkLst>
        </pc:spChg>
        <pc:picChg chg="del">
          <ac:chgData name="Ofer Zadikario" userId="f36b4b4543f14e71" providerId="LiveId" clId="{1F85B3E9-3681-46A3-A77E-BAB7914B27A5}" dt="2024-04-02T09:20:03.172" v="117" actId="478"/>
          <ac:picMkLst>
            <pc:docMk/>
            <pc:sldMk cId="1560697618" sldId="1984"/>
            <ac:picMk id="4" creationId="{6FA4BC03-4FDB-6CA6-A5AC-B023B3830191}"/>
          </ac:picMkLst>
        </pc:picChg>
        <pc:picChg chg="add mod">
          <ac:chgData name="Ofer Zadikario" userId="f36b4b4543f14e71" providerId="LiveId" clId="{1F85B3E9-3681-46A3-A77E-BAB7914B27A5}" dt="2024-04-02T09:24:21.284" v="484" actId="1076"/>
          <ac:picMkLst>
            <pc:docMk/>
            <pc:sldMk cId="1560697618" sldId="1984"/>
            <ac:picMk id="6" creationId="{8C711DD0-651D-84CF-F40C-21FFEEDB95AA}"/>
          </ac:picMkLst>
        </pc:picChg>
      </pc:sldChg>
      <pc:sldChg chg="addSp delSp modSp add mod">
        <pc:chgData name="Ofer Zadikario" userId="f36b4b4543f14e71" providerId="LiveId" clId="{1F85B3E9-3681-46A3-A77E-BAB7914B27A5}" dt="2024-04-02T09:47:40.216" v="1348" actId="1076"/>
        <pc:sldMkLst>
          <pc:docMk/>
          <pc:sldMk cId="3497319438" sldId="1985"/>
        </pc:sldMkLst>
        <pc:spChg chg="mod">
          <ac:chgData name="Ofer Zadikario" userId="f36b4b4543f14e71" providerId="LiveId" clId="{1F85B3E9-3681-46A3-A77E-BAB7914B27A5}" dt="2024-04-02T09:26:20.738" v="517" actId="20577"/>
          <ac:spMkLst>
            <pc:docMk/>
            <pc:sldMk cId="3497319438" sldId="1985"/>
            <ac:spMk id="2" creationId="{00000000-0000-0000-0000-000000000000}"/>
          </ac:spMkLst>
        </pc:spChg>
        <pc:spChg chg="add mod">
          <ac:chgData name="Ofer Zadikario" userId="f36b4b4543f14e71" providerId="LiveId" clId="{1F85B3E9-3681-46A3-A77E-BAB7914B27A5}" dt="2024-04-02T09:47:40.216" v="1348" actId="1076"/>
          <ac:spMkLst>
            <pc:docMk/>
            <pc:sldMk cId="3497319438" sldId="1985"/>
            <ac:spMk id="8" creationId="{A45C4027-640E-4BDA-C1ED-E42EC16180CA}"/>
          </ac:spMkLst>
        </pc:spChg>
        <pc:picChg chg="del">
          <ac:chgData name="Ofer Zadikario" userId="f36b4b4543f14e71" providerId="LiveId" clId="{1F85B3E9-3681-46A3-A77E-BAB7914B27A5}" dt="2024-04-02T09:26:23.423" v="518" actId="478"/>
          <ac:picMkLst>
            <pc:docMk/>
            <pc:sldMk cId="3497319438" sldId="1985"/>
            <ac:picMk id="4" creationId="{6FA4BC03-4FDB-6CA6-A5AC-B023B3830191}"/>
          </ac:picMkLst>
        </pc:picChg>
        <pc:picChg chg="add del mod">
          <ac:chgData name="Ofer Zadikario" userId="f36b4b4543f14e71" providerId="LiveId" clId="{1F85B3E9-3681-46A3-A77E-BAB7914B27A5}" dt="2024-04-02T09:47:26.395" v="1345" actId="478"/>
          <ac:picMkLst>
            <pc:docMk/>
            <pc:sldMk cId="3497319438" sldId="1985"/>
            <ac:picMk id="7" creationId="{27AE4A89-AF37-A3EF-F16F-FE64EE8DEC80}"/>
          </ac:picMkLst>
        </pc:picChg>
        <pc:picChg chg="add ord">
          <ac:chgData name="Ofer Zadikario" userId="f36b4b4543f14e71" providerId="LiveId" clId="{1F85B3E9-3681-46A3-A77E-BAB7914B27A5}" dt="2024-04-02T09:47:31.445" v="1347" actId="167"/>
          <ac:picMkLst>
            <pc:docMk/>
            <pc:sldMk cId="3497319438" sldId="1985"/>
            <ac:picMk id="15" creationId="{C547FB7D-0A5C-7DC6-E5CF-1BA5A6131E86}"/>
          </ac:picMkLst>
        </pc:picChg>
        <pc:inkChg chg="del">
          <ac:chgData name="Ofer Zadikario" userId="f36b4b4543f14e71" providerId="LiveId" clId="{1F85B3E9-3681-46A3-A77E-BAB7914B27A5}" dt="2024-04-02T09:26:25.524" v="519" actId="478"/>
          <ac:inkMkLst>
            <pc:docMk/>
            <pc:sldMk cId="3497319438" sldId="1985"/>
            <ac:inkMk id="5" creationId="{423D2FE6-11D2-5C9A-1D5C-5E68A423BB2B}"/>
          </ac:inkMkLst>
        </pc:inkChg>
        <pc:inkChg chg="del">
          <ac:chgData name="Ofer Zadikario" userId="f36b4b4543f14e71" providerId="LiveId" clId="{1F85B3E9-3681-46A3-A77E-BAB7914B27A5}" dt="2024-04-02T09:26:27.755" v="520" actId="478"/>
          <ac:inkMkLst>
            <pc:docMk/>
            <pc:sldMk cId="3497319438" sldId="1985"/>
            <ac:inkMk id="6" creationId="{DE2DFFB1-F41F-8C5F-1D02-553FDAA45BAF}"/>
          </ac:inkMkLst>
        </pc:inkChg>
        <pc:cxnChg chg="add mod">
          <ac:chgData name="Ofer Zadikario" userId="f36b4b4543f14e71" providerId="LiveId" clId="{1F85B3E9-3681-46A3-A77E-BAB7914B27A5}" dt="2024-04-02T09:47:40.216" v="1348" actId="1076"/>
          <ac:cxnSpMkLst>
            <pc:docMk/>
            <pc:sldMk cId="3497319438" sldId="1985"/>
            <ac:cxnSpMk id="10" creationId="{B06EC271-B37B-7CDD-F3C9-6CD87724EBD8}"/>
          </ac:cxnSpMkLst>
        </pc:cxnChg>
        <pc:cxnChg chg="add mod">
          <ac:chgData name="Ofer Zadikario" userId="f36b4b4543f14e71" providerId="LiveId" clId="{1F85B3E9-3681-46A3-A77E-BAB7914B27A5}" dt="2024-04-02T09:47:40.216" v="1348" actId="1076"/>
          <ac:cxnSpMkLst>
            <pc:docMk/>
            <pc:sldMk cId="3497319438" sldId="1985"/>
            <ac:cxnSpMk id="12" creationId="{0ACC72E5-94EC-55BD-8F31-B6F2ABE5F58C}"/>
          </ac:cxnSpMkLst>
        </pc:cxnChg>
      </pc:sldChg>
      <pc:sldChg chg="add mod modShow">
        <pc:chgData name="Ofer Zadikario" userId="f36b4b4543f14e71" providerId="LiveId" clId="{1F85B3E9-3681-46A3-A77E-BAB7914B27A5}" dt="2024-04-02T09:51:42.213" v="1827" actId="729"/>
        <pc:sldMkLst>
          <pc:docMk/>
          <pc:sldMk cId="2386915115" sldId="1986"/>
        </pc:sldMkLst>
      </pc:sldChg>
    </pc:docChg>
  </pc:docChgLst>
  <pc:docChgLst>
    <pc:chgData name="Ofer Zadikario" userId="f36b4b4543f14e71" providerId="LiveId" clId="{1B21135D-3E2A-4062-A932-3953D53E119A}"/>
    <pc:docChg chg="undo custSel addSld delSld modSld modSection">
      <pc:chgData name="Ofer Zadikario" userId="f36b4b4543f14e71" providerId="LiveId" clId="{1B21135D-3E2A-4062-A932-3953D53E119A}" dt="2020-08-18T07:54:56.554" v="4978" actId="20577"/>
      <pc:docMkLst>
        <pc:docMk/>
      </pc:docMkLst>
      <pc:sldChg chg="addSp delSp modSp add mod">
        <pc:chgData name="Ofer Zadikario" userId="f36b4b4543f14e71" providerId="LiveId" clId="{1B21135D-3E2A-4062-A932-3953D53E119A}" dt="2020-08-13T07:54:25.481" v="219" actId="1036"/>
        <pc:sldMkLst>
          <pc:docMk/>
          <pc:sldMk cId="3676793758" sldId="294"/>
        </pc:sldMkLst>
        <pc:spChg chg="add del mod">
          <ac:chgData name="Ofer Zadikario" userId="f36b4b4543f14e71" providerId="LiveId" clId="{1B21135D-3E2A-4062-A932-3953D53E119A}" dt="2020-08-13T07:54:15.596" v="196" actId="478"/>
          <ac:spMkLst>
            <pc:docMk/>
            <pc:sldMk cId="3676793758" sldId="294"/>
            <ac:spMk id="2" creationId="{7C3133A6-6999-4F83-8179-F75CE1BFAA48}"/>
          </ac:spMkLst>
        </pc:spChg>
        <pc:spChg chg="mod">
          <ac:chgData name="Ofer Zadikario" userId="f36b4b4543f14e71" providerId="LiveId" clId="{1B21135D-3E2A-4062-A932-3953D53E119A}" dt="2020-08-13T07:54:25.481" v="219" actId="1036"/>
          <ac:spMkLst>
            <pc:docMk/>
            <pc:sldMk cId="3676793758" sldId="294"/>
            <ac:spMk id="10" creationId="{73B4565D-1CE1-4C01-9E9C-E590E8071E0D}"/>
          </ac:spMkLst>
        </pc:spChg>
        <pc:spChg chg="mod">
          <ac:chgData name="Ofer Zadikario" userId="f36b4b4543f14e71" providerId="LiveId" clId="{1B21135D-3E2A-4062-A932-3953D53E119A}" dt="2020-08-13T07:53:29.284" v="194"/>
          <ac:spMkLst>
            <pc:docMk/>
            <pc:sldMk cId="3676793758" sldId="294"/>
            <ac:spMk id="29" creationId="{672C66F4-D583-4A43-8E9E-A8C667A98E0B}"/>
          </ac:spMkLst>
        </pc:spChg>
      </pc:sldChg>
      <pc:sldChg chg="modSp add mod">
        <pc:chgData name="Ofer Zadikario" userId="f36b4b4543f14e71" providerId="LiveId" clId="{1B21135D-3E2A-4062-A932-3953D53E119A}" dt="2020-08-12T16:29:32.095" v="39" actId="121"/>
        <pc:sldMkLst>
          <pc:docMk/>
          <pc:sldMk cId="1916808491" sldId="333"/>
        </pc:sldMkLst>
        <pc:spChg chg="mod">
          <ac:chgData name="Ofer Zadikario" userId="f36b4b4543f14e71" providerId="LiveId" clId="{1B21135D-3E2A-4062-A932-3953D53E119A}" dt="2020-08-12T16:29:32.095" v="39" actId="121"/>
          <ac:spMkLst>
            <pc:docMk/>
            <pc:sldMk cId="1916808491" sldId="333"/>
            <ac:spMk id="4" creationId="{2881ED75-A011-45A1-BD9B-32ED925A8D6A}"/>
          </ac:spMkLst>
        </pc:spChg>
        <pc:spChg chg="mod">
          <ac:chgData name="Ofer Zadikario" userId="f36b4b4543f14e71" providerId="LiveId" clId="{1B21135D-3E2A-4062-A932-3953D53E119A}" dt="2020-08-12T16:29:21.105" v="37" actId="122"/>
          <ac:spMkLst>
            <pc:docMk/>
            <pc:sldMk cId="1916808491" sldId="333"/>
            <ac:spMk id="10" creationId="{73B4565D-1CE1-4C01-9E9C-E590E8071E0D}"/>
          </ac:spMkLst>
        </pc:spChg>
      </pc:sldChg>
      <pc:sldChg chg="modSp add mod">
        <pc:chgData name="Ofer Zadikario" userId="f36b4b4543f14e71" providerId="LiveId" clId="{1B21135D-3E2A-4062-A932-3953D53E119A}" dt="2020-08-13T09:58:19.773" v="281" actId="20577"/>
        <pc:sldMkLst>
          <pc:docMk/>
          <pc:sldMk cId="2040829739" sldId="334"/>
        </pc:sldMkLst>
        <pc:spChg chg="mod">
          <ac:chgData name="Ofer Zadikario" userId="f36b4b4543f14e71" providerId="LiveId" clId="{1B21135D-3E2A-4062-A932-3953D53E119A}" dt="2020-08-12T16:31:44.904" v="70" actId="20577"/>
          <ac:spMkLst>
            <pc:docMk/>
            <pc:sldMk cId="2040829739" sldId="334"/>
            <ac:spMk id="10" creationId="{73B4565D-1CE1-4C01-9E9C-E590E8071E0D}"/>
          </ac:spMkLst>
        </pc:spChg>
        <pc:spChg chg="mod">
          <ac:chgData name="Ofer Zadikario" userId="f36b4b4543f14e71" providerId="LiveId" clId="{1B21135D-3E2A-4062-A932-3953D53E119A}" dt="2020-08-12T16:32:51.494" v="103" actId="1038"/>
          <ac:spMkLst>
            <pc:docMk/>
            <pc:sldMk cId="2040829739" sldId="334"/>
            <ac:spMk id="24" creationId="{1054D28C-8895-4B63-A7C7-1E1909C6D108}"/>
          </ac:spMkLst>
        </pc:spChg>
        <pc:spChg chg="mod">
          <ac:chgData name="Ofer Zadikario" userId="f36b4b4543f14e71" providerId="LiveId" clId="{1B21135D-3E2A-4062-A932-3953D53E119A}" dt="2020-08-12T16:32:18.342" v="71" actId="20577"/>
          <ac:spMkLst>
            <pc:docMk/>
            <pc:sldMk cId="2040829739" sldId="334"/>
            <ac:spMk id="29" creationId="{A9DE621D-53B0-4B39-90E5-A805E0B0F48D}"/>
          </ac:spMkLst>
        </pc:spChg>
        <pc:spChg chg="mod">
          <ac:chgData name="Ofer Zadikario" userId="f36b4b4543f14e71" providerId="LiveId" clId="{1B21135D-3E2A-4062-A932-3953D53E119A}" dt="2020-08-13T09:58:19.773" v="281" actId="20577"/>
          <ac:spMkLst>
            <pc:docMk/>
            <pc:sldMk cId="2040829739" sldId="334"/>
            <ac:spMk id="37" creationId="{8B3A8FB5-01D2-4F71-ADFD-F9554D620183}"/>
          </ac:spMkLst>
        </pc:spChg>
        <pc:spChg chg="mod">
          <ac:chgData name="Ofer Zadikario" userId="f36b4b4543f14e71" providerId="LiveId" clId="{1B21135D-3E2A-4062-A932-3953D53E119A}" dt="2020-08-12T16:38:28.965" v="191" actId="404"/>
          <ac:spMkLst>
            <pc:docMk/>
            <pc:sldMk cId="2040829739" sldId="334"/>
            <ac:spMk id="43" creationId="{364C28A1-2C75-491B-8FD5-AA655AE7ED1A}"/>
          </ac:spMkLst>
        </pc:spChg>
      </pc:sldChg>
      <pc:sldChg chg="addSp delSp modSp add del mod delAnim modAnim">
        <pc:chgData name="Ofer Zadikario" userId="f36b4b4543f14e71" providerId="LiveId" clId="{1B21135D-3E2A-4062-A932-3953D53E119A}" dt="2020-08-13T15:49:31.236" v="1120" actId="2696"/>
        <pc:sldMkLst>
          <pc:docMk/>
          <pc:sldMk cId="146314159" sldId="335"/>
        </pc:sldMkLst>
        <pc:spChg chg="mod">
          <ac:chgData name="Ofer Zadikario" userId="f36b4b4543f14e71" providerId="LiveId" clId="{1B21135D-3E2A-4062-A932-3953D53E119A}" dt="2020-08-13T15:15:37.332" v="649" actId="1076"/>
          <ac:spMkLst>
            <pc:docMk/>
            <pc:sldMk cId="146314159" sldId="335"/>
            <ac:spMk id="2" creationId="{CFC2F051-B147-4DAC-97A5-0C81F81987DA}"/>
          </ac:spMkLst>
        </pc:spChg>
        <pc:spChg chg="mod">
          <ac:chgData name="Ofer Zadikario" userId="f36b4b4543f14e71" providerId="LiveId" clId="{1B21135D-3E2A-4062-A932-3953D53E119A}" dt="2020-08-13T07:56:22.312" v="253" actId="20577"/>
          <ac:spMkLst>
            <pc:docMk/>
            <pc:sldMk cId="146314159" sldId="335"/>
            <ac:spMk id="10" creationId="{73B4565D-1CE1-4C01-9E9C-E590E8071E0D}"/>
          </ac:spMkLst>
        </pc:spChg>
        <pc:spChg chg="add mod">
          <ac:chgData name="Ofer Zadikario" userId="f36b4b4543f14e71" providerId="LiveId" clId="{1B21135D-3E2A-4062-A932-3953D53E119A}" dt="2020-08-13T15:16:42.963" v="829" actId="1076"/>
          <ac:spMkLst>
            <pc:docMk/>
            <pc:sldMk cId="146314159" sldId="335"/>
            <ac:spMk id="12" creationId="{9B7163D1-B444-4472-816F-7AB0F2204A32}"/>
          </ac:spMkLst>
        </pc:spChg>
        <pc:spChg chg="add mod">
          <ac:chgData name="Ofer Zadikario" userId="f36b4b4543f14e71" providerId="LiveId" clId="{1B21135D-3E2A-4062-A932-3953D53E119A}" dt="2020-08-13T15:16:29.022" v="828" actId="20577"/>
          <ac:spMkLst>
            <pc:docMk/>
            <pc:sldMk cId="146314159" sldId="335"/>
            <ac:spMk id="18" creationId="{11D68A85-0317-46E4-AD01-808B51195D1F}"/>
          </ac:spMkLst>
        </pc:spChg>
        <pc:spChg chg="del">
          <ac:chgData name="Ofer Zadikario" userId="f36b4b4543f14e71" providerId="LiveId" clId="{1B21135D-3E2A-4062-A932-3953D53E119A}" dt="2020-08-13T15:00:44.285" v="495" actId="478"/>
          <ac:spMkLst>
            <pc:docMk/>
            <pc:sldMk cId="146314159" sldId="335"/>
            <ac:spMk id="47" creationId="{F6EEBCDC-55CF-4763-B146-D93682EE1249}"/>
          </ac:spMkLst>
        </pc:spChg>
        <pc:spChg chg="mod">
          <ac:chgData name="Ofer Zadikario" userId="f36b4b4543f14e71" providerId="LiveId" clId="{1B21135D-3E2A-4062-A932-3953D53E119A}" dt="2020-08-13T15:16:03.569" v="737" actId="20577"/>
          <ac:spMkLst>
            <pc:docMk/>
            <pc:sldMk cId="146314159" sldId="335"/>
            <ac:spMk id="48" creationId="{A5B0F5A0-8099-4A73-A38F-3F7658929DC0}"/>
          </ac:spMkLst>
        </pc:spChg>
        <pc:picChg chg="del">
          <ac:chgData name="Ofer Zadikario" userId="f36b4b4543f14e71" providerId="LiveId" clId="{1B21135D-3E2A-4062-A932-3953D53E119A}" dt="2020-08-13T15:00:31.737" v="412" actId="478"/>
          <ac:picMkLst>
            <pc:docMk/>
            <pc:sldMk cId="146314159" sldId="335"/>
            <ac:picMk id="4" creationId="{85AD470E-E6D3-48EE-9752-98EB81C73A6B}"/>
          </ac:picMkLst>
        </pc:picChg>
        <pc:picChg chg="add del mod">
          <ac:chgData name="Ofer Zadikario" userId="f36b4b4543f14e71" providerId="LiveId" clId="{1B21135D-3E2A-4062-A932-3953D53E119A}" dt="2020-08-13T15:14:22.132" v="498" actId="478"/>
          <ac:picMkLst>
            <pc:docMk/>
            <pc:sldMk cId="146314159" sldId="335"/>
            <ac:picMk id="6" creationId="{45424FD6-E668-4A61-87FD-F3709747B4C5}"/>
          </ac:picMkLst>
        </pc:picChg>
        <pc:picChg chg="add mod">
          <ac:chgData name="Ofer Zadikario" userId="f36b4b4543f14e71" providerId="LiveId" clId="{1B21135D-3E2A-4062-A932-3953D53E119A}" dt="2020-08-13T15:15:23.719" v="647" actId="1076"/>
          <ac:picMkLst>
            <pc:docMk/>
            <pc:sldMk cId="146314159" sldId="335"/>
            <ac:picMk id="7" creationId="{E1A6AD8E-CD7D-405B-B4AE-DB69714E90F1}"/>
          </ac:picMkLst>
        </pc:picChg>
        <pc:cxnChg chg="mod">
          <ac:chgData name="Ofer Zadikario" userId="f36b4b4543f14e71" providerId="LiveId" clId="{1B21135D-3E2A-4062-A932-3953D53E119A}" dt="2020-08-13T15:14:36.848" v="632" actId="1036"/>
          <ac:cxnSpMkLst>
            <pc:docMk/>
            <pc:sldMk cId="146314159" sldId="335"/>
            <ac:cxnSpMk id="8" creationId="{2E9CBEAB-72D4-42A8-9A4D-2F1644AAF8F3}"/>
          </ac:cxnSpMkLst>
        </pc:cxnChg>
        <pc:cxnChg chg="add mod">
          <ac:chgData name="Ofer Zadikario" userId="f36b4b4543f14e71" providerId="LiveId" clId="{1B21135D-3E2A-4062-A932-3953D53E119A}" dt="2020-08-13T15:15:57.240" v="726" actId="14100"/>
          <ac:cxnSpMkLst>
            <pc:docMk/>
            <pc:sldMk cId="146314159" sldId="335"/>
            <ac:cxnSpMk id="15" creationId="{03A37DFA-D9FE-47CE-B61C-29D647074789}"/>
          </ac:cxnSpMkLst>
        </pc:cxnChg>
      </pc:sldChg>
      <pc:sldChg chg="modSp mod">
        <pc:chgData name="Ofer Zadikario" userId="f36b4b4543f14e71" providerId="LiveId" clId="{1B21135D-3E2A-4062-A932-3953D53E119A}" dt="2020-08-18T07:54:56.554" v="4978" actId="20577"/>
        <pc:sldMkLst>
          <pc:docMk/>
          <pc:sldMk cId="377166578" sldId="1945"/>
        </pc:sldMkLst>
        <pc:spChg chg="mod">
          <ac:chgData name="Ofer Zadikario" userId="f36b4b4543f14e71" providerId="LiveId" clId="{1B21135D-3E2A-4062-A932-3953D53E119A}" dt="2020-08-18T07:54:56.554" v="4978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delSp modSp mod">
        <pc:chgData name="Ofer Zadikario" userId="f36b4b4543f14e71" providerId="LiveId" clId="{1B21135D-3E2A-4062-A932-3953D53E119A}" dt="2020-08-13T16:01:16.922" v="1468" actId="20577"/>
        <pc:sldMkLst>
          <pc:docMk/>
          <pc:sldMk cId="740251951" sldId="1951"/>
        </pc:sldMkLst>
        <pc:spChg chg="mod">
          <ac:chgData name="Ofer Zadikario" userId="f36b4b4543f14e71" providerId="LiveId" clId="{1B21135D-3E2A-4062-A932-3953D53E119A}" dt="2020-08-13T15:52:43.853" v="1155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1B21135D-3E2A-4062-A932-3953D53E119A}" dt="2020-08-13T15:57:32.049" v="1157" actId="478"/>
          <ac:spMkLst>
            <pc:docMk/>
            <pc:sldMk cId="740251951" sldId="1951"/>
            <ac:spMk id="7" creationId="{370E65CB-FA93-402F-AD8F-10D4E465591F}"/>
          </ac:spMkLst>
        </pc:spChg>
        <pc:spChg chg="mod">
          <ac:chgData name="Ofer Zadikario" userId="f36b4b4543f14e71" providerId="LiveId" clId="{1B21135D-3E2A-4062-A932-3953D53E119A}" dt="2020-08-13T16:01:16.922" v="1468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3T15:57:29.112" v="1156" actId="478"/>
          <ac:picMkLst>
            <pc:docMk/>
            <pc:sldMk cId="740251951" sldId="1951"/>
            <ac:picMk id="6" creationId="{B5E64A9C-8A02-4C64-907C-D503B56773E4}"/>
          </ac:picMkLst>
        </pc:picChg>
      </pc:sldChg>
      <pc:sldChg chg="delSp modSp mod">
        <pc:chgData name="Ofer Zadikario" userId="f36b4b4543f14e71" providerId="LiveId" clId="{1B21135D-3E2A-4062-A932-3953D53E119A}" dt="2020-08-17T14:48:33.975" v="2592" actId="5793"/>
        <pc:sldMkLst>
          <pc:docMk/>
          <pc:sldMk cId="580161270" sldId="1970"/>
        </pc:sldMkLst>
        <pc:spChg chg="mod">
          <ac:chgData name="Ofer Zadikario" userId="f36b4b4543f14e71" providerId="LiveId" clId="{1B21135D-3E2A-4062-A932-3953D53E119A}" dt="2020-08-17T08:17:01.299" v="2107" actId="20577"/>
          <ac:spMkLst>
            <pc:docMk/>
            <pc:sldMk cId="580161270" sldId="1970"/>
            <ac:spMk id="2" creationId="{00000000-0000-0000-0000-000000000000}"/>
          </ac:spMkLst>
        </pc:spChg>
        <pc:spChg chg="del">
          <ac:chgData name="Ofer Zadikario" userId="f36b4b4543f14e71" providerId="LiveId" clId="{1B21135D-3E2A-4062-A932-3953D53E119A}" dt="2020-08-13T16:20:36.295" v="2039" actId="478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1B21135D-3E2A-4062-A932-3953D53E119A}" dt="2020-08-17T14:48:33.975" v="2592" actId="5793"/>
          <ac:spMkLst>
            <pc:docMk/>
            <pc:sldMk cId="580161270" sldId="1970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3T16:20:36.295" v="2039" actId="478"/>
          <ac:picMkLst>
            <pc:docMk/>
            <pc:sldMk cId="580161270" sldId="1970"/>
            <ac:picMk id="6" creationId="{B5E64A9C-8A02-4C64-907C-D503B56773E4}"/>
          </ac:picMkLst>
        </pc:picChg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3703443423" sldId="1971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1795222773" sldId="1972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2579778010" sldId="1973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1116719099" sldId="1974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2973147236" sldId="1975"/>
        </pc:sldMkLst>
      </pc:sldChg>
      <pc:sldChg chg="addSp delSp modSp new mod modAnim">
        <pc:chgData name="Ofer Zadikario" userId="f36b4b4543f14e71" providerId="LiveId" clId="{1B21135D-3E2A-4062-A932-3953D53E119A}" dt="2020-08-13T15:46:43.152" v="1119"/>
        <pc:sldMkLst>
          <pc:docMk/>
          <pc:sldMk cId="734876951" sldId="1976"/>
        </pc:sldMkLst>
        <pc:spChg chg="mod">
          <ac:chgData name="Ofer Zadikario" userId="f36b4b4543f14e71" providerId="LiveId" clId="{1B21135D-3E2A-4062-A932-3953D53E119A}" dt="2020-08-13T15:42:26.182" v="1103" actId="1076"/>
          <ac:spMkLst>
            <pc:docMk/>
            <pc:sldMk cId="734876951" sldId="1976"/>
            <ac:spMk id="2" creationId="{32394582-6FA3-4562-B7EC-51A65D326FFF}"/>
          </ac:spMkLst>
        </pc:spChg>
        <pc:spChg chg="del">
          <ac:chgData name="Ofer Zadikario" userId="f36b4b4543f14e71" providerId="LiveId" clId="{1B21135D-3E2A-4062-A932-3953D53E119A}" dt="2020-08-13T15:30:22.730" v="831" actId="478"/>
          <ac:spMkLst>
            <pc:docMk/>
            <pc:sldMk cId="734876951" sldId="1976"/>
            <ac:spMk id="3" creationId="{B68E3EA1-EA1C-4139-825F-1AFD4AC1E7E4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5" creationId="{81B96186-25FE-4CB0-B563-E54891F7C249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6" creationId="{B8D6F635-B5FD-482B-A77D-7F394197333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8" creationId="{ECCD92F2-4601-499B-8A95-34886DFACCB2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9" creationId="{09EF276A-9F37-4C36-A781-9279F3ADF19D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1" creationId="{0312F638-7B0A-4F4F-8F34-BC63667B1786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2" creationId="{37305103-11D3-47E1-823B-288455EA91A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4" creationId="{43A4C0EE-2194-4C01-AE53-897529846AA4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5" creationId="{D6B58021-F90C-46E7-A61C-872731F09149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7" creationId="{7B7B6AE1-B910-4FC1-97FC-3D09244A451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8" creationId="{278F0737-3C31-4F09-AA07-BF48421CB6FC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20" creationId="{AE676D7F-A1AD-48C6-AE3D-201B6803148C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21" creationId="{A2CC188D-1C69-4033-8B87-89955C09DDE4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2" creationId="{0A79F840-F51D-4609-BD73-0428A3AAB30C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3" creationId="{11438FC1-EEB5-46D0-8CA5-69F794AD0EEA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4" creationId="{7400AAC9-300B-4D98-BCB5-2FF3FB31EC4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5" creationId="{ECAF8996-9585-4BFF-84CF-B48FAF296B5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6" creationId="{1A29696A-274B-4180-A511-289BF3B8479C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7" creationId="{15F8222B-F2B3-4D43-B95A-AA5C6A997902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8" creationId="{8FE35A31-E2AF-4F71-A1C9-7D2CBD4CB19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9" creationId="{622982C8-0252-4C08-8FEF-FF66E73A174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0" creationId="{AFD43EC5-68D9-4DDA-A9B2-A49592214FF8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1" creationId="{74A8F76B-33F2-4329-A3D3-A17A568CA60A}"/>
          </ac:spMkLst>
        </pc:spChg>
        <pc:spChg chg="add del mod">
          <ac:chgData name="Ofer Zadikario" userId="f36b4b4543f14e71" providerId="LiveId" clId="{1B21135D-3E2A-4062-A932-3953D53E119A}" dt="2020-08-13T15:30:48.803" v="833" actId="478"/>
          <ac:spMkLst>
            <pc:docMk/>
            <pc:sldMk cId="734876951" sldId="1976"/>
            <ac:spMk id="32" creationId="{16E21FB7-B59E-4A3A-9AEB-5D8A38F51E4F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3" creationId="{D77A76BE-FF6F-4F14-A697-76F242D85EE6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4" creationId="{009C2749-2D94-4B47-9B27-E1E2464577F5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5" creationId="{D3AC494D-06B0-45BF-A536-6BC42E302BFE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6" creationId="{7719856B-D056-4684-A441-83A3A82EEEC0}"/>
          </ac:spMkLst>
        </pc:spChg>
        <pc:spChg chg="add mod">
          <ac:chgData name="Ofer Zadikario" userId="f36b4b4543f14e71" providerId="LiveId" clId="{1B21135D-3E2A-4062-A932-3953D53E119A}" dt="2020-08-13T15:42:49.106" v="1105" actId="20577"/>
          <ac:spMkLst>
            <pc:docMk/>
            <pc:sldMk cId="734876951" sldId="1976"/>
            <ac:spMk id="41" creationId="{81698B50-E847-4B86-85CE-CA5583778DEB}"/>
          </ac:spMkLst>
        </pc:spChg>
        <pc:spChg chg="add mod">
          <ac:chgData name="Ofer Zadikario" userId="f36b4b4543f14e71" providerId="LiveId" clId="{1B21135D-3E2A-4062-A932-3953D53E119A}" dt="2020-08-13T15:43:09.335" v="1109" actId="20577"/>
          <ac:spMkLst>
            <pc:docMk/>
            <pc:sldMk cId="734876951" sldId="1976"/>
            <ac:spMk id="42" creationId="{801D2443-A53E-417D-BA22-B49D6457E963}"/>
          </ac:spMkLst>
        </pc:s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4" creationId="{F4468B38-48D4-402D-A810-79567EE4781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7" creationId="{84B39D87-AAC1-448A-B24D-C5554CDE417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0" creationId="{EE90D2D0-7496-4FD5-8935-7C73DFE5860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3" creationId="{6707FB59-B3A1-43F8-A064-3230C1715DCF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6" creationId="{1883DABF-E0EF-4306-90E6-10E5785AC6D0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9" creationId="{79AE532D-9141-4030-9420-B82E054496C0}"/>
          </ac:grpSpMkLst>
        </pc:grpChg>
        <pc:picChg chg="add mod">
          <ac:chgData name="Ofer Zadikario" userId="f36b4b4543f14e71" providerId="LiveId" clId="{1B21135D-3E2A-4062-A932-3953D53E119A}" dt="2020-08-13T15:42:13.124" v="1101" actId="1076"/>
          <ac:picMkLst>
            <pc:docMk/>
            <pc:sldMk cId="734876951" sldId="1976"/>
            <ac:picMk id="37" creationId="{C55DA5BA-39A9-4853-9519-8D67FA3797C9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38" creationId="{C1C1676F-E1DE-4EF4-B1B9-3C344B36AFF4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39" creationId="{9B50007E-DCFC-4D2C-9BEB-97E47EA07F17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40" creationId="{98C63CD0-935F-4ACB-8CB6-EA346124C443}"/>
          </ac:picMkLst>
        </pc:picChg>
      </pc:sldChg>
      <pc:sldChg chg="addSp delSp modSp add mod modAnim">
        <pc:chgData name="Ofer Zadikario" userId="f36b4b4543f14e71" providerId="LiveId" clId="{1B21135D-3E2A-4062-A932-3953D53E119A}" dt="2020-08-13T16:19:03.812" v="2026"/>
        <pc:sldMkLst>
          <pc:docMk/>
          <pc:sldMk cId="771297805" sldId="1977"/>
        </pc:sldMkLst>
        <pc:spChg chg="mod">
          <ac:chgData name="Ofer Zadikario" userId="f36b4b4543f14e71" providerId="LiveId" clId="{1B21135D-3E2A-4062-A932-3953D53E119A}" dt="2020-08-13T16:01:43.725" v="1529" actId="20577"/>
          <ac:spMkLst>
            <pc:docMk/>
            <pc:sldMk cId="771297805" sldId="1977"/>
            <ac:spMk id="2" creationId="{00000000-0000-0000-0000-000000000000}"/>
          </ac:spMkLst>
        </pc:spChg>
        <pc:spChg chg="add mod">
          <ac:chgData name="Ofer Zadikario" userId="f36b4b4543f14e71" providerId="LiveId" clId="{1B21135D-3E2A-4062-A932-3953D53E119A}" dt="2020-08-13T16:16:32.195" v="1862" actId="1076"/>
          <ac:spMkLst>
            <pc:docMk/>
            <pc:sldMk cId="771297805" sldId="1977"/>
            <ac:spMk id="13" creationId="{69238FB2-E7B0-4201-B025-6D73C88FD984}"/>
          </ac:spMkLst>
        </pc:spChg>
        <pc:spChg chg="del mod">
          <ac:chgData name="Ofer Zadikario" userId="f36b4b4543f14e71" providerId="LiveId" clId="{1B21135D-3E2A-4062-A932-3953D53E119A}" dt="2020-08-13T16:07:23.556" v="1544" actId="478"/>
          <ac:spMkLst>
            <pc:docMk/>
            <pc:sldMk cId="771297805" sldId="1977"/>
            <ac:spMk id="14" creationId="{00000000-0000-0000-0000-000000000000}"/>
          </ac:spMkLst>
        </pc:spChg>
        <pc:spChg chg="add mod">
          <ac:chgData name="Ofer Zadikario" userId="f36b4b4543f14e71" providerId="LiveId" clId="{1B21135D-3E2A-4062-A932-3953D53E119A}" dt="2020-08-13T16:17:30.314" v="1960" actId="1038"/>
          <ac:spMkLst>
            <pc:docMk/>
            <pc:sldMk cId="771297805" sldId="1977"/>
            <ac:spMk id="16" creationId="{B0C63474-7B87-4EBD-A86A-3D6FA4812177}"/>
          </ac:spMkLst>
        </pc:spChg>
        <pc:spChg chg="add mod">
          <ac:chgData name="Ofer Zadikario" userId="f36b4b4543f14e71" providerId="LiveId" clId="{1B21135D-3E2A-4062-A932-3953D53E119A}" dt="2020-08-13T16:17:48.326" v="2017" actId="1035"/>
          <ac:spMkLst>
            <pc:docMk/>
            <pc:sldMk cId="771297805" sldId="1977"/>
            <ac:spMk id="21" creationId="{2E94C3C0-220E-4D38-9A7C-A703F541AA33}"/>
          </ac:spMkLst>
        </pc:spChg>
        <pc:spChg chg="add mod">
          <ac:chgData name="Ofer Zadikario" userId="f36b4b4543f14e71" providerId="LiveId" clId="{1B21135D-3E2A-4062-A932-3953D53E119A}" dt="2020-08-13T16:17:48.326" v="2017" actId="1035"/>
          <ac:spMkLst>
            <pc:docMk/>
            <pc:sldMk cId="771297805" sldId="1977"/>
            <ac:spMk id="23" creationId="{2FC2CA8B-6E0F-4FC7-9B0C-5F065AA9FF21}"/>
          </ac:spMkLst>
        </pc:spChg>
        <pc:picChg chg="add mod">
          <ac:chgData name="Ofer Zadikario" userId="f36b4b4543f14e71" providerId="LiveId" clId="{1B21135D-3E2A-4062-A932-3953D53E119A}" dt="2020-08-13T16:02:37.206" v="1532" actId="14100"/>
          <ac:picMkLst>
            <pc:docMk/>
            <pc:sldMk cId="771297805" sldId="1977"/>
            <ac:picMk id="3" creationId="{943470CB-8CFE-4B72-B775-2D136BA646D8}"/>
          </ac:picMkLst>
        </pc:picChg>
        <pc:picChg chg="add mod">
          <ac:chgData name="Ofer Zadikario" userId="f36b4b4543f14e71" providerId="LiveId" clId="{1B21135D-3E2A-4062-A932-3953D53E119A}" dt="2020-08-13T16:14:34.432" v="1838" actId="1076"/>
          <ac:picMkLst>
            <pc:docMk/>
            <pc:sldMk cId="771297805" sldId="1977"/>
            <ac:picMk id="4" creationId="{785DBB4A-94D0-41B5-8585-A2D0F88AECA5}"/>
          </ac:picMkLst>
        </pc:picChg>
        <pc:picChg chg="add mod">
          <ac:chgData name="Ofer Zadikario" userId="f36b4b4543f14e71" providerId="LiveId" clId="{1B21135D-3E2A-4062-A932-3953D53E119A}" dt="2020-08-13T16:14:50.448" v="1842" actId="1076"/>
          <ac:picMkLst>
            <pc:docMk/>
            <pc:sldMk cId="771297805" sldId="1977"/>
            <ac:picMk id="5" creationId="{8D7E75D8-9E8D-4A94-B289-EA7AF0C4B555}"/>
          </ac:picMkLst>
        </pc:picChg>
        <pc:picChg chg="add del mod">
          <ac:chgData name="Ofer Zadikario" userId="f36b4b4543f14e71" providerId="LiveId" clId="{1B21135D-3E2A-4062-A932-3953D53E119A}" dt="2020-08-13T16:12:00.817" v="1682" actId="478"/>
          <ac:picMkLst>
            <pc:docMk/>
            <pc:sldMk cId="771297805" sldId="1977"/>
            <ac:picMk id="6" creationId="{5FEB5E94-B223-44AC-94E8-2FF3C8CA89AD}"/>
          </ac:picMkLst>
        </pc:picChg>
        <pc:picChg chg="add del mod">
          <ac:chgData name="Ofer Zadikario" userId="f36b4b4543f14e71" providerId="LiveId" clId="{1B21135D-3E2A-4062-A932-3953D53E119A}" dt="2020-08-13T16:13:10.754" v="1748" actId="478"/>
          <ac:picMkLst>
            <pc:docMk/>
            <pc:sldMk cId="771297805" sldId="1977"/>
            <ac:picMk id="7" creationId="{9E9D1AD1-BD2D-41F9-9489-FFCDC6494995}"/>
          </ac:picMkLst>
        </pc:picChg>
        <pc:picChg chg="add del mod">
          <ac:chgData name="Ofer Zadikario" userId="f36b4b4543f14e71" providerId="LiveId" clId="{1B21135D-3E2A-4062-A932-3953D53E119A}" dt="2020-08-13T16:13:15.397" v="1750" actId="478"/>
          <ac:picMkLst>
            <pc:docMk/>
            <pc:sldMk cId="771297805" sldId="1977"/>
            <ac:picMk id="8" creationId="{9A288DA0-36EA-42EA-BD17-808AB8062E84}"/>
          </ac:picMkLst>
        </pc:picChg>
        <pc:picChg chg="add mod">
          <ac:chgData name="Ofer Zadikario" userId="f36b4b4543f14e71" providerId="LiveId" clId="{1B21135D-3E2A-4062-A932-3953D53E119A}" dt="2020-08-13T16:14:53.184" v="1843" actId="1076"/>
          <ac:picMkLst>
            <pc:docMk/>
            <pc:sldMk cId="771297805" sldId="1977"/>
            <ac:picMk id="9" creationId="{442E651C-781B-4EA6-B080-03F699D1BEAF}"/>
          </ac:picMkLst>
        </pc:picChg>
        <pc:picChg chg="add mod">
          <ac:chgData name="Ofer Zadikario" userId="f36b4b4543f14e71" providerId="LiveId" clId="{1B21135D-3E2A-4062-A932-3953D53E119A}" dt="2020-08-13T16:14:47.302" v="1841" actId="1076"/>
          <ac:picMkLst>
            <pc:docMk/>
            <pc:sldMk cId="771297805" sldId="1977"/>
            <ac:picMk id="10" creationId="{B474ACB8-91A3-4E9C-AE9C-4A280D5C0944}"/>
          </ac:picMkLst>
        </pc:picChg>
        <pc:cxnChg chg="add">
          <ac:chgData name="Ofer Zadikario" userId="f36b4b4543f14e71" providerId="LiveId" clId="{1B21135D-3E2A-4062-A932-3953D53E119A}" dt="2020-08-13T16:15:35.957" v="1844" actId="11529"/>
          <ac:cxnSpMkLst>
            <pc:docMk/>
            <pc:sldMk cId="771297805" sldId="1977"/>
            <ac:cxnSpMk id="12" creationId="{7F7EFBA7-3E95-44A3-A672-7929A24A7325}"/>
          </ac:cxnSpMkLst>
        </pc:cxnChg>
        <pc:cxnChg chg="add mod">
          <ac:chgData name="Ofer Zadikario" userId="f36b4b4543f14e71" providerId="LiveId" clId="{1B21135D-3E2A-4062-A932-3953D53E119A}" dt="2020-08-13T16:17:22.822" v="1935" actId="14100"/>
          <ac:cxnSpMkLst>
            <pc:docMk/>
            <pc:sldMk cId="771297805" sldId="1977"/>
            <ac:cxnSpMk id="15" creationId="{BCA68D7A-14F5-47E1-A9E5-803B3A9C1AB6}"/>
          </ac:cxnSpMkLst>
        </pc:cxnChg>
        <pc:cxnChg chg="add mod">
          <ac:chgData name="Ofer Zadikario" userId="f36b4b4543f14e71" providerId="LiveId" clId="{1B21135D-3E2A-4062-A932-3953D53E119A}" dt="2020-08-13T16:17:48.326" v="2017" actId="1035"/>
          <ac:cxnSpMkLst>
            <pc:docMk/>
            <pc:sldMk cId="771297805" sldId="1977"/>
            <ac:cxnSpMk id="20" creationId="{BDB41183-AC3A-4345-982E-2845D5C381FF}"/>
          </ac:cxnSpMkLst>
        </pc:cxnChg>
        <pc:cxnChg chg="add mod">
          <ac:chgData name="Ofer Zadikario" userId="f36b4b4543f14e71" providerId="LiveId" clId="{1B21135D-3E2A-4062-A932-3953D53E119A}" dt="2020-08-13T16:17:48.326" v="2017" actId="1035"/>
          <ac:cxnSpMkLst>
            <pc:docMk/>
            <pc:sldMk cId="771297805" sldId="1977"/>
            <ac:cxnSpMk id="22" creationId="{F60649A9-7BE9-4DE0-8948-35DB9527018B}"/>
          </ac:cxnSpMkLst>
        </pc:cxnChg>
      </pc:sldChg>
      <pc:sldChg chg="addSp delSp modSp add mod delAnim">
        <pc:chgData name="Ofer Zadikario" userId="f36b4b4543f14e71" providerId="LiveId" clId="{1B21135D-3E2A-4062-A932-3953D53E119A}" dt="2020-08-17T14:46:42.058" v="2589" actId="404"/>
        <pc:sldMkLst>
          <pc:docMk/>
          <pc:sldMk cId="871966903" sldId="1978"/>
        </pc:sldMkLst>
        <pc:spChg chg="add mod">
          <ac:chgData name="Ofer Zadikario" userId="f36b4b4543f14e71" providerId="LiveId" clId="{1B21135D-3E2A-4062-A932-3953D53E119A}" dt="2020-08-17T14:46:42.058" v="2589" actId="404"/>
          <ac:spMkLst>
            <pc:docMk/>
            <pc:sldMk cId="871966903" sldId="1978"/>
            <ac:spMk id="3" creationId="{381AC275-8FC3-48A2-8A6E-30F17389BDB4}"/>
          </ac:spMkLst>
        </pc:spChg>
        <pc:spChg chg="add mod">
          <ac:chgData name="Ofer Zadikario" userId="f36b4b4543f14e71" providerId="LiveId" clId="{1B21135D-3E2A-4062-A932-3953D53E119A}" dt="2020-08-17T14:44:25.017" v="2391" actId="693"/>
          <ac:spMkLst>
            <pc:docMk/>
            <pc:sldMk cId="871966903" sldId="1978"/>
            <ac:spMk id="4" creationId="{6B396C3F-5A8C-4271-8EB8-72F2913B37E4}"/>
          </ac:spMkLst>
        </pc:spChg>
        <pc:spChg chg="del">
          <ac:chgData name="Ofer Zadikario" userId="f36b4b4543f14e71" providerId="LiveId" clId="{1B21135D-3E2A-4062-A932-3953D53E119A}" dt="2020-08-17T14:41:56.692" v="2244" actId="478"/>
          <ac:spMkLst>
            <pc:docMk/>
            <pc:sldMk cId="871966903" sldId="1978"/>
            <ac:spMk id="41" creationId="{81698B50-E847-4B86-85CE-CA5583778DEB}"/>
          </ac:spMkLst>
        </pc:spChg>
        <pc:spChg chg="del mod">
          <ac:chgData name="Ofer Zadikario" userId="f36b4b4543f14e71" providerId="LiveId" clId="{1B21135D-3E2A-4062-A932-3953D53E119A}" dt="2020-08-17T14:42:01.241" v="2246" actId="478"/>
          <ac:spMkLst>
            <pc:docMk/>
            <pc:sldMk cId="871966903" sldId="1978"/>
            <ac:spMk id="42" creationId="{801D2443-A53E-417D-BA22-B49D6457E963}"/>
          </ac:spMkLst>
        </pc:spChg>
      </pc:sldChg>
      <pc:sldChg chg="modSp add del mod">
        <pc:chgData name="Ofer Zadikario" userId="f36b4b4543f14e71" providerId="LiveId" clId="{1B21135D-3E2A-4062-A932-3953D53E119A}" dt="2020-08-17T08:18:16.682" v="2242" actId="2696"/>
        <pc:sldMkLst>
          <pc:docMk/>
          <pc:sldMk cId="1332181442" sldId="1978"/>
        </pc:sldMkLst>
        <pc:spChg chg="mod">
          <ac:chgData name="Ofer Zadikario" userId="f36b4b4543f14e71" providerId="LiveId" clId="{1B21135D-3E2A-4062-A932-3953D53E119A}" dt="2020-08-13T16:21:37.738" v="2089" actId="20577"/>
          <ac:spMkLst>
            <pc:docMk/>
            <pc:sldMk cId="1332181442" sldId="1978"/>
            <ac:spMk id="2" creationId="{00000000-0000-0000-0000-000000000000}"/>
          </ac:spMkLst>
        </pc:spChg>
      </pc:sldChg>
      <pc:sldChg chg="addSp delSp modSp add mod">
        <pc:chgData name="Ofer Zadikario" userId="f36b4b4543f14e71" providerId="LiveId" clId="{1B21135D-3E2A-4062-A932-3953D53E119A}" dt="2020-08-17T14:51:50.339" v="2748" actId="1035"/>
        <pc:sldMkLst>
          <pc:docMk/>
          <pc:sldMk cId="2039785200" sldId="1979"/>
        </pc:sldMkLst>
        <pc:spChg chg="mod">
          <ac:chgData name="Ofer Zadikario" userId="f36b4b4543f14e71" providerId="LiveId" clId="{1B21135D-3E2A-4062-A932-3953D53E119A}" dt="2020-08-17T14:48:45.966" v="2603" actId="20577"/>
          <ac:spMkLst>
            <pc:docMk/>
            <pc:sldMk cId="2039785200" sldId="1979"/>
            <ac:spMk id="2" creationId="{00000000-0000-0000-0000-000000000000}"/>
          </ac:spMkLst>
        </pc:spChg>
        <pc:spChg chg="add del">
          <ac:chgData name="Ofer Zadikario" userId="f36b4b4543f14e71" providerId="LiveId" clId="{1B21135D-3E2A-4062-A932-3953D53E119A}" dt="2020-08-17T14:50:30.909" v="2676"/>
          <ac:spMkLst>
            <pc:docMk/>
            <pc:sldMk cId="2039785200" sldId="1979"/>
            <ac:spMk id="3" creationId="{B06AAD65-F40A-4141-A4AB-59E0A8616288}"/>
          </ac:spMkLst>
        </pc:spChg>
        <pc:spChg chg="add del">
          <ac:chgData name="Ofer Zadikario" userId="f36b4b4543f14e71" providerId="LiveId" clId="{1B21135D-3E2A-4062-A932-3953D53E119A}" dt="2020-08-17T14:50:46.904" v="2678"/>
          <ac:spMkLst>
            <pc:docMk/>
            <pc:sldMk cId="2039785200" sldId="1979"/>
            <ac:spMk id="4" creationId="{CA9AD1A9-C8D7-44E9-B7F2-3CAECC1D2011}"/>
          </ac:spMkLst>
        </pc:spChg>
        <pc:spChg chg="mod">
          <ac:chgData name="Ofer Zadikario" userId="f36b4b4543f14e71" providerId="LiveId" clId="{1B21135D-3E2A-4062-A932-3953D53E119A}" dt="2020-08-17T14:50:18.213" v="2674" actId="20577"/>
          <ac:spMkLst>
            <pc:docMk/>
            <pc:sldMk cId="2039785200" sldId="1979"/>
            <ac:spMk id="14" creationId="{00000000-0000-0000-0000-000000000000}"/>
          </ac:spMkLst>
        </pc:spChg>
        <pc:picChg chg="add mod">
          <ac:chgData name="Ofer Zadikario" userId="f36b4b4543f14e71" providerId="LiveId" clId="{1B21135D-3E2A-4062-A932-3953D53E119A}" dt="2020-08-17T14:51:50.339" v="2748" actId="1035"/>
          <ac:picMkLst>
            <pc:docMk/>
            <pc:sldMk cId="2039785200" sldId="1979"/>
            <ac:picMk id="5" creationId="{9EE8ECEF-D803-4D18-9686-ABF4372D11EA}"/>
          </ac:picMkLst>
        </pc:picChg>
      </pc:sldChg>
      <pc:sldChg chg="delSp modSp add mod">
        <pc:chgData name="Ofer Zadikario" userId="f36b4b4543f14e71" providerId="LiveId" clId="{1B21135D-3E2A-4062-A932-3953D53E119A}" dt="2020-08-18T07:20:54.878" v="3872" actId="20577"/>
        <pc:sldMkLst>
          <pc:docMk/>
          <pc:sldMk cId="1279745891" sldId="1980"/>
        </pc:sldMkLst>
        <pc:spChg chg="mod">
          <ac:chgData name="Ofer Zadikario" userId="f36b4b4543f14e71" providerId="LiveId" clId="{1B21135D-3E2A-4062-A932-3953D53E119A}" dt="2020-08-18T07:20:54.878" v="3872" actId="20577"/>
          <ac:spMkLst>
            <pc:docMk/>
            <pc:sldMk cId="1279745891" sldId="1980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07:36.820" v="3393" actId="20577"/>
          <ac:spMkLst>
            <pc:docMk/>
            <pc:sldMk cId="1279745891" sldId="1980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8T07:00:56.356" v="2750" actId="478"/>
          <ac:picMkLst>
            <pc:docMk/>
            <pc:sldMk cId="1279745891" sldId="1980"/>
            <ac:picMk id="5" creationId="{9EE8ECEF-D803-4D18-9686-ABF4372D11EA}"/>
          </ac:picMkLst>
        </pc:picChg>
      </pc:sldChg>
      <pc:sldChg chg="modSp add mod">
        <pc:chgData name="Ofer Zadikario" userId="f36b4b4543f14e71" providerId="LiveId" clId="{1B21135D-3E2A-4062-A932-3953D53E119A}" dt="2020-08-18T07:20:41.661" v="3853" actId="20577"/>
        <pc:sldMkLst>
          <pc:docMk/>
          <pc:sldMk cId="150318377" sldId="1981"/>
        </pc:sldMkLst>
        <pc:spChg chg="mod">
          <ac:chgData name="Ofer Zadikario" userId="f36b4b4543f14e71" providerId="LiveId" clId="{1B21135D-3E2A-4062-A932-3953D53E119A}" dt="2020-08-18T07:20:41.661" v="3853" actId="20577"/>
          <ac:spMkLst>
            <pc:docMk/>
            <pc:sldMk cId="150318377" sldId="1981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20:29.667" v="3833" actId="20577"/>
          <ac:spMkLst>
            <pc:docMk/>
            <pc:sldMk cId="150318377" sldId="1981"/>
            <ac:spMk id="14" creationId="{00000000-0000-0000-0000-000000000000}"/>
          </ac:spMkLst>
        </pc:spChg>
      </pc:sldChg>
      <pc:sldChg chg="addSp modSp add mod">
        <pc:chgData name="Ofer Zadikario" userId="f36b4b4543f14e71" providerId="LiveId" clId="{1B21135D-3E2A-4062-A932-3953D53E119A}" dt="2020-08-18T07:53:40.023" v="4921" actId="1035"/>
        <pc:sldMkLst>
          <pc:docMk/>
          <pc:sldMk cId="1941660991" sldId="1982"/>
        </pc:sldMkLst>
        <pc:spChg chg="mod">
          <ac:chgData name="Ofer Zadikario" userId="f36b4b4543f14e71" providerId="LiveId" clId="{1B21135D-3E2A-4062-A932-3953D53E119A}" dt="2020-08-18T07:23:04.311" v="3988" actId="20577"/>
          <ac:spMkLst>
            <pc:docMk/>
            <pc:sldMk cId="1941660991" sldId="1982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53:13.984" v="4899" actId="20577"/>
          <ac:spMkLst>
            <pc:docMk/>
            <pc:sldMk cId="1941660991" sldId="1982"/>
            <ac:spMk id="14" creationId="{00000000-0000-0000-0000-000000000000}"/>
          </ac:spMkLst>
        </pc:spChg>
        <pc:picChg chg="add mod">
          <ac:chgData name="Ofer Zadikario" userId="f36b4b4543f14e71" providerId="LiveId" clId="{1B21135D-3E2A-4062-A932-3953D53E119A}" dt="2020-08-18T07:53:40.023" v="4921" actId="1035"/>
          <ac:picMkLst>
            <pc:docMk/>
            <pc:sldMk cId="1941660991" sldId="1982"/>
            <ac:picMk id="3" creationId="{844E6DA8-3F06-41DF-A771-2DD7D1C3CCE5}"/>
          </ac:picMkLst>
        </pc:picChg>
      </pc:sldChg>
    </pc:docChg>
  </pc:docChgLst>
  <pc:docChgLst>
    <pc:chgData name="Ofer Zadikario" userId="f36b4b4543f14e71" providerId="LiveId" clId="{01E1039E-083D-4B39-938A-B8B74B021AA6}"/>
    <pc:docChg chg="custSel addSld delSld modSld sldOrd modSection">
      <pc:chgData name="Ofer Zadikario" userId="f36b4b4543f14e71" providerId="LiveId" clId="{01E1039E-083D-4B39-938A-B8B74B021AA6}" dt="2024-04-27T13:49:37.117" v="1116" actId="47"/>
      <pc:docMkLst>
        <pc:docMk/>
      </pc:docMkLst>
      <pc:sldChg chg="del">
        <pc:chgData name="Ofer Zadikario" userId="f36b4b4543f14e71" providerId="LiveId" clId="{01E1039E-083D-4B39-938A-B8B74B021AA6}" dt="2024-04-27T12:44:03.743" v="39" actId="47"/>
        <pc:sldMkLst>
          <pc:docMk/>
          <pc:sldMk cId="3676793758" sldId="294"/>
        </pc:sldMkLst>
      </pc:sldChg>
      <pc:sldChg chg="del">
        <pc:chgData name="Ofer Zadikario" userId="f36b4b4543f14e71" providerId="LiveId" clId="{01E1039E-083D-4B39-938A-B8B74B021AA6}" dt="2024-04-27T12:44:06.366" v="40" actId="47"/>
        <pc:sldMkLst>
          <pc:docMk/>
          <pc:sldMk cId="1916808491" sldId="333"/>
        </pc:sldMkLst>
      </pc:sldChg>
      <pc:sldChg chg="addSp delSp modSp mod delAnim modAnim">
        <pc:chgData name="Ofer Zadikario" userId="f36b4b4543f14e71" providerId="LiveId" clId="{01E1039E-083D-4B39-938A-B8B74B021AA6}" dt="2024-04-27T12:56:16.207" v="359" actId="20577"/>
        <pc:sldMkLst>
          <pc:docMk/>
          <pc:sldMk cId="2040829739" sldId="334"/>
        </pc:sldMkLst>
        <pc:spChg chg="mod">
          <ac:chgData name="Ofer Zadikario" userId="f36b4b4543f14e71" providerId="LiveId" clId="{01E1039E-083D-4B39-938A-B8B74B021AA6}" dt="2024-04-27T12:55:06.340" v="173" actId="1038"/>
          <ac:spMkLst>
            <pc:docMk/>
            <pc:sldMk cId="2040829739" sldId="334"/>
            <ac:spMk id="3" creationId="{969EDD76-B3C5-CDD0-5EB9-B9BB29A3B3A5}"/>
          </ac:spMkLst>
        </pc:spChg>
        <pc:spChg chg="mod">
          <ac:chgData name="Ofer Zadikario" userId="f36b4b4543f14e71" providerId="LiveId" clId="{01E1039E-083D-4B39-938A-B8B74B021AA6}" dt="2024-04-27T12:55:06.340" v="173" actId="1038"/>
          <ac:spMkLst>
            <pc:docMk/>
            <pc:sldMk cId="2040829739" sldId="334"/>
            <ac:spMk id="4" creationId="{6EAA8012-7E39-D7FC-C449-86B9863FE6D8}"/>
          </ac:spMkLst>
        </pc:spChg>
        <pc:spChg chg="mod">
          <ac:chgData name="Ofer Zadikario" userId="f36b4b4543f14e71" providerId="LiveId" clId="{01E1039E-083D-4B39-938A-B8B74B021AA6}" dt="2024-04-27T12:55:20.134" v="243" actId="1038"/>
          <ac:spMkLst>
            <pc:docMk/>
            <pc:sldMk cId="2040829739" sldId="334"/>
            <ac:spMk id="6" creationId="{FD853F19-D659-3200-8B5E-BB5B81BC447F}"/>
          </ac:spMkLst>
        </pc:spChg>
        <pc:spChg chg="del mod">
          <ac:chgData name="Ofer Zadikario" userId="f36b4b4543f14e71" providerId="LiveId" clId="{01E1039E-083D-4B39-938A-B8B74B021AA6}" dt="2024-04-27T12:46:01.443" v="120" actId="478"/>
          <ac:spMkLst>
            <pc:docMk/>
            <pc:sldMk cId="2040829739" sldId="334"/>
            <ac:spMk id="7" creationId="{4AB3F9DC-AB72-4857-8DA4-66BD90DA4F2D}"/>
          </ac:spMkLst>
        </pc:spChg>
        <pc:spChg chg="mod">
          <ac:chgData name="Ofer Zadikario" userId="f36b4b4543f14e71" providerId="LiveId" clId="{01E1039E-083D-4B39-938A-B8B74B021AA6}" dt="2024-04-27T12:55:23.213" v="244" actId="20577"/>
          <ac:spMkLst>
            <pc:docMk/>
            <pc:sldMk cId="2040829739" sldId="334"/>
            <ac:spMk id="8" creationId="{55C8A3B6-79C8-C4D3-3D59-715D3236DEC6}"/>
          </ac:spMkLst>
        </pc:spChg>
        <pc:spChg chg="del">
          <ac:chgData name="Ofer Zadikario" userId="f36b4b4543f14e71" providerId="LiveId" clId="{01E1039E-083D-4B39-938A-B8B74B021AA6}" dt="2024-04-27T12:46:28.786" v="125" actId="478"/>
          <ac:spMkLst>
            <pc:docMk/>
            <pc:sldMk cId="2040829739" sldId="334"/>
            <ac:spMk id="9" creationId="{7B8FBF2A-1071-4F6D-A272-CFB355A29487}"/>
          </ac:spMkLst>
        </pc:spChg>
        <pc:spChg chg="mod">
          <ac:chgData name="Ofer Zadikario" userId="f36b4b4543f14e71" providerId="LiveId" clId="{01E1039E-083D-4B39-938A-B8B74B021AA6}" dt="2024-04-27T12:56:16.207" v="359" actId="20577"/>
          <ac:spMkLst>
            <pc:docMk/>
            <pc:sldMk cId="2040829739" sldId="334"/>
            <ac:spMk id="10" creationId="{73B4565D-1CE1-4C01-9E9C-E590E8071E0D}"/>
          </ac:spMkLst>
        </pc:spChg>
        <pc:spChg chg="mod">
          <ac:chgData name="Ofer Zadikario" userId="f36b4b4543f14e71" providerId="LiveId" clId="{01E1039E-083D-4B39-938A-B8B74B021AA6}" dt="2024-04-27T12:45:50.561" v="118" actId="14100"/>
          <ac:spMkLst>
            <pc:docMk/>
            <pc:sldMk cId="2040829739" sldId="334"/>
            <ac:spMk id="17" creationId="{33CA5758-C163-4A4A-9224-A92E51D695A2}"/>
          </ac:spMkLst>
        </pc:spChg>
        <pc:spChg chg="del">
          <ac:chgData name="Ofer Zadikario" userId="f36b4b4543f14e71" providerId="LiveId" clId="{01E1039E-083D-4B39-938A-B8B74B021AA6}" dt="2024-04-27T12:46:23.171" v="124" actId="478"/>
          <ac:spMkLst>
            <pc:docMk/>
            <pc:sldMk cId="2040829739" sldId="334"/>
            <ac:spMk id="18" creationId="{73BC1000-7E90-46F6-B222-E46E5D91FCF3}"/>
          </ac:spMkLst>
        </pc:spChg>
        <pc:spChg chg="del mod">
          <ac:chgData name="Ofer Zadikario" userId="f36b4b4543f14e71" providerId="LiveId" clId="{01E1039E-083D-4B39-938A-B8B74B021AA6}" dt="2024-04-27T12:55:10.551" v="174" actId="478"/>
          <ac:spMkLst>
            <pc:docMk/>
            <pc:sldMk cId="2040829739" sldId="334"/>
            <ac:spMk id="19" creationId="{47918D57-46B4-46E6-9D81-38C7341D11BA}"/>
          </ac:spMkLst>
        </pc:spChg>
        <pc:spChg chg="del">
          <ac:chgData name="Ofer Zadikario" userId="f36b4b4543f14e71" providerId="LiveId" clId="{01E1039E-083D-4B39-938A-B8B74B021AA6}" dt="2024-04-27T12:54:40.568" v="126" actId="478"/>
          <ac:spMkLst>
            <pc:docMk/>
            <pc:sldMk cId="2040829739" sldId="334"/>
            <ac:spMk id="20" creationId="{BD7E1EC8-FE14-47F8-B040-0EB9C1C6375A}"/>
          </ac:spMkLst>
        </pc:spChg>
        <pc:spChg chg="mod">
          <ac:chgData name="Ofer Zadikario" userId="f36b4b4543f14e71" providerId="LiveId" clId="{01E1039E-083D-4B39-938A-B8B74B021AA6}" dt="2024-04-27T12:55:30.552" v="245"/>
          <ac:spMkLst>
            <pc:docMk/>
            <pc:sldMk cId="2040829739" sldId="334"/>
            <ac:spMk id="22" creationId="{D0807D1F-ECAA-FC2F-CD00-8CEBCEE30DE3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3" creationId="{F08857A2-AC58-4A2B-874F-34F8676D8604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4" creationId="{1054D28C-8895-4B63-A7C7-1E1909C6D108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5" creationId="{EAFBE0AB-8F9B-4786-8724-A5CEA964BDDE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6" creationId="{CC884F93-E7A0-415C-95CE-B3C59666C693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7" creationId="{C56844BD-A324-45CD-BDA4-8907134167DD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8" creationId="{A6162632-40C9-4C5B-9558-A136E5EF1879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9" creationId="{A9DE621D-53B0-4B39-90E5-A805E0B0F48D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30" creationId="{C486A93E-1BCE-473A-90F5-E83062862BF8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31" creationId="{B8DD2B29-B52D-4FEB-8425-5DC0BFF27B77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32" creationId="{673E2AA8-B35A-4694-B848-981108156F32}"/>
          </ac:spMkLst>
        </pc:spChg>
        <pc:spChg chg="mod">
          <ac:chgData name="Ofer Zadikario" userId="f36b4b4543f14e71" providerId="LiveId" clId="{01E1039E-083D-4B39-938A-B8B74B021AA6}" dt="2024-04-27T12:55:30.552" v="245"/>
          <ac:spMkLst>
            <pc:docMk/>
            <pc:sldMk cId="2040829739" sldId="334"/>
            <ac:spMk id="33" creationId="{799E15C8-5533-DA7B-8EE1-99271E1A0C34}"/>
          </ac:spMkLst>
        </pc:spChg>
        <pc:spChg chg="mod">
          <ac:chgData name="Ofer Zadikario" userId="f36b4b4543f14e71" providerId="LiveId" clId="{01E1039E-083D-4B39-938A-B8B74B021AA6}" dt="2024-04-27T12:54:48.064" v="128" actId="20577"/>
          <ac:spMkLst>
            <pc:docMk/>
            <pc:sldMk cId="2040829739" sldId="334"/>
            <ac:spMk id="35" creationId="{4073333D-496C-4CDD-AA81-A1AE898000F4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46" creationId="{26EACD15-B241-4ECF-9EF3-39FC4924FE31}"/>
          </ac:spMkLst>
        </pc:spChg>
        <pc:spChg chg="mod">
          <ac:chgData name="Ofer Zadikario" userId="f36b4b4543f14e71" providerId="LiveId" clId="{01E1039E-083D-4B39-938A-B8B74B021AA6}" dt="2024-04-27T12:55:30.782" v="246"/>
          <ac:spMkLst>
            <pc:docMk/>
            <pc:sldMk cId="2040829739" sldId="334"/>
            <ac:spMk id="48" creationId="{F1CB3B3C-B4E5-FD69-B510-71EB8EDCCE19}"/>
          </ac:spMkLst>
        </pc:spChg>
        <pc:spChg chg="mod">
          <ac:chgData name="Ofer Zadikario" userId="f36b4b4543f14e71" providerId="LiveId" clId="{01E1039E-083D-4B39-938A-B8B74B021AA6}" dt="2024-04-27T12:55:30.782" v="246"/>
          <ac:spMkLst>
            <pc:docMk/>
            <pc:sldMk cId="2040829739" sldId="334"/>
            <ac:spMk id="49" creationId="{54CC989C-280E-C8DF-989D-F562B67C125D}"/>
          </ac:spMkLst>
        </pc:spChg>
        <pc:spChg chg="add mod">
          <ac:chgData name="Ofer Zadikario" userId="f36b4b4543f14e71" providerId="LiveId" clId="{01E1039E-083D-4B39-938A-B8B74B021AA6}" dt="2024-04-27T12:55:39.326" v="251" actId="1076"/>
          <ac:spMkLst>
            <pc:docMk/>
            <pc:sldMk cId="2040829739" sldId="334"/>
            <ac:spMk id="50" creationId="{8E162F4F-D9D1-C26C-FF8F-4B0ADF641EA5}"/>
          </ac:spMkLst>
        </pc:spChg>
        <pc:spChg chg="add mod">
          <ac:chgData name="Ofer Zadikario" userId="f36b4b4543f14e71" providerId="LiveId" clId="{01E1039E-083D-4B39-938A-B8B74B021AA6}" dt="2024-04-27T12:55:45.252" v="252" actId="1076"/>
          <ac:spMkLst>
            <pc:docMk/>
            <pc:sldMk cId="2040829739" sldId="334"/>
            <ac:spMk id="51" creationId="{0C404620-827F-9215-7010-3C01B481C835}"/>
          </ac:spMkLst>
        </pc:spChg>
        <pc:grpChg chg="add mod">
          <ac:chgData name="Ofer Zadikario" userId="f36b4b4543f14e71" providerId="LiveId" clId="{01E1039E-083D-4B39-938A-B8B74B021AA6}" dt="2024-04-27T12:55:06.340" v="173" actId="1038"/>
          <ac:grpSpMkLst>
            <pc:docMk/>
            <pc:sldMk cId="2040829739" sldId="334"/>
            <ac:grpSpMk id="2" creationId="{655101E9-6BC6-1821-6B6C-3E6FDAA989AC}"/>
          </ac:grpSpMkLst>
        </pc:grpChg>
        <pc:grpChg chg="add mod">
          <ac:chgData name="Ofer Zadikario" userId="f36b4b4543f14e71" providerId="LiveId" clId="{01E1039E-083D-4B39-938A-B8B74B021AA6}" dt="2024-04-27T12:55:20.134" v="243" actId="1038"/>
          <ac:grpSpMkLst>
            <pc:docMk/>
            <pc:sldMk cId="2040829739" sldId="334"/>
            <ac:grpSpMk id="5" creationId="{34AA255A-56BA-6172-7D3D-18BC4684FAE7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1" creationId="{BA7AAAF3-F70C-4DF1-A27F-E5FB7E429E34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2" creationId="{B1AA0D6E-AB91-44E5-B86A-9CC5AE556984}"/>
          </ac:grpSpMkLst>
        </pc:grpChg>
        <pc:grpChg chg="del">
          <ac:chgData name="Ofer Zadikario" userId="f36b4b4543f14e71" providerId="LiveId" clId="{01E1039E-083D-4B39-938A-B8B74B021AA6}" dt="2024-04-27T12:54:43.487" v="127" actId="478"/>
          <ac:grpSpMkLst>
            <pc:docMk/>
            <pc:sldMk cId="2040829739" sldId="334"/>
            <ac:grpSpMk id="13" creationId="{F0BC2C2D-2675-4687-A599-B2FEB2A315BC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4" creationId="{FF3C32A5-02AE-4C7C-99E6-49A93B1C0C54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5" creationId="{60143DA4-1259-429B-9812-57FBBC9CD5B0}"/>
          </ac:grpSpMkLst>
        </pc:grpChg>
        <pc:grpChg chg="add mod">
          <ac:chgData name="Ofer Zadikario" userId="f36b4b4543f14e71" providerId="LiveId" clId="{01E1039E-083D-4B39-938A-B8B74B021AA6}" dt="2024-04-27T12:55:30.552" v="245"/>
          <ac:grpSpMkLst>
            <pc:docMk/>
            <pc:sldMk cId="2040829739" sldId="334"/>
            <ac:grpSpMk id="21" creationId="{D9D5D336-1E4C-E663-D25E-E98AB24400EA}"/>
          </ac:grpSpMkLst>
        </pc:grpChg>
        <pc:grpChg chg="add mod">
          <ac:chgData name="Ofer Zadikario" userId="f36b4b4543f14e71" providerId="LiveId" clId="{01E1039E-083D-4B39-938A-B8B74B021AA6}" dt="2024-04-27T12:55:30.782" v="246"/>
          <ac:grpSpMkLst>
            <pc:docMk/>
            <pc:sldMk cId="2040829739" sldId="334"/>
            <ac:grpSpMk id="47" creationId="{8BC291DA-A478-F543-EF70-153A4BD661CC}"/>
          </ac:grpSpMkLst>
        </pc:grpChg>
        <pc:picChg chg="del">
          <ac:chgData name="Ofer Zadikario" userId="f36b4b4543f14e71" providerId="LiveId" clId="{01E1039E-083D-4B39-938A-B8B74B021AA6}" dt="2024-04-27T12:45:16.138" v="115" actId="478"/>
          <ac:picMkLst>
            <pc:docMk/>
            <pc:sldMk cId="2040829739" sldId="334"/>
            <ac:picMk id="2050" creationId="{C5EC3F47-ED58-40FA-9F75-F13E0B9B6272}"/>
          </ac:picMkLst>
        </pc:picChg>
        <pc:picChg chg="mod">
          <ac:chgData name="Ofer Zadikario" userId="f36b4b4543f14e71" providerId="LiveId" clId="{01E1039E-083D-4B39-938A-B8B74B021AA6}" dt="2024-04-27T12:55:56.763" v="315" actId="1038"/>
          <ac:picMkLst>
            <pc:docMk/>
            <pc:sldMk cId="2040829739" sldId="334"/>
            <ac:picMk id="2052" creationId="{3CDF8389-F9AF-4C37-808B-6CC4CAB6E5A3}"/>
          </ac:picMkLst>
        </pc:picChg>
      </pc:sldChg>
      <pc:sldChg chg="modSp mod">
        <pc:chgData name="Ofer Zadikario" userId="f36b4b4543f14e71" providerId="LiveId" clId="{01E1039E-083D-4B39-938A-B8B74B021AA6}" dt="2024-04-27T12:43:48.451" v="38" actId="20577"/>
        <pc:sldMkLst>
          <pc:docMk/>
          <pc:sldMk cId="377166578" sldId="1945"/>
        </pc:sldMkLst>
        <pc:spChg chg="mod">
          <ac:chgData name="Ofer Zadikario" userId="f36b4b4543f14e71" providerId="LiveId" clId="{01E1039E-083D-4B39-938A-B8B74B021AA6}" dt="2024-04-27T12:43:48.451" v="38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740251951" sldId="1951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580161270" sldId="1970"/>
        </pc:sldMkLst>
      </pc:sldChg>
      <pc:sldChg chg="addSp delSp modSp mod delAnim">
        <pc:chgData name="Ofer Zadikario" userId="f36b4b4543f14e71" providerId="LiveId" clId="{01E1039E-083D-4B39-938A-B8B74B021AA6}" dt="2024-04-27T13:23:13.671" v="772" actId="9405"/>
        <pc:sldMkLst>
          <pc:docMk/>
          <pc:sldMk cId="734876951" sldId="1976"/>
        </pc:sldMkLst>
        <pc:spChg chg="mod">
          <ac:chgData name="Ofer Zadikario" userId="f36b4b4543f14e71" providerId="LiveId" clId="{01E1039E-083D-4B39-938A-B8B74B021AA6}" dt="2024-04-27T13:21:29.049" v="765" actId="20577"/>
          <ac:spMkLst>
            <pc:docMk/>
            <pc:sldMk cId="734876951" sldId="1976"/>
            <ac:spMk id="2" creationId="{32394582-6FA3-4562-B7EC-51A65D326FFF}"/>
          </ac:spMkLst>
        </pc:spChg>
        <pc:spChg chg="del">
          <ac:chgData name="Ofer Zadikario" userId="f36b4b4543f14e71" providerId="LiveId" clId="{01E1039E-083D-4B39-938A-B8B74B021AA6}" dt="2024-04-27T13:21:41.407" v="767" actId="478"/>
          <ac:spMkLst>
            <pc:docMk/>
            <pc:sldMk cId="734876951" sldId="1976"/>
            <ac:spMk id="41" creationId="{81698B50-E847-4B86-85CE-CA5583778DEB}"/>
          </ac:spMkLst>
        </pc:spChg>
        <pc:spChg chg="del">
          <ac:chgData name="Ofer Zadikario" userId="f36b4b4543f14e71" providerId="LiveId" clId="{01E1039E-083D-4B39-938A-B8B74B021AA6}" dt="2024-04-27T13:21:41.407" v="767" actId="478"/>
          <ac:spMkLst>
            <pc:docMk/>
            <pc:sldMk cId="734876951" sldId="1976"/>
            <ac:spMk id="42" creationId="{801D2443-A53E-417D-BA22-B49D6457E963}"/>
          </ac:spMkLst>
        </pc:spChg>
        <pc:picChg chg="add mod">
          <ac:chgData name="Ofer Zadikario" userId="f36b4b4543f14e71" providerId="LiveId" clId="{01E1039E-083D-4B39-938A-B8B74B021AA6}" dt="2024-04-27T13:22:48.975" v="769" actId="14100"/>
          <ac:picMkLst>
            <pc:docMk/>
            <pc:sldMk cId="734876951" sldId="1976"/>
            <ac:picMk id="4" creationId="{B10E90F0-9D8D-F385-9710-C72B4A4D68C2}"/>
          </ac:picMkLst>
        </pc:picChg>
        <pc:picChg chg="del">
          <ac:chgData name="Ofer Zadikario" userId="f36b4b4543f14e71" providerId="LiveId" clId="{01E1039E-083D-4B39-938A-B8B74B021AA6}" dt="2024-04-27T13:21:41.407" v="767" actId="478"/>
          <ac:picMkLst>
            <pc:docMk/>
            <pc:sldMk cId="734876951" sldId="1976"/>
            <ac:picMk id="37" creationId="{C55DA5BA-39A9-4853-9519-8D67FA3797C9}"/>
          </ac:picMkLst>
        </pc:picChg>
        <pc:picChg chg="del">
          <ac:chgData name="Ofer Zadikario" userId="f36b4b4543f14e71" providerId="LiveId" clId="{01E1039E-083D-4B39-938A-B8B74B021AA6}" dt="2024-04-27T13:21:32.732" v="766" actId="478"/>
          <ac:picMkLst>
            <pc:docMk/>
            <pc:sldMk cId="734876951" sldId="1976"/>
            <ac:picMk id="38" creationId="{C1C1676F-E1DE-4EF4-B1B9-3C344B36AFF4}"/>
          </ac:picMkLst>
        </pc:picChg>
        <pc:picChg chg="del">
          <ac:chgData name="Ofer Zadikario" userId="f36b4b4543f14e71" providerId="LiveId" clId="{01E1039E-083D-4B39-938A-B8B74B021AA6}" dt="2024-04-27T13:21:41.407" v="767" actId="478"/>
          <ac:picMkLst>
            <pc:docMk/>
            <pc:sldMk cId="734876951" sldId="1976"/>
            <ac:picMk id="39" creationId="{9B50007E-DCFC-4D2C-9BEB-97E47EA07F17}"/>
          </ac:picMkLst>
        </pc:picChg>
        <pc:picChg chg="del">
          <ac:chgData name="Ofer Zadikario" userId="f36b4b4543f14e71" providerId="LiveId" clId="{01E1039E-083D-4B39-938A-B8B74B021AA6}" dt="2024-04-27T13:21:41.407" v="767" actId="478"/>
          <ac:picMkLst>
            <pc:docMk/>
            <pc:sldMk cId="734876951" sldId="1976"/>
            <ac:picMk id="40" creationId="{98C63CD0-935F-4ACB-8CB6-EA346124C443}"/>
          </ac:picMkLst>
        </pc:picChg>
        <pc:inkChg chg="add">
          <ac:chgData name="Ofer Zadikario" userId="f36b4b4543f14e71" providerId="LiveId" clId="{01E1039E-083D-4B39-938A-B8B74B021AA6}" dt="2024-04-27T13:23:01.983" v="770" actId="9405"/>
          <ac:inkMkLst>
            <pc:docMk/>
            <pc:sldMk cId="734876951" sldId="1976"/>
            <ac:inkMk id="5" creationId="{2BAB3C2B-5DB0-1706-F166-D3C399F7DBCC}"/>
          </ac:inkMkLst>
        </pc:inkChg>
        <pc:inkChg chg="add">
          <ac:chgData name="Ofer Zadikario" userId="f36b4b4543f14e71" providerId="LiveId" clId="{01E1039E-083D-4B39-938A-B8B74B021AA6}" dt="2024-04-27T13:23:05.420" v="771" actId="9405"/>
          <ac:inkMkLst>
            <pc:docMk/>
            <pc:sldMk cId="734876951" sldId="1976"/>
            <ac:inkMk id="6" creationId="{CFC1252A-AE75-0821-0DD5-8C882A5FD21D}"/>
          </ac:inkMkLst>
        </pc:inkChg>
        <pc:inkChg chg="add">
          <ac:chgData name="Ofer Zadikario" userId="f36b4b4543f14e71" providerId="LiveId" clId="{01E1039E-083D-4B39-938A-B8B74B021AA6}" dt="2024-04-27T13:23:13.671" v="772" actId="9405"/>
          <ac:inkMkLst>
            <pc:docMk/>
            <pc:sldMk cId="734876951" sldId="1976"/>
            <ac:inkMk id="7" creationId="{168886E7-2D1D-F61E-54EA-8737DDDC97CA}"/>
          </ac:inkMkLst>
        </pc:inkChg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771297805" sldId="1977"/>
        </pc:sldMkLst>
      </pc:sldChg>
      <pc:sldChg chg="delSp modSp mod delAnim">
        <pc:chgData name="Ofer Zadikario" userId="f36b4b4543f14e71" providerId="LiveId" clId="{01E1039E-083D-4B39-938A-B8B74B021AA6}" dt="2024-04-27T13:44:05.703" v="858" actId="1076"/>
        <pc:sldMkLst>
          <pc:docMk/>
          <pc:sldMk cId="871966903" sldId="1978"/>
        </pc:sldMkLst>
        <pc:spChg chg="mod">
          <ac:chgData name="Ofer Zadikario" userId="f36b4b4543f14e71" providerId="LiveId" clId="{01E1039E-083D-4B39-938A-B8B74B021AA6}" dt="2024-04-27T13:44:05.703" v="858" actId="1076"/>
          <ac:spMkLst>
            <pc:docMk/>
            <pc:sldMk cId="871966903" sldId="1978"/>
            <ac:spMk id="2" creationId="{32394582-6FA3-4562-B7EC-51A65D326FFF}"/>
          </ac:spMkLst>
        </pc:spChg>
        <pc:spChg chg="del">
          <ac:chgData name="Ofer Zadikario" userId="f36b4b4543f14e71" providerId="LiveId" clId="{01E1039E-083D-4B39-938A-B8B74B021AA6}" dt="2024-04-27T13:43:53.993" v="845" actId="478"/>
          <ac:spMkLst>
            <pc:docMk/>
            <pc:sldMk cId="871966903" sldId="1978"/>
            <ac:spMk id="3" creationId="{381AC275-8FC3-48A2-8A6E-30F17389BDB4}"/>
          </ac:spMkLst>
        </pc:spChg>
        <pc:spChg chg="del">
          <ac:chgData name="Ofer Zadikario" userId="f36b4b4543f14e71" providerId="LiveId" clId="{01E1039E-083D-4B39-938A-B8B74B021AA6}" dt="2024-04-27T13:43:53.993" v="845" actId="478"/>
          <ac:spMkLst>
            <pc:docMk/>
            <pc:sldMk cId="871966903" sldId="1978"/>
            <ac:spMk id="4" creationId="{6B396C3F-5A8C-4271-8EB8-72F2913B37E4}"/>
          </ac:spMkLst>
        </pc:sp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37" creationId="{C55DA5BA-39A9-4853-9519-8D67FA3797C9}"/>
          </ac:picMkLst>
        </pc:pic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38" creationId="{C1C1676F-E1DE-4EF4-B1B9-3C344B36AFF4}"/>
          </ac:picMkLst>
        </pc:pic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39" creationId="{9B50007E-DCFC-4D2C-9BEB-97E47EA07F17}"/>
          </ac:picMkLst>
        </pc:pic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40" creationId="{98C63CD0-935F-4ACB-8CB6-EA346124C443}"/>
          </ac:picMkLst>
        </pc:picChg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2039785200" sldId="1979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279745891" sldId="1980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50318377" sldId="1981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941660991" sldId="1982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550718314" sldId="1983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560697618" sldId="1984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3497319438" sldId="1985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2386915115" sldId="1986"/>
        </pc:sldMkLst>
      </pc:sldChg>
      <pc:sldChg chg="modSp add mod">
        <pc:chgData name="Ofer Zadikario" userId="f36b4b4543f14e71" providerId="LiveId" clId="{01E1039E-083D-4B39-938A-B8B74B021AA6}" dt="2024-04-27T12:57:30.921" v="422" actId="20577"/>
        <pc:sldMkLst>
          <pc:docMk/>
          <pc:sldMk cId="2561488772" sldId="1987"/>
        </pc:sldMkLst>
        <pc:spChg chg="mod">
          <ac:chgData name="Ofer Zadikario" userId="f36b4b4543f14e71" providerId="LiveId" clId="{01E1039E-083D-4B39-938A-B8B74B021AA6}" dt="2024-04-27T12:57:30.921" v="422" actId="20577"/>
          <ac:spMkLst>
            <pc:docMk/>
            <pc:sldMk cId="2561488772" sldId="1987"/>
            <ac:spMk id="10" creationId="{73B4565D-1CE1-4C01-9E9C-E590E8071E0D}"/>
          </ac:spMkLst>
        </pc:spChg>
      </pc:sldChg>
      <pc:sldChg chg="addSp delSp modSp add mod modAnim">
        <pc:chgData name="Ofer Zadikario" userId="f36b4b4543f14e71" providerId="LiveId" clId="{01E1039E-083D-4B39-938A-B8B74B021AA6}" dt="2024-04-27T13:20:53.755" v="726" actId="14100"/>
        <pc:sldMkLst>
          <pc:docMk/>
          <pc:sldMk cId="1733281650" sldId="1988"/>
        </pc:sldMkLst>
        <pc:spChg chg="add mod">
          <ac:chgData name="Ofer Zadikario" userId="f36b4b4543f14e71" providerId="LiveId" clId="{01E1039E-083D-4B39-938A-B8B74B021AA6}" dt="2024-04-27T13:20:47.262" v="718" actId="14100"/>
          <ac:spMkLst>
            <pc:docMk/>
            <pc:sldMk cId="1733281650" sldId="1988"/>
            <ac:spMk id="7" creationId="{D3BBB1A2-DDB7-5250-E84A-1B9DBB038626}"/>
          </ac:spMkLst>
        </pc:spChg>
        <pc:spChg chg="add mod">
          <ac:chgData name="Ofer Zadikario" userId="f36b4b4543f14e71" providerId="LiveId" clId="{01E1039E-083D-4B39-938A-B8B74B021AA6}" dt="2024-04-27T13:06:41.614" v="496" actId="1036"/>
          <ac:spMkLst>
            <pc:docMk/>
            <pc:sldMk cId="1733281650" sldId="1988"/>
            <ac:spMk id="9" creationId="{7BFD23A9-8C56-FC7F-2D46-BC6868DBD6EB}"/>
          </ac:spMkLst>
        </pc:spChg>
        <pc:spChg chg="mod">
          <ac:chgData name="Ofer Zadikario" userId="f36b4b4543f14e71" providerId="LiveId" clId="{01E1039E-083D-4B39-938A-B8B74B021AA6}" dt="2024-04-27T13:02:33.902" v="456" actId="20577"/>
          <ac:spMkLst>
            <pc:docMk/>
            <pc:sldMk cId="1733281650" sldId="1988"/>
            <ac:spMk id="10" creationId="{73B4565D-1CE1-4C01-9E9C-E590E8071E0D}"/>
          </ac:spMkLst>
        </pc:spChg>
        <pc:spChg chg="add mod">
          <ac:chgData name="Ofer Zadikario" userId="f36b4b4543f14e71" providerId="LiveId" clId="{01E1039E-083D-4B39-938A-B8B74B021AA6}" dt="2024-04-27T13:06:59.712" v="537" actId="1036"/>
          <ac:spMkLst>
            <pc:docMk/>
            <pc:sldMk cId="1733281650" sldId="1988"/>
            <ac:spMk id="11" creationId="{5E36A90A-CE4F-FF03-A575-0748267884C8}"/>
          </ac:spMkLst>
        </pc:spChg>
        <pc:spChg chg="mod">
          <ac:chgData name="Ofer Zadikario" userId="f36b4b4543f14e71" providerId="LiveId" clId="{01E1039E-083D-4B39-938A-B8B74B021AA6}" dt="2024-04-27T13:13:58.299" v="646" actId="14100"/>
          <ac:spMkLst>
            <pc:docMk/>
            <pc:sldMk cId="1733281650" sldId="1988"/>
            <ac:spMk id="13" creationId="{9A989804-AB6D-38CE-D689-BF132256ABB7}"/>
          </ac:spMkLst>
        </pc:spChg>
        <pc:spChg chg="mod">
          <ac:chgData name="Ofer Zadikario" userId="f36b4b4543f14e71" providerId="LiveId" clId="{01E1039E-083D-4B39-938A-B8B74B021AA6}" dt="2024-04-27T13:14:09.847" v="647" actId="20577"/>
          <ac:spMkLst>
            <pc:docMk/>
            <pc:sldMk cId="1733281650" sldId="1988"/>
            <ac:spMk id="14" creationId="{40147F5A-0BEF-1D2C-2C80-B8398A3A2929}"/>
          </ac:spMkLst>
        </pc:spChg>
        <pc:spChg chg="add mod">
          <ac:chgData name="Ofer Zadikario" userId="f36b4b4543f14e71" providerId="LiveId" clId="{01E1039E-083D-4B39-938A-B8B74B021AA6}" dt="2024-04-27T13:12:54.190" v="601" actId="14100"/>
          <ac:spMkLst>
            <pc:docMk/>
            <pc:sldMk cId="1733281650" sldId="1988"/>
            <ac:spMk id="15" creationId="{9C9C18DA-070A-2834-F93C-C8B86A6759B9}"/>
          </ac:spMkLst>
        </pc:spChg>
        <pc:spChg chg="add mod">
          <ac:chgData name="Ofer Zadikario" userId="f36b4b4543f14e71" providerId="LiveId" clId="{01E1039E-083D-4B39-938A-B8B74B021AA6}" dt="2024-04-27T13:13:04.498" v="603" actId="14100"/>
          <ac:spMkLst>
            <pc:docMk/>
            <pc:sldMk cId="1733281650" sldId="1988"/>
            <ac:spMk id="18" creationId="{61A0BEA5-3383-A144-6CB4-BF72ED6AB2B3}"/>
          </ac:spMkLst>
        </pc:spChg>
        <pc:spChg chg="add mod">
          <ac:chgData name="Ofer Zadikario" userId="f36b4b4543f14e71" providerId="LiveId" clId="{01E1039E-083D-4B39-938A-B8B74B021AA6}" dt="2024-04-27T13:13:25.884" v="608" actId="14100"/>
          <ac:spMkLst>
            <pc:docMk/>
            <pc:sldMk cId="1733281650" sldId="1988"/>
            <ac:spMk id="19" creationId="{8862A967-2D7A-C3AE-AFBB-AF93C0142ADA}"/>
          </ac:spMkLst>
        </pc:spChg>
        <pc:spChg chg="add mod">
          <ac:chgData name="Ofer Zadikario" userId="f36b4b4543f14e71" providerId="LiveId" clId="{01E1039E-083D-4B39-938A-B8B74B021AA6}" dt="2024-04-27T13:20:53.755" v="726" actId="14100"/>
          <ac:spMkLst>
            <pc:docMk/>
            <pc:sldMk cId="1733281650" sldId="1988"/>
            <ac:spMk id="20" creationId="{8182F345-1B0B-1297-8507-5011CE7F51C1}"/>
          </ac:spMkLst>
        </pc:spChg>
        <pc:spChg chg="add mod">
          <ac:chgData name="Ofer Zadikario" userId="f36b4b4543f14e71" providerId="LiveId" clId="{01E1039E-083D-4B39-938A-B8B74B021AA6}" dt="2024-04-27T13:13:11.025" v="605" actId="688"/>
          <ac:spMkLst>
            <pc:docMk/>
            <pc:sldMk cId="1733281650" sldId="1988"/>
            <ac:spMk id="21" creationId="{34D21F09-77EE-FA9B-10A4-99C7FC86AF14}"/>
          </ac:spMkLst>
        </pc:spChg>
        <pc:spChg chg="add mod">
          <ac:chgData name="Ofer Zadikario" userId="f36b4b4543f14e71" providerId="LiveId" clId="{01E1039E-083D-4B39-938A-B8B74B021AA6}" dt="2024-04-27T13:13:35.049" v="645" actId="1035"/>
          <ac:spMkLst>
            <pc:docMk/>
            <pc:sldMk cId="1733281650" sldId="1988"/>
            <ac:spMk id="22" creationId="{7CFABCA4-D21E-EE05-E414-FB29CE114C07}"/>
          </ac:spMkLst>
        </pc:spChg>
        <pc:spChg chg="mod">
          <ac:chgData name="Ofer Zadikario" userId="f36b4b4543f14e71" providerId="LiveId" clId="{01E1039E-083D-4B39-938A-B8B74B021AA6}" dt="2024-04-27T13:06:21.034" v="471" actId="692"/>
          <ac:spMkLst>
            <pc:docMk/>
            <pc:sldMk cId="1733281650" sldId="1988"/>
            <ac:spMk id="50" creationId="{8E162F4F-D9D1-C26C-FF8F-4B0ADF641EA5}"/>
          </ac:spMkLst>
        </pc:spChg>
        <pc:spChg chg="mod">
          <ac:chgData name="Ofer Zadikario" userId="f36b4b4543f14e71" providerId="LiveId" clId="{01E1039E-083D-4B39-938A-B8B74B021AA6}" dt="2024-04-27T13:03:06.172" v="459" actId="14100"/>
          <ac:spMkLst>
            <pc:docMk/>
            <pc:sldMk cId="1733281650" sldId="1988"/>
            <ac:spMk id="51" creationId="{0C404620-827F-9215-7010-3C01B481C835}"/>
          </ac:spMkLst>
        </pc:spChg>
        <pc:grpChg chg="del">
          <ac:chgData name="Ofer Zadikario" userId="f36b4b4543f14e71" providerId="LiveId" clId="{01E1039E-083D-4B39-938A-B8B74B021AA6}" dt="2024-04-27T13:02:57.118" v="457" actId="478"/>
          <ac:grpSpMkLst>
            <pc:docMk/>
            <pc:sldMk cId="1733281650" sldId="1988"/>
            <ac:grpSpMk id="2" creationId="{655101E9-6BC6-1821-6B6C-3E6FDAA989AC}"/>
          </ac:grpSpMkLst>
        </pc:grpChg>
        <pc:grpChg chg="del">
          <ac:chgData name="Ofer Zadikario" userId="f36b4b4543f14e71" providerId="LiveId" clId="{01E1039E-083D-4B39-938A-B8B74B021AA6}" dt="2024-04-27T13:02:57.118" v="457" actId="478"/>
          <ac:grpSpMkLst>
            <pc:docMk/>
            <pc:sldMk cId="1733281650" sldId="1988"/>
            <ac:grpSpMk id="5" creationId="{34AA255A-56BA-6172-7D3D-18BC4684FAE7}"/>
          </ac:grpSpMkLst>
        </pc:grpChg>
        <pc:grpChg chg="add mod">
          <ac:chgData name="Ofer Zadikario" userId="f36b4b4543f14e71" providerId="LiveId" clId="{01E1039E-083D-4B39-938A-B8B74B021AA6}" dt="2024-04-27T13:13:58.299" v="646" actId="14100"/>
          <ac:grpSpMkLst>
            <pc:docMk/>
            <pc:sldMk cId="1733281650" sldId="1988"/>
            <ac:grpSpMk id="12" creationId="{F8C91ADC-8E70-9B5E-27CC-2E68380D8D54}"/>
          </ac:grpSpMkLst>
        </pc:grpChg>
        <pc:graphicFrameChg chg="add mod modGraphic">
          <ac:chgData name="Ofer Zadikario" userId="f36b4b4543f14e71" providerId="LiveId" clId="{01E1039E-083D-4B39-938A-B8B74B021AA6}" dt="2024-04-27T13:15:35.300" v="693" actId="14100"/>
          <ac:graphicFrameMkLst>
            <pc:docMk/>
            <pc:sldMk cId="1733281650" sldId="1988"/>
            <ac:graphicFrameMk id="23" creationId="{E9274FE0-0E41-B950-C549-A84BD653BD14}"/>
          </ac:graphicFrameMkLst>
        </pc:graphicFrameChg>
      </pc:sldChg>
      <pc:sldChg chg="addSp delSp modSp add mod">
        <pc:chgData name="Ofer Zadikario" userId="f36b4b4543f14e71" providerId="LiveId" clId="{01E1039E-083D-4B39-938A-B8B74B021AA6}" dt="2024-04-27T13:24:53.903" v="803" actId="9405"/>
        <pc:sldMkLst>
          <pc:docMk/>
          <pc:sldMk cId="143745832" sldId="1989"/>
        </pc:sldMkLst>
        <pc:spChg chg="mod">
          <ac:chgData name="Ofer Zadikario" userId="f36b4b4543f14e71" providerId="LiveId" clId="{01E1039E-083D-4B39-938A-B8B74B021AA6}" dt="2024-04-27T13:23:50.020" v="797" actId="20577"/>
          <ac:spMkLst>
            <pc:docMk/>
            <pc:sldMk cId="143745832" sldId="1989"/>
            <ac:spMk id="2" creationId="{32394582-6FA3-4562-B7EC-51A65D326FFF}"/>
          </ac:spMkLst>
        </pc:spChg>
        <pc:picChg chg="del">
          <ac:chgData name="Ofer Zadikario" userId="f36b4b4543f14e71" providerId="LiveId" clId="{01E1039E-083D-4B39-938A-B8B74B021AA6}" dt="2024-04-27T13:23:53.432" v="798" actId="478"/>
          <ac:picMkLst>
            <pc:docMk/>
            <pc:sldMk cId="143745832" sldId="1989"/>
            <ac:picMk id="4" creationId="{B10E90F0-9D8D-F385-9710-C72B4A4D68C2}"/>
          </ac:picMkLst>
        </pc:picChg>
        <pc:picChg chg="add mod">
          <ac:chgData name="Ofer Zadikario" userId="f36b4b4543f14e71" providerId="LiveId" clId="{01E1039E-083D-4B39-938A-B8B74B021AA6}" dt="2024-04-27T13:24:37.733" v="801" actId="14100"/>
          <ac:picMkLst>
            <pc:docMk/>
            <pc:sldMk cId="143745832" sldId="1989"/>
            <ac:picMk id="8" creationId="{7A788972-F0AC-436C-406E-2213FF914942}"/>
          </ac:picMkLst>
        </pc:picChg>
        <pc:inkChg chg="del">
          <ac:chgData name="Ofer Zadikario" userId="f36b4b4543f14e71" providerId="LiveId" clId="{01E1039E-083D-4B39-938A-B8B74B021AA6}" dt="2024-04-27T13:23:57.139" v="799" actId="478"/>
          <ac:inkMkLst>
            <pc:docMk/>
            <pc:sldMk cId="143745832" sldId="1989"/>
            <ac:inkMk id="5" creationId="{2BAB3C2B-5DB0-1706-F166-D3C399F7DBCC}"/>
          </ac:inkMkLst>
        </pc:inkChg>
        <pc:inkChg chg="del">
          <ac:chgData name="Ofer Zadikario" userId="f36b4b4543f14e71" providerId="LiveId" clId="{01E1039E-083D-4B39-938A-B8B74B021AA6}" dt="2024-04-27T13:23:57.139" v="799" actId="478"/>
          <ac:inkMkLst>
            <pc:docMk/>
            <pc:sldMk cId="143745832" sldId="1989"/>
            <ac:inkMk id="6" creationId="{CFC1252A-AE75-0821-0DD5-8C882A5FD21D}"/>
          </ac:inkMkLst>
        </pc:inkChg>
        <pc:inkChg chg="del">
          <ac:chgData name="Ofer Zadikario" userId="f36b4b4543f14e71" providerId="LiveId" clId="{01E1039E-083D-4B39-938A-B8B74B021AA6}" dt="2024-04-27T13:23:57.139" v="799" actId="478"/>
          <ac:inkMkLst>
            <pc:docMk/>
            <pc:sldMk cId="143745832" sldId="1989"/>
            <ac:inkMk id="7" creationId="{168886E7-2D1D-F61E-54EA-8737DDDC97CA}"/>
          </ac:inkMkLst>
        </pc:inkChg>
        <pc:inkChg chg="add">
          <ac:chgData name="Ofer Zadikario" userId="f36b4b4543f14e71" providerId="LiveId" clId="{01E1039E-083D-4B39-938A-B8B74B021AA6}" dt="2024-04-27T13:24:47.553" v="802" actId="9405"/>
          <ac:inkMkLst>
            <pc:docMk/>
            <pc:sldMk cId="143745832" sldId="1989"/>
            <ac:inkMk id="9" creationId="{0E69ED8D-8ACF-DB84-9B27-1251EC6E7E0E}"/>
          </ac:inkMkLst>
        </pc:inkChg>
        <pc:inkChg chg="add">
          <ac:chgData name="Ofer Zadikario" userId="f36b4b4543f14e71" providerId="LiveId" clId="{01E1039E-083D-4B39-938A-B8B74B021AA6}" dt="2024-04-27T13:24:53.903" v="803" actId="9405"/>
          <ac:inkMkLst>
            <pc:docMk/>
            <pc:sldMk cId="143745832" sldId="1989"/>
            <ac:inkMk id="10" creationId="{FD32BC7D-5B97-F451-E083-0C20349F17D2}"/>
          </ac:inkMkLst>
        </pc:inkChg>
      </pc:sldChg>
      <pc:sldChg chg="addSp delSp modSp add mod">
        <pc:chgData name="Ofer Zadikario" userId="f36b4b4543f14e71" providerId="LiveId" clId="{01E1039E-083D-4B39-938A-B8B74B021AA6}" dt="2024-04-27T13:25:56.040" v="844" actId="9405"/>
        <pc:sldMkLst>
          <pc:docMk/>
          <pc:sldMk cId="4132958504" sldId="1990"/>
        </pc:sldMkLst>
        <pc:spChg chg="mod">
          <ac:chgData name="Ofer Zadikario" userId="f36b4b4543f14e71" providerId="LiveId" clId="{01E1039E-083D-4B39-938A-B8B74B021AA6}" dt="2024-04-27T13:25:13.392" v="811" actId="20577"/>
          <ac:spMkLst>
            <pc:docMk/>
            <pc:sldMk cId="4132958504" sldId="1990"/>
            <ac:spMk id="2" creationId="{32394582-6FA3-4562-B7EC-51A65D326FFF}"/>
          </ac:spMkLst>
        </pc:spChg>
        <pc:picChg chg="add mod">
          <ac:chgData name="Ofer Zadikario" userId="f36b4b4543f14e71" providerId="LiveId" clId="{01E1039E-083D-4B39-938A-B8B74B021AA6}" dt="2024-04-27T13:25:44.432" v="843" actId="1036"/>
          <ac:picMkLst>
            <pc:docMk/>
            <pc:sldMk cId="4132958504" sldId="1990"/>
            <ac:picMk id="4" creationId="{240EAAA8-BDF5-F07C-138A-A06566DE684D}"/>
          </ac:picMkLst>
        </pc:picChg>
        <pc:picChg chg="del">
          <ac:chgData name="Ofer Zadikario" userId="f36b4b4543f14e71" providerId="LiveId" clId="{01E1039E-083D-4B39-938A-B8B74B021AA6}" dt="2024-04-27T13:25:16.738" v="812" actId="478"/>
          <ac:picMkLst>
            <pc:docMk/>
            <pc:sldMk cId="4132958504" sldId="1990"/>
            <ac:picMk id="8" creationId="{7A788972-F0AC-436C-406E-2213FF914942}"/>
          </ac:picMkLst>
        </pc:picChg>
        <pc:inkChg chg="add">
          <ac:chgData name="Ofer Zadikario" userId="f36b4b4543f14e71" providerId="LiveId" clId="{01E1039E-083D-4B39-938A-B8B74B021AA6}" dt="2024-04-27T13:25:56.040" v="844" actId="9405"/>
          <ac:inkMkLst>
            <pc:docMk/>
            <pc:sldMk cId="4132958504" sldId="1990"/>
            <ac:inkMk id="5" creationId="{9050EC4C-93B4-D0FF-369D-49067486EC22}"/>
          </ac:inkMkLst>
        </pc:inkChg>
        <pc:inkChg chg="del">
          <ac:chgData name="Ofer Zadikario" userId="f36b4b4543f14e71" providerId="LiveId" clId="{01E1039E-083D-4B39-938A-B8B74B021AA6}" dt="2024-04-27T13:25:20.797" v="813" actId="478"/>
          <ac:inkMkLst>
            <pc:docMk/>
            <pc:sldMk cId="4132958504" sldId="1990"/>
            <ac:inkMk id="9" creationId="{0E69ED8D-8ACF-DB84-9B27-1251EC6E7E0E}"/>
          </ac:inkMkLst>
        </pc:inkChg>
        <pc:inkChg chg="del">
          <ac:chgData name="Ofer Zadikario" userId="f36b4b4543f14e71" providerId="LiveId" clId="{01E1039E-083D-4B39-938A-B8B74B021AA6}" dt="2024-04-27T13:25:20.797" v="813" actId="478"/>
          <ac:inkMkLst>
            <pc:docMk/>
            <pc:sldMk cId="4132958504" sldId="1990"/>
            <ac:inkMk id="10" creationId="{FD32BC7D-5B97-F451-E083-0C20349F17D2}"/>
          </ac:inkMkLst>
        </pc:inkChg>
      </pc:sldChg>
      <pc:sldChg chg="delSp modSp add mod ord">
        <pc:chgData name="Ofer Zadikario" userId="f36b4b4543f14e71" providerId="LiveId" clId="{01E1039E-083D-4B39-938A-B8B74B021AA6}" dt="2024-04-27T13:45:21.696" v="1048" actId="1076"/>
        <pc:sldMkLst>
          <pc:docMk/>
          <pc:sldMk cId="4024200655" sldId="1991"/>
        </pc:sldMkLst>
        <pc:spChg chg="mod">
          <ac:chgData name="Ofer Zadikario" userId="f36b4b4543f14e71" providerId="LiveId" clId="{01E1039E-083D-4B39-938A-B8B74B021AA6}" dt="2024-04-27T13:45:21.696" v="1048" actId="1076"/>
          <ac:spMkLst>
            <pc:docMk/>
            <pc:sldMk cId="4024200655" sldId="1991"/>
            <ac:spMk id="2" creationId="{32394582-6FA3-4562-B7EC-51A65D326FFF}"/>
          </ac:spMkLst>
        </pc:spChg>
        <pc:picChg chg="del">
          <ac:chgData name="Ofer Zadikario" userId="f36b4b4543f14e71" providerId="LiveId" clId="{01E1039E-083D-4B39-938A-B8B74B021AA6}" dt="2024-04-27T13:45:04.815" v="952" actId="478"/>
          <ac:picMkLst>
            <pc:docMk/>
            <pc:sldMk cId="4024200655" sldId="1991"/>
            <ac:picMk id="4" creationId="{240EAAA8-BDF5-F07C-138A-A06566DE684D}"/>
          </ac:picMkLst>
        </pc:picChg>
        <pc:inkChg chg="del">
          <ac:chgData name="Ofer Zadikario" userId="f36b4b4543f14e71" providerId="LiveId" clId="{01E1039E-083D-4B39-938A-B8B74B021AA6}" dt="2024-04-27T13:45:07.082" v="953" actId="478"/>
          <ac:inkMkLst>
            <pc:docMk/>
            <pc:sldMk cId="4024200655" sldId="1991"/>
            <ac:inkMk id="5" creationId="{9050EC4C-93B4-D0FF-369D-49067486EC22}"/>
          </ac:inkMkLst>
        </pc:inkChg>
      </pc:sldChg>
      <pc:sldChg chg="addSp delSp modSp add mod ord">
        <pc:chgData name="Ofer Zadikario" userId="f36b4b4543f14e71" providerId="LiveId" clId="{01E1039E-083D-4B39-938A-B8B74B021AA6}" dt="2024-04-27T13:48:08.509" v="1108" actId="20577"/>
        <pc:sldMkLst>
          <pc:docMk/>
          <pc:sldMk cId="220509033" sldId="1992"/>
        </pc:sldMkLst>
        <pc:spChg chg="mod">
          <ac:chgData name="Ofer Zadikario" userId="f36b4b4543f14e71" providerId="LiveId" clId="{01E1039E-083D-4B39-938A-B8B74B021AA6}" dt="2024-04-27T13:48:08.509" v="1108" actId="20577"/>
          <ac:spMkLst>
            <pc:docMk/>
            <pc:sldMk cId="220509033" sldId="1992"/>
            <ac:spMk id="2" creationId="{32394582-6FA3-4562-B7EC-51A65D326FFF}"/>
          </ac:spMkLst>
        </pc:spChg>
        <pc:picChg chg="del">
          <ac:chgData name="Ofer Zadikario" userId="f36b4b4543f14e71" providerId="LiveId" clId="{01E1039E-083D-4B39-938A-B8B74B021AA6}" dt="2024-04-27T13:46:11.590" v="1098" actId="478"/>
          <ac:picMkLst>
            <pc:docMk/>
            <pc:sldMk cId="220509033" sldId="1992"/>
            <ac:picMk id="4" creationId="{240EAAA8-BDF5-F07C-138A-A06566DE684D}"/>
          </ac:picMkLst>
        </pc:picChg>
        <pc:picChg chg="add mod">
          <ac:chgData name="Ofer Zadikario" userId="f36b4b4543f14e71" providerId="LiveId" clId="{01E1039E-083D-4B39-938A-B8B74B021AA6}" dt="2024-04-27T13:46:49.732" v="1104" actId="1036"/>
          <ac:picMkLst>
            <pc:docMk/>
            <pc:sldMk cId="220509033" sldId="1992"/>
            <ac:picMk id="6" creationId="{575CCA8A-0AD5-D786-0B48-1B7C076DC87F}"/>
          </ac:picMkLst>
        </pc:picChg>
        <pc:inkChg chg="del">
          <ac:chgData name="Ofer Zadikario" userId="f36b4b4543f14e71" providerId="LiveId" clId="{01E1039E-083D-4B39-938A-B8B74B021AA6}" dt="2024-04-27T13:46:13.745" v="1099" actId="478"/>
          <ac:inkMkLst>
            <pc:docMk/>
            <pc:sldMk cId="220509033" sldId="1992"/>
            <ac:inkMk id="5" creationId="{9050EC4C-93B4-D0FF-369D-49067486EC22}"/>
          </ac:inkMkLst>
        </pc:inkChg>
        <pc:inkChg chg="add">
          <ac:chgData name="Ofer Zadikario" userId="f36b4b4543f14e71" providerId="LiveId" clId="{01E1039E-083D-4B39-938A-B8B74B021AA6}" dt="2024-04-27T13:46:58.250" v="1105" actId="9405"/>
          <ac:inkMkLst>
            <pc:docMk/>
            <pc:sldMk cId="220509033" sldId="1992"/>
            <ac:inkMk id="7" creationId="{C0AFE40C-5555-009F-A79A-927757E67EF5}"/>
          </ac:inkMkLst>
        </pc:inkChg>
        <pc:inkChg chg="add">
          <ac:chgData name="Ofer Zadikario" userId="f36b4b4543f14e71" providerId="LiveId" clId="{01E1039E-083D-4B39-938A-B8B74B021AA6}" dt="2024-04-27T13:47:04.962" v="1106" actId="9405"/>
          <ac:inkMkLst>
            <pc:docMk/>
            <pc:sldMk cId="220509033" sldId="1992"/>
            <ac:inkMk id="8" creationId="{96B181B3-0A7E-08B6-4916-30B3578A4C78}"/>
          </ac:inkMkLst>
        </pc:inkChg>
        <pc:inkChg chg="add">
          <ac:chgData name="Ofer Zadikario" userId="f36b4b4543f14e71" providerId="LiveId" clId="{01E1039E-083D-4B39-938A-B8B74B021AA6}" dt="2024-04-27T13:47:15.046" v="1107" actId="9405"/>
          <ac:inkMkLst>
            <pc:docMk/>
            <pc:sldMk cId="220509033" sldId="1992"/>
            <ac:inkMk id="9" creationId="{A5B05D0C-E3F7-909B-5696-FF9477FB4741}"/>
          </ac:inkMkLst>
        </pc:inkChg>
      </pc:sldChg>
      <pc:sldChg chg="modSp add mod ord">
        <pc:chgData name="Ofer Zadikario" userId="f36b4b4543f14e71" providerId="LiveId" clId="{01E1039E-083D-4B39-938A-B8B74B021AA6}" dt="2024-04-27T13:49:10.194" v="1115" actId="20577"/>
        <pc:sldMkLst>
          <pc:docMk/>
          <pc:sldMk cId="3246306119" sldId="1993"/>
        </pc:sldMkLst>
        <pc:spChg chg="mod">
          <ac:chgData name="Ofer Zadikario" userId="f36b4b4543f14e71" providerId="LiveId" clId="{01E1039E-083D-4B39-938A-B8B74B021AA6}" dt="2024-04-27T13:49:10.194" v="1115" actId="20577"/>
          <ac:spMkLst>
            <pc:docMk/>
            <pc:sldMk cId="3246306119" sldId="1993"/>
            <ac:spMk id="2" creationId="{32394582-6FA3-4562-B7EC-51A65D326FFF}"/>
          </ac:spMkLst>
        </pc:spChg>
      </pc:sldChg>
    </pc:docChg>
  </pc:docChgLst>
  <pc:docChgLst>
    <pc:chgData name="Ofer Zadikario" userId="f36b4b4543f14e71" providerId="LiveId" clId="{D25CF079-7669-47F7-A175-CD0DCA990239}"/>
    <pc:docChg chg="undo custSel addSld delSld modSld sldOrd modSection">
      <pc:chgData name="Ofer Zadikario" userId="f36b4b4543f14e71" providerId="LiveId" clId="{D25CF079-7669-47F7-A175-CD0DCA990239}" dt="2020-08-09T14:42:30.180" v="7620" actId="20577"/>
      <pc:docMkLst>
        <pc:docMk/>
      </pc:docMkLst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86944901" sldId="1555"/>
        </pc:sldMkLst>
      </pc:sldChg>
      <pc:sldChg chg="modSp mod">
        <pc:chgData name="Ofer Zadikario" userId="f36b4b4543f14e71" providerId="LiveId" clId="{D25CF079-7669-47F7-A175-CD0DCA990239}" dt="2020-08-02T16:00:22.930" v="45" actId="1076"/>
        <pc:sldMkLst>
          <pc:docMk/>
          <pc:sldMk cId="377166578" sldId="1945"/>
        </pc:sldMkLst>
        <pc:spChg chg="mod">
          <ac:chgData name="Ofer Zadikario" userId="f36b4b4543f14e71" providerId="LiveId" clId="{D25CF079-7669-47F7-A175-CD0DCA990239}" dt="2020-08-02T16:00:22.930" v="45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D25CF079-7669-47F7-A175-CD0DCA990239}" dt="2020-08-02T16:00:08.873" v="28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622608159" sldId="1948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90748388" sldId="1949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1111177144" sldId="1950"/>
        </pc:sldMkLst>
      </pc:sldChg>
      <pc:sldChg chg="addSp delSp modSp mod">
        <pc:chgData name="Ofer Zadikario" userId="f36b4b4543f14e71" providerId="LiveId" clId="{D25CF079-7669-47F7-A175-CD0DCA990239}" dt="2020-08-02T16:20:12.357" v="989" actId="14100"/>
        <pc:sldMkLst>
          <pc:docMk/>
          <pc:sldMk cId="740251951" sldId="1951"/>
        </pc:sldMkLst>
        <pc:spChg chg="mod">
          <ac:chgData name="Ofer Zadikario" userId="f36b4b4543f14e71" providerId="LiveId" clId="{D25CF079-7669-47F7-A175-CD0DCA990239}" dt="2020-08-02T16:01:50.752" v="107" actId="6549"/>
          <ac:spMkLst>
            <pc:docMk/>
            <pc:sldMk cId="740251951" sldId="1951"/>
            <ac:spMk id="2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19:21.940" v="849" actId="1036"/>
          <ac:spMkLst>
            <pc:docMk/>
            <pc:sldMk cId="740251951" sldId="1951"/>
            <ac:spMk id="3" creationId="{F08FBF50-0668-4A06-94F2-9F305E3CC890}"/>
          </ac:spMkLst>
        </pc:spChg>
        <pc:spChg chg="add mod">
          <ac:chgData name="Ofer Zadikario" userId="f36b4b4543f14e71" providerId="LiveId" clId="{D25CF079-7669-47F7-A175-CD0DCA990239}" dt="2020-08-02T16:11:07.529" v="610" actId="1035"/>
          <ac:spMkLst>
            <pc:docMk/>
            <pc:sldMk cId="740251951" sldId="1951"/>
            <ac:spMk id="4" creationId="{3BADC5B3-C2CC-4AD2-86D5-0DDD2DAE102F}"/>
          </ac:spMkLst>
        </pc:spChg>
        <pc:spChg chg="add mod">
          <ac:chgData name="Ofer Zadikario" userId="f36b4b4543f14e71" providerId="LiveId" clId="{D25CF079-7669-47F7-A175-CD0DCA990239}" dt="2020-08-02T16:19:41.425" v="917" actId="1036"/>
          <ac:spMkLst>
            <pc:docMk/>
            <pc:sldMk cId="740251951" sldId="1951"/>
            <ac:spMk id="5" creationId="{9FD216C7-B2CE-40BF-9674-F1E3FF507F19}"/>
          </ac:spMkLst>
        </pc:spChg>
        <pc:spChg chg="add del mod">
          <ac:chgData name="Ofer Zadikario" userId="f36b4b4543f14e71" providerId="LiveId" clId="{D25CF079-7669-47F7-A175-CD0DCA990239}" dt="2020-08-02T16:19:47.308" v="919" actId="478"/>
          <ac:spMkLst>
            <pc:docMk/>
            <pc:sldMk cId="740251951" sldId="1951"/>
            <ac:spMk id="6" creationId="{3012C5C6-321E-4437-84AC-30EBC67D3693}"/>
          </ac:spMkLst>
        </pc:spChg>
        <pc:spChg chg="add del mod">
          <ac:chgData name="Ofer Zadikario" userId="f36b4b4543f14e71" providerId="LiveId" clId="{D25CF079-7669-47F7-A175-CD0DCA990239}" dt="2020-08-02T16:19:28.479" v="851" actId="478"/>
          <ac:spMkLst>
            <pc:docMk/>
            <pc:sldMk cId="740251951" sldId="1951"/>
            <ac:spMk id="7" creationId="{A3354755-C684-46CA-BCC0-68E95230FBBF}"/>
          </ac:spMkLst>
        </pc:spChg>
        <pc:spChg chg="add del mod">
          <ac:chgData name="Ofer Zadikario" userId="f36b4b4543f14e71" providerId="LiveId" clId="{D25CF079-7669-47F7-A175-CD0DCA990239}" dt="2020-08-02T16:19:26.259" v="850" actId="478"/>
          <ac:spMkLst>
            <pc:docMk/>
            <pc:sldMk cId="740251951" sldId="1951"/>
            <ac:spMk id="9" creationId="{170951F5-7BAE-49CE-A829-C9C08057F725}"/>
          </ac:spMkLst>
        </pc:spChg>
        <pc:spChg chg="add del mod">
          <ac:chgData name="Ofer Zadikario" userId="f36b4b4543f14e71" providerId="LiveId" clId="{D25CF079-7669-47F7-A175-CD0DCA990239}" dt="2020-08-02T16:19:44.890" v="918" actId="478"/>
          <ac:spMkLst>
            <pc:docMk/>
            <pc:sldMk cId="740251951" sldId="1951"/>
            <ac:spMk id="11" creationId="{F0AF862A-B4E7-4871-AC70-8A17A179226C}"/>
          </ac:spMkLst>
        </pc:spChg>
        <pc:spChg chg="add mod">
          <ac:chgData name="Ofer Zadikario" userId="f36b4b4543f14e71" providerId="LiveId" clId="{D25CF079-7669-47F7-A175-CD0DCA990239}" dt="2020-08-02T16:19:35.389" v="900" actId="103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D25CF079-7669-47F7-A175-CD0DCA990239}" dt="2020-08-02T16:06:18.109" v="537" actId="20577"/>
          <ac:spMkLst>
            <pc:docMk/>
            <pc:sldMk cId="740251951" sldId="1951"/>
            <ac:spMk id="14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20:12.357" v="989" actId="14100"/>
          <ac:spMkLst>
            <pc:docMk/>
            <pc:sldMk cId="740251951" sldId="1951"/>
            <ac:spMk id="16" creationId="{3A10EFCD-978B-45AB-B8FA-4B26D492A6AB}"/>
          </ac:spMkLst>
        </pc:spChg>
      </pc:sldChg>
      <pc:sldChg chg="addSp delSp modSp add mod">
        <pc:chgData name="Ofer Zadikario" userId="f36b4b4543f14e71" providerId="LiveId" clId="{D25CF079-7669-47F7-A175-CD0DCA990239}" dt="2020-08-02T17:08:15.137" v="1400" actId="1037"/>
        <pc:sldMkLst>
          <pc:docMk/>
          <pc:sldMk cId="3165780414" sldId="1952"/>
        </pc:sldMkLst>
        <pc:spChg chg="mod">
          <ac:chgData name="Ofer Zadikario" userId="f36b4b4543f14e71" providerId="LiveId" clId="{D25CF079-7669-47F7-A175-CD0DCA990239}" dt="2020-08-02T16:25:55.157" v="998" actId="1076"/>
          <ac:spMkLst>
            <pc:docMk/>
            <pc:sldMk cId="3165780414" sldId="1952"/>
            <ac:spMk id="2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3" creationId="{F08FBF50-0668-4A06-94F2-9F305E3CC89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4" creationId="{3BADC5B3-C2CC-4AD2-86D5-0DDD2DAE102F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5" creationId="{9FD216C7-B2CE-40BF-9674-F1E3FF507F19}"/>
          </ac:spMkLst>
        </pc:spChg>
        <pc:spChg chg="add mod">
          <ac:chgData name="Ofer Zadikario" userId="f36b4b4543f14e71" providerId="LiveId" clId="{D25CF079-7669-47F7-A175-CD0DCA990239}" dt="2020-08-02T17:04:13.941" v="1110" actId="404"/>
          <ac:spMkLst>
            <pc:docMk/>
            <pc:sldMk cId="3165780414" sldId="1952"/>
            <ac:spMk id="8" creationId="{A0F77AF3-CFA1-4EA7-B445-B9046B71ADE0}"/>
          </ac:spMkLst>
        </pc:spChg>
        <pc:spChg chg="add mod">
          <ac:chgData name="Ofer Zadikario" userId="f36b4b4543f14e71" providerId="LiveId" clId="{D25CF079-7669-47F7-A175-CD0DCA990239}" dt="2020-08-02T17:08:15.137" v="1400" actId="1037"/>
          <ac:spMkLst>
            <pc:docMk/>
            <pc:sldMk cId="3165780414" sldId="1952"/>
            <ac:spMk id="9" creationId="{29832ED4-0FD3-4779-A2E2-EEA0330FE51E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3" creationId="{D5B208CD-136E-46AA-B625-FD876EC9853F}"/>
          </ac:spMkLst>
        </pc:spChg>
        <pc:spChg chg="del">
          <ac:chgData name="Ofer Zadikario" userId="f36b4b4543f14e71" providerId="LiveId" clId="{D25CF079-7669-47F7-A175-CD0DCA990239}" dt="2020-08-02T17:00:19.404" v="1064" actId="478"/>
          <ac:spMkLst>
            <pc:docMk/>
            <pc:sldMk cId="3165780414" sldId="1952"/>
            <ac:spMk id="14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6" creationId="{3A10EFCD-978B-45AB-B8FA-4B26D492A6AB}"/>
          </ac:spMkLst>
        </pc:spChg>
        <pc:picChg chg="add mod">
          <ac:chgData name="Ofer Zadikario" userId="f36b4b4543f14e71" providerId="LiveId" clId="{D25CF079-7669-47F7-A175-CD0DCA990239}" dt="2020-08-02T17:04:26.340" v="1135" actId="1035"/>
          <ac:picMkLst>
            <pc:docMk/>
            <pc:sldMk cId="3165780414" sldId="1952"/>
            <ac:picMk id="6" creationId="{C0169249-CDCB-4363-A4FD-F35961DBF75A}"/>
          </ac:picMkLst>
        </pc:picChg>
        <pc:picChg chg="add mod">
          <ac:chgData name="Ofer Zadikario" userId="f36b4b4543f14e71" providerId="LiveId" clId="{D25CF079-7669-47F7-A175-CD0DCA990239}" dt="2020-08-02T17:04:19.864" v="1121" actId="1038"/>
          <ac:picMkLst>
            <pc:docMk/>
            <pc:sldMk cId="3165780414" sldId="1952"/>
            <ac:picMk id="7" creationId="{E3E7C9EF-41D0-4648-B54A-3B7B0B951D5C}"/>
          </ac:picMkLst>
        </pc:picChg>
      </pc:sldChg>
      <pc:sldChg chg="addSp modSp new mod">
        <pc:chgData name="Ofer Zadikario" userId="f36b4b4543f14e71" providerId="LiveId" clId="{D25CF079-7669-47F7-A175-CD0DCA990239}" dt="2020-08-09T14:42:30.180" v="7620" actId="20577"/>
        <pc:sldMkLst>
          <pc:docMk/>
          <pc:sldMk cId="3672175715" sldId="1953"/>
        </pc:sldMkLst>
        <pc:spChg chg="mod">
          <ac:chgData name="Ofer Zadikario" userId="f36b4b4543f14e71" providerId="LiveId" clId="{D25CF079-7669-47F7-A175-CD0DCA990239}" dt="2020-08-03T06:19:40.024" v="1417" actId="20577"/>
          <ac:spMkLst>
            <pc:docMk/>
            <pc:sldMk cId="3672175715" sldId="1953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9T14:42:30.180" v="7620" actId="20577"/>
          <ac:spMkLst>
            <pc:docMk/>
            <pc:sldMk cId="3672175715" sldId="1953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3T06:30:36.196" v="1922" actId="1035"/>
          <ac:picMkLst>
            <pc:docMk/>
            <pc:sldMk cId="3672175715" sldId="1953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4T17:08:28.550" v="2135" actId="1037"/>
        <pc:sldMkLst>
          <pc:docMk/>
          <pc:sldMk cId="1557348356" sldId="1954"/>
        </pc:sldMkLst>
        <pc:spChg chg="mod">
          <ac:chgData name="Ofer Zadikario" userId="f36b4b4543f14e71" providerId="LiveId" clId="{D25CF079-7669-47F7-A175-CD0DCA990239}" dt="2020-08-04T17:06:20.903" v="2057" actId="20577"/>
          <ac:spMkLst>
            <pc:docMk/>
            <pc:sldMk cId="1557348356" sldId="1954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06:31.061" v="2059" actId="478"/>
          <ac:spMkLst>
            <pc:docMk/>
            <pc:sldMk cId="1557348356" sldId="1954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4T17:08:28.550" v="2135" actId="1037"/>
          <ac:picMkLst>
            <pc:docMk/>
            <pc:sldMk cId="1557348356" sldId="1954"/>
            <ac:picMk id="3" creationId="{E4FF6A41-E593-40B1-A982-69585192C0D5}"/>
          </ac:picMkLst>
        </pc:picChg>
        <pc:picChg chg="del">
          <ac:chgData name="Ofer Zadikario" userId="f36b4b4543f14e71" providerId="LiveId" clId="{D25CF079-7669-47F7-A175-CD0DCA990239}" dt="2020-08-04T17:06:26.725" v="2058" actId="478"/>
          <ac:picMkLst>
            <pc:docMk/>
            <pc:sldMk cId="1557348356" sldId="1954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5T11:21:20.849" v="4844" actId="20577"/>
        <pc:sldMkLst>
          <pc:docMk/>
          <pc:sldMk cId="2080903524" sldId="1955"/>
        </pc:sldMkLst>
        <pc:spChg chg="mod">
          <ac:chgData name="Ofer Zadikario" userId="f36b4b4543f14e71" providerId="LiveId" clId="{D25CF079-7669-47F7-A175-CD0DCA990239}" dt="2020-08-05T10:56:10.931" v="2991" actId="20577"/>
          <ac:spMkLst>
            <pc:docMk/>
            <pc:sldMk cId="2080903524" sldId="1955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5T11:21:20.849" v="4844" actId="20577"/>
          <ac:spMkLst>
            <pc:docMk/>
            <pc:sldMk cId="2080903524" sldId="1955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0:56:13.283" v="2992" actId="478"/>
          <ac:picMkLst>
            <pc:docMk/>
            <pc:sldMk cId="2080903524" sldId="1955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5T10:56:29.289" v="2996" actId="1076"/>
          <ac:picMkLst>
            <pc:docMk/>
            <pc:sldMk cId="2080903524" sldId="1955"/>
            <ac:picMk id="4" creationId="{C5855952-0932-4FFB-BC62-6B2E78F600AE}"/>
          </ac:picMkLst>
        </pc:picChg>
      </pc:sldChg>
      <pc:sldChg chg="addSp delSp modSp add mod">
        <pc:chgData name="Ofer Zadikario" userId="f36b4b4543f14e71" providerId="LiveId" clId="{D25CF079-7669-47F7-A175-CD0DCA990239}" dt="2020-08-05T21:50:22.902" v="5464" actId="14100"/>
        <pc:sldMkLst>
          <pc:docMk/>
          <pc:sldMk cId="1590753289" sldId="1956"/>
        </pc:sldMkLst>
        <pc:spChg chg="mod">
          <ac:chgData name="Ofer Zadikario" userId="f36b4b4543f14e71" providerId="LiveId" clId="{D25CF079-7669-47F7-A175-CD0DCA990239}" dt="2020-08-05T12:27:52.625" v="5445" actId="20577"/>
          <ac:spMkLst>
            <pc:docMk/>
            <pc:sldMk cId="1590753289" sldId="1956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20:10.456" v="2369" actId="478"/>
          <ac:spMkLst>
            <pc:docMk/>
            <pc:sldMk cId="1590753289" sldId="1956"/>
            <ac:spMk id="5" creationId="{113541F3-C076-46F2-869C-362D848E0D9F}"/>
          </ac:spMkLst>
        </pc:spChg>
        <pc:spChg chg="add mod">
          <ac:chgData name="Ofer Zadikario" userId="f36b4b4543f14e71" providerId="LiveId" clId="{D25CF079-7669-47F7-A175-CD0DCA990239}" dt="2020-08-05T21:50:22.902" v="5464" actId="14100"/>
          <ac:spMkLst>
            <pc:docMk/>
            <pc:sldMk cId="1590753289" sldId="1956"/>
            <ac:spMk id="7" creationId="{E073F0E1-2FEC-484E-8E8F-17CCCBACFC1F}"/>
          </ac:spMkLst>
        </pc:spChg>
        <pc:picChg chg="del">
          <ac:chgData name="Ofer Zadikario" userId="f36b4b4543f14e71" providerId="LiveId" clId="{D25CF079-7669-47F7-A175-CD0DCA990239}" dt="2020-08-04T17:18:42.383" v="2368" actId="478"/>
          <ac:picMkLst>
            <pc:docMk/>
            <pc:sldMk cId="1590753289" sldId="1956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4T17:20:27.381" v="2411" actId="1035"/>
          <ac:picMkLst>
            <pc:docMk/>
            <pc:sldMk cId="1590753289" sldId="1956"/>
            <ac:picMk id="4" creationId="{8433F1E8-E0A6-4ED4-BC92-3168FEF70022}"/>
          </ac:picMkLst>
        </pc:picChg>
      </pc:sldChg>
      <pc:sldChg chg="addSp delSp modSp add mod">
        <pc:chgData name="Ofer Zadikario" userId="f36b4b4543f14e71" providerId="LiveId" clId="{D25CF079-7669-47F7-A175-CD0DCA990239}" dt="2020-08-04T17:32:40.825" v="2984" actId="14100"/>
        <pc:sldMkLst>
          <pc:docMk/>
          <pc:sldMk cId="1345258554" sldId="1957"/>
        </pc:sldMkLst>
        <pc:spChg chg="mod">
          <ac:chgData name="Ofer Zadikario" userId="f36b4b4543f14e71" providerId="LiveId" clId="{D25CF079-7669-47F7-A175-CD0DCA990239}" dt="2020-08-04T17:24:46.935" v="2614" actId="20577"/>
          <ac:spMkLst>
            <pc:docMk/>
            <pc:sldMk cId="1345258554" sldId="1957"/>
            <ac:spMk id="2" creationId="{680F74F8-8D62-4C90-884D-F516BD7B4D11}"/>
          </ac:spMkLst>
        </pc:spChg>
        <pc:spChg chg="del mod">
          <ac:chgData name="Ofer Zadikario" userId="f36b4b4543f14e71" providerId="LiveId" clId="{D25CF079-7669-47F7-A175-CD0DCA990239}" dt="2020-08-04T17:27:28.927" v="2676" actId="478"/>
          <ac:spMkLst>
            <pc:docMk/>
            <pc:sldMk cId="1345258554" sldId="1957"/>
            <ac:spMk id="7" creationId="{E073F0E1-2FEC-484E-8E8F-17CCCBACFC1F}"/>
          </ac:spMkLst>
        </pc:spChg>
        <pc:picChg chg="add del mod">
          <ac:chgData name="Ofer Zadikario" userId="f36b4b4543f14e71" providerId="LiveId" clId="{D25CF079-7669-47F7-A175-CD0DCA990239}" dt="2020-08-04T17:30:55.775" v="2720" actId="478"/>
          <ac:picMkLst>
            <pc:docMk/>
            <pc:sldMk cId="1345258554" sldId="1957"/>
            <ac:picMk id="3" creationId="{278DEA3C-8A08-4AF9-B94D-EC3833D53DFC}"/>
          </ac:picMkLst>
        </pc:picChg>
        <pc:picChg chg="del">
          <ac:chgData name="Ofer Zadikario" userId="f36b4b4543f14e71" providerId="LiveId" clId="{D25CF079-7669-47F7-A175-CD0DCA990239}" dt="2020-08-04T17:24:56.946" v="2615" actId="478"/>
          <ac:picMkLst>
            <pc:docMk/>
            <pc:sldMk cId="1345258554" sldId="1957"/>
            <ac:picMk id="4" creationId="{8433F1E8-E0A6-4ED4-BC92-3168FEF70022}"/>
          </ac:picMkLst>
        </pc:picChg>
        <pc:picChg chg="add mod">
          <ac:chgData name="Ofer Zadikario" userId="f36b4b4543f14e71" providerId="LiveId" clId="{D25CF079-7669-47F7-A175-CD0DCA990239}" dt="2020-08-04T17:31:02.220" v="2789" actId="1035"/>
          <ac:picMkLst>
            <pc:docMk/>
            <pc:sldMk cId="1345258554" sldId="1957"/>
            <ac:picMk id="5" creationId="{D6776CB9-44DC-4266-B518-166921DAA9CE}"/>
          </ac:picMkLst>
        </pc:picChg>
        <pc:picChg chg="add mod">
          <ac:chgData name="Ofer Zadikario" userId="f36b4b4543f14e71" providerId="LiveId" clId="{D25CF079-7669-47F7-A175-CD0DCA990239}" dt="2020-08-04T17:31:34.417" v="2869" actId="1037"/>
          <ac:picMkLst>
            <pc:docMk/>
            <pc:sldMk cId="1345258554" sldId="1957"/>
            <ac:picMk id="6" creationId="{7A6B5029-408C-4355-88E6-751FE9F45858}"/>
          </ac:picMkLst>
        </pc:picChg>
        <pc:picChg chg="add mod modCrop">
          <ac:chgData name="Ofer Zadikario" userId="f36b4b4543f14e71" providerId="LiveId" clId="{D25CF079-7669-47F7-A175-CD0DCA990239}" dt="2020-08-04T17:32:40.825" v="2984" actId="14100"/>
          <ac:picMkLst>
            <pc:docMk/>
            <pc:sldMk cId="1345258554" sldId="1957"/>
            <ac:picMk id="8" creationId="{AB9A2741-1669-4420-8612-34F7A6D68E8B}"/>
          </ac:picMkLst>
        </pc:picChg>
      </pc:sldChg>
      <pc:sldChg chg="addSp delSp modSp add mod">
        <pc:chgData name="Ofer Zadikario" userId="f36b4b4543f14e71" providerId="LiveId" clId="{D25CF079-7669-47F7-A175-CD0DCA990239}" dt="2020-08-04T17:29:00.247" v="2718" actId="1035"/>
        <pc:sldMkLst>
          <pc:docMk/>
          <pc:sldMk cId="3034860970" sldId="1958"/>
        </pc:sldMkLst>
        <pc:picChg chg="del">
          <ac:chgData name="Ofer Zadikario" userId="f36b4b4543f14e71" providerId="LiveId" clId="{D25CF079-7669-47F7-A175-CD0DCA990239}" dt="2020-08-04T17:28:26.826" v="2678" actId="478"/>
          <ac:picMkLst>
            <pc:docMk/>
            <pc:sldMk cId="3034860970" sldId="1958"/>
            <ac:picMk id="3" creationId="{278DEA3C-8A08-4AF9-B94D-EC3833D53DFC}"/>
          </ac:picMkLst>
        </pc:picChg>
        <pc:picChg chg="add mod">
          <ac:chgData name="Ofer Zadikario" userId="f36b4b4543f14e71" providerId="LiveId" clId="{D25CF079-7669-47F7-A175-CD0DCA990239}" dt="2020-08-04T17:29:00.247" v="2718" actId="1035"/>
          <ac:picMkLst>
            <pc:docMk/>
            <pc:sldMk cId="3034860970" sldId="1958"/>
            <ac:picMk id="4" creationId="{DD67405A-6072-4E1D-B71F-F1EE6C8F67A1}"/>
          </ac:picMkLst>
        </pc:picChg>
      </pc:sldChg>
      <pc:sldChg chg="add">
        <pc:chgData name="Ofer Zadikario" userId="f36b4b4543f14e71" providerId="LiveId" clId="{D25CF079-7669-47F7-A175-CD0DCA990239}" dt="2020-08-04T17:30:02.941" v="2719"/>
        <pc:sldMkLst>
          <pc:docMk/>
          <pc:sldMk cId="3401382756" sldId="1959"/>
        </pc:sldMkLst>
      </pc:sldChg>
      <pc:sldChg chg="add">
        <pc:chgData name="Ofer Zadikario" userId="f36b4b4543f14e71" providerId="LiveId" clId="{D25CF079-7669-47F7-A175-CD0DCA990239}" dt="2020-08-05T10:55:54.643" v="2985"/>
        <pc:sldMkLst>
          <pc:docMk/>
          <pc:sldMk cId="198625629" sldId="1960"/>
        </pc:sldMkLst>
      </pc:sldChg>
      <pc:sldChg chg="addSp delSp modSp add mod">
        <pc:chgData name="Ofer Zadikario" userId="f36b4b4543f14e71" providerId="LiveId" clId="{D25CF079-7669-47F7-A175-CD0DCA990239}" dt="2020-08-05T11:14:30.139" v="4140" actId="20577"/>
        <pc:sldMkLst>
          <pc:docMk/>
          <pc:sldMk cId="1384333643" sldId="1961"/>
        </pc:sldMkLst>
        <pc:spChg chg="mod">
          <ac:chgData name="Ofer Zadikario" userId="f36b4b4543f14e71" providerId="LiveId" clId="{D25CF079-7669-47F7-A175-CD0DCA990239}" dt="2020-08-05T11:14:30.139" v="4140" actId="20577"/>
          <ac:spMkLst>
            <pc:docMk/>
            <pc:sldMk cId="1384333643" sldId="1961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07:05.654" v="3582" actId="20577"/>
          <ac:spMkLst>
            <pc:docMk/>
            <pc:sldMk cId="1384333643" sldId="1961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1:00:06.871" v="3180" actId="14100"/>
          <ac:picMkLst>
            <pc:docMk/>
            <pc:sldMk cId="1384333643" sldId="1961"/>
            <ac:picMk id="3" creationId="{CDCFE9FE-3934-4EE3-BC7D-E5F2C7FCEEF1}"/>
          </ac:picMkLst>
        </pc:picChg>
        <pc:picChg chg="del">
          <ac:chgData name="Ofer Zadikario" userId="f36b4b4543f14e71" providerId="LiveId" clId="{D25CF079-7669-47F7-A175-CD0DCA990239}" dt="2020-08-05T10:58:35.010" v="3068" actId="478"/>
          <ac:picMkLst>
            <pc:docMk/>
            <pc:sldMk cId="1384333643" sldId="1961"/>
            <ac:picMk id="4" creationId="{C5855952-0932-4FFB-BC62-6B2E78F600AE}"/>
          </ac:picMkLst>
        </pc:picChg>
        <pc:picChg chg="add mod">
          <ac:chgData name="Ofer Zadikario" userId="f36b4b4543f14e71" providerId="LiveId" clId="{D25CF079-7669-47F7-A175-CD0DCA990239}" dt="2020-08-05T11:00:17.323" v="3184" actId="1037"/>
          <ac:picMkLst>
            <pc:docMk/>
            <pc:sldMk cId="1384333643" sldId="1961"/>
            <ac:picMk id="6" creationId="{55244A11-FF9C-450D-8DBF-1772009484E6}"/>
          </ac:picMkLst>
        </pc:picChg>
      </pc:sldChg>
      <pc:sldChg chg="new del">
        <pc:chgData name="Ofer Zadikario" userId="f36b4b4543f14e71" providerId="LiveId" clId="{D25CF079-7669-47F7-A175-CD0DCA990239}" dt="2020-08-05T10:58:08.401" v="3041" actId="680"/>
        <pc:sldMkLst>
          <pc:docMk/>
          <pc:sldMk cId="3462261850" sldId="1961"/>
        </pc:sldMkLst>
      </pc:sldChg>
      <pc:sldChg chg="addSp delSp modSp add mod">
        <pc:chgData name="Ofer Zadikario" userId="f36b4b4543f14e71" providerId="LiveId" clId="{D25CF079-7669-47F7-A175-CD0DCA990239}" dt="2020-08-05T11:14:38.388" v="4148" actId="20577"/>
        <pc:sldMkLst>
          <pc:docMk/>
          <pc:sldMk cId="412931416" sldId="1962"/>
        </pc:sldMkLst>
        <pc:spChg chg="mod">
          <ac:chgData name="Ofer Zadikario" userId="f36b4b4543f14e71" providerId="LiveId" clId="{D25CF079-7669-47F7-A175-CD0DCA990239}" dt="2020-08-05T11:14:38.388" v="4148" actId="20577"/>
          <ac:spMkLst>
            <pc:docMk/>
            <pc:sldMk cId="412931416" sldId="1962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12:17.297" v="4024" actId="20577"/>
          <ac:spMkLst>
            <pc:docMk/>
            <pc:sldMk cId="412931416" sldId="1962"/>
            <ac:spMk id="5" creationId="{113541F3-C076-46F2-869C-362D848E0D9F}"/>
          </ac:spMkLst>
        </pc:spChg>
        <pc:picChg chg="del">
          <ac:chgData name="Ofer Zadikario" userId="f36b4b4543f14e71" providerId="LiveId" clId="{D25CF079-7669-47F7-A175-CD0DCA990239}" dt="2020-08-05T11:08:02.505" v="3595" actId="478"/>
          <ac:picMkLst>
            <pc:docMk/>
            <pc:sldMk cId="412931416" sldId="1962"/>
            <ac:picMk id="3" creationId="{CDCFE9FE-3934-4EE3-BC7D-E5F2C7FCEEF1}"/>
          </ac:picMkLst>
        </pc:picChg>
        <pc:picChg chg="add mod">
          <ac:chgData name="Ofer Zadikario" userId="f36b4b4543f14e71" providerId="LiveId" clId="{D25CF079-7669-47F7-A175-CD0DCA990239}" dt="2020-08-05T11:08:17.315" v="3683" actId="1037"/>
          <ac:picMkLst>
            <pc:docMk/>
            <pc:sldMk cId="412931416" sldId="1962"/>
            <ac:picMk id="4" creationId="{2ED866C4-0E43-42C7-920E-A5025CF316F7}"/>
          </ac:picMkLst>
        </pc:picChg>
        <pc:picChg chg="del">
          <ac:chgData name="Ofer Zadikario" userId="f36b4b4543f14e71" providerId="LiveId" clId="{D25CF079-7669-47F7-A175-CD0DCA990239}" dt="2020-08-05T11:08:04.265" v="3596" actId="478"/>
          <ac:picMkLst>
            <pc:docMk/>
            <pc:sldMk cId="412931416" sldId="1962"/>
            <ac:picMk id="6" creationId="{55244A11-FF9C-450D-8DBF-1772009484E6}"/>
          </ac:picMkLst>
        </pc:picChg>
      </pc:sldChg>
      <pc:sldChg chg="addSp delSp modSp add mod">
        <pc:chgData name="Ofer Zadikario" userId="f36b4b4543f14e71" providerId="LiveId" clId="{D25CF079-7669-47F7-A175-CD0DCA990239}" dt="2020-08-05T11:21:01.060" v="4839" actId="1038"/>
        <pc:sldMkLst>
          <pc:docMk/>
          <pc:sldMk cId="1468426400" sldId="1963"/>
        </pc:sldMkLst>
        <pc:spChg chg="mod">
          <ac:chgData name="Ofer Zadikario" userId="f36b4b4543f14e71" providerId="LiveId" clId="{D25CF079-7669-47F7-A175-CD0DCA990239}" dt="2020-08-05T11:15:10.072" v="4165" actId="20577"/>
          <ac:spMkLst>
            <pc:docMk/>
            <pc:sldMk cId="1468426400" sldId="1963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20:27.970" v="4739" actId="20577"/>
          <ac:spMkLst>
            <pc:docMk/>
            <pc:sldMk cId="1468426400" sldId="1963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1:18:02.125" v="4395" actId="478"/>
          <ac:picMkLst>
            <pc:docMk/>
            <pc:sldMk cId="1468426400" sldId="1963"/>
            <ac:picMk id="3" creationId="{4542197C-8651-49C8-8E71-95A6B7EF8983}"/>
          </ac:picMkLst>
        </pc:picChg>
        <pc:picChg chg="del">
          <ac:chgData name="Ofer Zadikario" userId="f36b4b4543f14e71" providerId="LiveId" clId="{D25CF079-7669-47F7-A175-CD0DCA990239}" dt="2020-08-05T11:15:15.618" v="4166" actId="478"/>
          <ac:picMkLst>
            <pc:docMk/>
            <pc:sldMk cId="1468426400" sldId="1963"/>
            <ac:picMk id="4" creationId="{2ED866C4-0E43-42C7-920E-A5025CF316F7}"/>
          </ac:picMkLst>
        </pc:picChg>
        <pc:picChg chg="add mod">
          <ac:chgData name="Ofer Zadikario" userId="f36b4b4543f14e71" providerId="LiveId" clId="{D25CF079-7669-47F7-A175-CD0DCA990239}" dt="2020-08-05T11:16:35.874" v="4334" actId="1037"/>
          <ac:picMkLst>
            <pc:docMk/>
            <pc:sldMk cId="1468426400" sldId="1963"/>
            <ac:picMk id="6" creationId="{4EB79074-0324-4F1F-9659-68731EA8ECB0}"/>
          </ac:picMkLst>
        </pc:picChg>
        <pc:picChg chg="add mod">
          <ac:chgData name="Ofer Zadikario" userId="f36b4b4543f14e71" providerId="LiveId" clId="{D25CF079-7669-47F7-A175-CD0DCA990239}" dt="2020-08-05T11:18:11.598" v="4482" actId="1037"/>
          <ac:picMkLst>
            <pc:docMk/>
            <pc:sldMk cId="1468426400" sldId="1963"/>
            <ac:picMk id="7" creationId="{0F0B81D5-D6F0-442A-AC44-B7CF37F58E35}"/>
          </ac:picMkLst>
        </pc:picChg>
        <pc:picChg chg="add mod">
          <ac:chgData name="Ofer Zadikario" userId="f36b4b4543f14e71" providerId="LiveId" clId="{D25CF079-7669-47F7-A175-CD0DCA990239}" dt="2020-08-05T11:21:01.060" v="4839" actId="1038"/>
          <ac:picMkLst>
            <pc:docMk/>
            <pc:sldMk cId="1468426400" sldId="1963"/>
            <ac:picMk id="8" creationId="{9324CC16-837C-48F9-81B1-B1A2C6DD8E70}"/>
          </ac:picMkLst>
        </pc:picChg>
      </pc:sldChg>
      <pc:sldChg chg="addSp delSp modSp add mod">
        <pc:chgData name="Ofer Zadikario" userId="f36b4b4543f14e71" providerId="LiveId" clId="{D25CF079-7669-47F7-A175-CD0DCA990239}" dt="2020-08-05T12:25:56.640" v="5435" actId="1035"/>
        <pc:sldMkLst>
          <pc:docMk/>
          <pc:sldMk cId="992557239" sldId="1964"/>
        </pc:sldMkLst>
        <pc:spChg chg="mod">
          <ac:chgData name="Ofer Zadikario" userId="f36b4b4543f14e71" providerId="LiveId" clId="{D25CF079-7669-47F7-A175-CD0DCA990239}" dt="2020-08-05T11:21:49.587" v="4868" actId="20577"/>
          <ac:spMkLst>
            <pc:docMk/>
            <pc:sldMk cId="992557239" sldId="1964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2:25:22.929" v="5434" actId="20577"/>
          <ac:spMkLst>
            <pc:docMk/>
            <pc:sldMk cId="992557239" sldId="1964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2:23:42.262" v="5188" actId="1036"/>
          <ac:picMkLst>
            <pc:docMk/>
            <pc:sldMk cId="992557239" sldId="1964"/>
            <ac:picMk id="3" creationId="{E0B85D4C-3A06-49A2-8181-9C1F6D6F5A58}"/>
          </ac:picMkLst>
        </pc:picChg>
        <pc:picChg chg="add mod">
          <ac:chgData name="Ofer Zadikario" userId="f36b4b4543f14e71" providerId="LiveId" clId="{D25CF079-7669-47F7-A175-CD0DCA990239}" dt="2020-08-05T12:24:50.270" v="5356" actId="1076"/>
          <ac:picMkLst>
            <pc:docMk/>
            <pc:sldMk cId="992557239" sldId="1964"/>
            <ac:picMk id="4" creationId="{AA9D5439-983E-4918-A524-DA0ED660D8DC}"/>
          </ac:picMkLst>
        </pc:picChg>
        <pc:picChg chg="del">
          <ac:chgData name="Ofer Zadikario" userId="f36b4b4543f14e71" providerId="LiveId" clId="{D25CF079-7669-47F7-A175-CD0DCA990239}" dt="2020-08-05T11:21:54.172" v="4870" actId="478"/>
          <ac:picMkLst>
            <pc:docMk/>
            <pc:sldMk cId="992557239" sldId="1964"/>
            <ac:picMk id="6" creationId="{4EB79074-0324-4F1F-9659-68731EA8ECB0}"/>
          </ac:picMkLst>
        </pc:picChg>
        <pc:picChg chg="del">
          <ac:chgData name="Ofer Zadikario" userId="f36b4b4543f14e71" providerId="LiveId" clId="{D25CF079-7669-47F7-A175-CD0DCA990239}" dt="2020-08-05T11:21:52.274" v="4869" actId="478"/>
          <ac:picMkLst>
            <pc:docMk/>
            <pc:sldMk cId="992557239" sldId="1964"/>
            <ac:picMk id="7" creationId="{0F0B81D5-D6F0-442A-AC44-B7CF37F58E35}"/>
          </ac:picMkLst>
        </pc:picChg>
        <pc:picChg chg="del">
          <ac:chgData name="Ofer Zadikario" userId="f36b4b4543f14e71" providerId="LiveId" clId="{D25CF079-7669-47F7-A175-CD0DCA990239}" dt="2020-08-05T11:21:56.556" v="4871" actId="478"/>
          <ac:picMkLst>
            <pc:docMk/>
            <pc:sldMk cId="992557239" sldId="1964"/>
            <ac:picMk id="8" creationId="{9324CC16-837C-48F9-81B1-B1A2C6DD8E70}"/>
          </ac:picMkLst>
        </pc:picChg>
        <pc:picChg chg="add mod">
          <ac:chgData name="Ofer Zadikario" userId="f36b4b4543f14e71" providerId="LiveId" clId="{D25CF079-7669-47F7-A175-CD0DCA990239}" dt="2020-08-05T12:25:56.640" v="5435" actId="1035"/>
          <ac:picMkLst>
            <pc:docMk/>
            <pc:sldMk cId="992557239" sldId="1964"/>
            <ac:picMk id="9" creationId="{B3C41688-6C65-4C45-AF0C-1588524317C7}"/>
          </ac:picMkLst>
        </pc:picChg>
      </pc:sldChg>
      <pc:sldChg chg="addSp delSp modSp add mod">
        <pc:chgData name="Ofer Zadikario" userId="f36b4b4543f14e71" providerId="LiveId" clId="{D25CF079-7669-47F7-A175-CD0DCA990239}" dt="2020-08-05T21:51:40.823" v="5551" actId="1037"/>
        <pc:sldMkLst>
          <pc:docMk/>
          <pc:sldMk cId="752971190" sldId="1965"/>
        </pc:sldMkLst>
        <pc:spChg chg="mod">
          <ac:chgData name="Ofer Zadikario" userId="f36b4b4543f14e71" providerId="LiveId" clId="{D25CF079-7669-47F7-A175-CD0DCA990239}" dt="2020-08-05T21:50:59.315" v="5485" actId="20577"/>
          <ac:spMkLst>
            <pc:docMk/>
            <pc:sldMk cId="752971190" sldId="1965"/>
            <ac:spMk id="2" creationId="{680F74F8-8D62-4C90-884D-F516BD7B4D11}"/>
          </ac:spMkLst>
        </pc:spChg>
        <pc:picChg chg="add mod">
          <ac:chgData name="Ofer Zadikario" userId="f36b4b4543f14e71" providerId="LiveId" clId="{D25CF079-7669-47F7-A175-CD0DCA990239}" dt="2020-08-05T21:51:40.823" v="5551" actId="1037"/>
          <ac:picMkLst>
            <pc:docMk/>
            <pc:sldMk cId="752971190" sldId="1965"/>
            <ac:picMk id="3" creationId="{598858B8-1E69-4545-9FC0-BC5163D7256D}"/>
          </ac:picMkLst>
        </pc:picChg>
        <pc:picChg chg="del">
          <ac:chgData name="Ofer Zadikario" userId="f36b4b4543f14e71" providerId="LiveId" clId="{D25CF079-7669-47F7-A175-CD0DCA990239}" dt="2020-08-05T21:51:01.655" v="5486" actId="478"/>
          <ac:picMkLst>
            <pc:docMk/>
            <pc:sldMk cId="752971190" sldId="1965"/>
            <ac:picMk id="4" creationId="{DD67405A-6072-4E1D-B71F-F1EE6C8F67A1}"/>
          </ac:picMkLst>
        </pc:picChg>
      </pc:sldChg>
      <pc:sldChg chg="addSp delSp modSp add mod">
        <pc:chgData name="Ofer Zadikario" userId="f36b4b4543f14e71" providerId="LiveId" clId="{D25CF079-7669-47F7-A175-CD0DCA990239}" dt="2020-08-06T07:43:13.559" v="7609" actId="5793"/>
        <pc:sldMkLst>
          <pc:docMk/>
          <pc:sldMk cId="1216390747" sldId="1966"/>
        </pc:sldMkLst>
        <pc:spChg chg="mod">
          <ac:chgData name="Ofer Zadikario" userId="f36b4b4543f14e71" providerId="LiveId" clId="{D25CF079-7669-47F7-A175-CD0DCA990239}" dt="2020-08-05T21:52:14.854" v="5608" actId="20577"/>
          <ac:spMkLst>
            <pc:docMk/>
            <pc:sldMk cId="1216390747" sldId="1966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6T07:43:13.559" v="7609" actId="5793"/>
          <ac:spMkLst>
            <pc:docMk/>
            <pc:sldMk cId="1216390747" sldId="1966"/>
            <ac:spMk id="5" creationId="{3B4BC402-54F3-4D5F-BD4B-CDE6258B47F8}"/>
          </ac:spMkLst>
        </pc:spChg>
        <pc:picChg chg="del">
          <ac:chgData name="Ofer Zadikario" userId="f36b4b4543f14e71" providerId="LiveId" clId="{D25CF079-7669-47F7-A175-CD0DCA990239}" dt="2020-08-05T21:52:26.893" v="5609" actId="478"/>
          <ac:picMkLst>
            <pc:docMk/>
            <pc:sldMk cId="1216390747" sldId="1966"/>
            <ac:picMk id="3" creationId="{598858B8-1E69-4545-9FC0-BC5163D7256D}"/>
          </ac:picMkLst>
        </pc:picChg>
      </pc:sldChg>
      <pc:sldChg chg="modSp add mod ord">
        <pc:chgData name="Ofer Zadikario" userId="f36b4b4543f14e71" providerId="LiveId" clId="{D25CF079-7669-47F7-A175-CD0DCA990239}" dt="2020-08-06T07:09:25.968" v="6097"/>
        <pc:sldMkLst>
          <pc:docMk/>
          <pc:sldMk cId="2701256735" sldId="1967"/>
        </pc:sldMkLst>
        <pc:spChg chg="mod">
          <ac:chgData name="Ofer Zadikario" userId="f36b4b4543f14e71" providerId="LiveId" clId="{D25CF079-7669-47F7-A175-CD0DCA990239}" dt="2020-08-05T22:06:23.739" v="5709" actId="20577"/>
          <ac:spMkLst>
            <pc:docMk/>
            <pc:sldMk cId="2701256735" sldId="1967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6T07:09:07.680" v="6095" actId="20577"/>
          <ac:spMkLst>
            <pc:docMk/>
            <pc:sldMk cId="2701256735" sldId="1967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51.843" v="7605" actId="20577"/>
        <pc:sldMkLst>
          <pc:docMk/>
          <pc:sldMk cId="3523454618" sldId="1968"/>
        </pc:sldMkLst>
        <pc:spChg chg="mod">
          <ac:chgData name="Ofer Zadikario" userId="f36b4b4543f14e71" providerId="LiveId" clId="{D25CF079-7669-47F7-A175-CD0DCA990239}" dt="2020-08-06T07:42:51.843" v="7605" actId="20577"/>
          <ac:spMkLst>
            <pc:docMk/>
            <pc:sldMk cId="3523454618" sldId="1968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36.852" v="7604" actId="20577"/>
        <pc:sldMkLst>
          <pc:docMk/>
          <pc:sldMk cId="908680033" sldId="1969"/>
        </pc:sldMkLst>
        <pc:spChg chg="mod">
          <ac:chgData name="Ofer Zadikario" userId="f36b4b4543f14e71" providerId="LiveId" clId="{D25CF079-7669-47F7-A175-CD0DCA990239}" dt="2020-08-06T07:42:36.852" v="7604" actId="20577"/>
          <ac:spMkLst>
            <pc:docMk/>
            <pc:sldMk cId="908680033" sldId="1969"/>
            <ac:spMk id="5" creationId="{3B4BC402-54F3-4D5F-BD4B-CDE6258B47F8}"/>
          </ac:spMkLst>
        </pc:spChg>
      </pc:sldChg>
    </pc:docChg>
  </pc:docChgLst>
  <pc:docChgLst>
    <pc:chgData name="Ofer Zadikario" userId="f36b4b4543f14e71" providerId="LiveId" clId="{855300BF-6F72-4550-B665-9C76B55843FC}"/>
    <pc:docChg chg="undo custSel addSld delSld modSld modSection">
      <pc:chgData name="Ofer Zadikario" userId="f36b4b4543f14e71" providerId="LiveId" clId="{855300BF-6F72-4550-B665-9C76B55843FC}" dt="2020-08-12T16:20:44.545" v="2480" actId="20577"/>
      <pc:docMkLst>
        <pc:docMk/>
      </pc:docMkLst>
      <pc:sldChg chg="modSp mod">
        <pc:chgData name="Ofer Zadikario" userId="f36b4b4543f14e71" providerId="LiveId" clId="{855300BF-6F72-4550-B665-9C76B55843FC}" dt="2020-08-12T15:08:40.351" v="50" actId="1076"/>
        <pc:sldMkLst>
          <pc:docMk/>
          <pc:sldMk cId="377166578" sldId="1945"/>
        </pc:sldMkLst>
        <pc:spChg chg="mod">
          <ac:chgData name="Ofer Zadikario" userId="f36b4b4543f14e71" providerId="LiveId" clId="{855300BF-6F72-4550-B665-9C76B55843FC}" dt="2020-08-12T15:08:40.351" v="50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855300BF-6F72-4550-B665-9C76B55843FC}" dt="2020-08-12T15:08:18.553" v="14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addSp delSp modSp mod">
        <pc:chgData name="Ofer Zadikario" userId="f36b4b4543f14e71" providerId="LiveId" clId="{855300BF-6F72-4550-B665-9C76B55843FC}" dt="2020-08-12T15:17:48.752" v="700" actId="20577"/>
        <pc:sldMkLst>
          <pc:docMk/>
          <pc:sldMk cId="740251951" sldId="1951"/>
        </pc:sldMkLst>
        <pc:spChg chg="mod">
          <ac:chgData name="Ofer Zadikario" userId="f36b4b4543f14e71" providerId="LiveId" clId="{855300BF-6F72-4550-B665-9C76B55843FC}" dt="2020-08-12T15:09:02.738" v="94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3" creationId="{F08FBF50-0668-4A06-94F2-9F305E3CC89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4" creationId="{3BADC5B3-C2CC-4AD2-86D5-0DDD2DAE102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5" creationId="{9FD216C7-B2CE-40BF-9674-F1E3FF507F19}"/>
          </ac:spMkLst>
        </pc:spChg>
        <pc:spChg chg="add mod">
          <ac:chgData name="Ofer Zadikario" userId="f36b4b4543f14e71" providerId="LiveId" clId="{855300BF-6F72-4550-B665-9C76B55843FC}" dt="2020-08-12T15:13:06.931" v="211" actId="113"/>
          <ac:spMkLst>
            <pc:docMk/>
            <pc:sldMk cId="740251951" sldId="1951"/>
            <ac:spMk id="7" creationId="{370E65CB-FA93-402F-AD8F-10D4E465591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855300BF-6F72-4550-B665-9C76B55843FC}" dt="2020-08-12T15:17:48.752" v="700" actId="20577"/>
          <ac:spMkLst>
            <pc:docMk/>
            <pc:sldMk cId="740251951" sldId="1951"/>
            <ac:spMk id="14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6" creationId="{3A10EFCD-978B-45AB-B8FA-4B26D492A6AB}"/>
          </ac:spMkLst>
        </pc:spChg>
        <pc:picChg chg="add mod">
          <ac:chgData name="Ofer Zadikario" userId="f36b4b4543f14e71" providerId="LiveId" clId="{855300BF-6F72-4550-B665-9C76B55843FC}" dt="2020-08-12T15:10:51.559" v="181" actId="1035"/>
          <ac:picMkLst>
            <pc:docMk/>
            <pc:sldMk cId="740251951" sldId="1951"/>
            <ac:picMk id="6" creationId="{B5E64A9C-8A02-4C64-907C-D503B56773E4}"/>
          </ac:picMkLst>
        </pc:picChg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165780414" sldId="195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672175715" sldId="195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57348356" sldId="195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080903524" sldId="195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90753289" sldId="195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45258554" sldId="195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034860970" sldId="195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401382756" sldId="1959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98625629" sldId="1960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84333643" sldId="1961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412931416" sldId="196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468426400" sldId="196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92557239" sldId="196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752971190" sldId="196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216390747" sldId="196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701256735" sldId="196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523454618" sldId="196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08680033" sldId="1969"/>
        </pc:sldMkLst>
      </pc:sldChg>
      <pc:sldChg chg="modSp add mod">
        <pc:chgData name="Ofer Zadikario" userId="f36b4b4543f14e71" providerId="LiveId" clId="{855300BF-6F72-4550-B665-9C76B55843FC}" dt="2020-08-12T16:13:19.168" v="2008" actId="1035"/>
        <pc:sldMkLst>
          <pc:docMk/>
          <pc:sldMk cId="580161270" sldId="1970"/>
        </pc:sldMkLst>
        <pc:spChg chg="mod">
          <ac:chgData name="Ofer Zadikario" userId="f36b4b4543f14e71" providerId="LiveId" clId="{855300BF-6F72-4550-B665-9C76B55843FC}" dt="2020-08-12T15:19:09.684" v="729" actId="20577"/>
          <ac:spMkLst>
            <pc:docMk/>
            <pc:sldMk cId="580161270" sldId="1970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13:19.168" v="2008" actId="1035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855300BF-6F72-4550-B665-9C76B55843FC}" dt="2020-08-12T15:21:08.149" v="946" actId="1076"/>
          <ac:spMkLst>
            <pc:docMk/>
            <pc:sldMk cId="580161270" sldId="1970"/>
            <ac:spMk id="14" creationId="{00000000-0000-0000-0000-000000000000}"/>
          </ac:spMkLst>
        </pc:spChg>
        <pc:picChg chg="mod">
          <ac:chgData name="Ofer Zadikario" userId="f36b4b4543f14e71" providerId="LiveId" clId="{855300BF-6F72-4550-B665-9C76B55843FC}" dt="2020-08-12T16:13:19.168" v="2008" actId="1035"/>
          <ac:picMkLst>
            <pc:docMk/>
            <pc:sldMk cId="580161270" sldId="1970"/>
            <ac:picMk id="6" creationId="{B5E64A9C-8A02-4C64-907C-D503B56773E4}"/>
          </ac:picMkLst>
        </pc:picChg>
      </pc:sldChg>
      <pc:sldChg chg="addSp delSp modSp add mod">
        <pc:chgData name="Ofer Zadikario" userId="f36b4b4543f14e71" providerId="LiveId" clId="{855300BF-6F72-4550-B665-9C76B55843FC}" dt="2020-08-12T15:54:19.772" v="1565" actId="1035"/>
        <pc:sldMkLst>
          <pc:docMk/>
          <pc:sldMk cId="3703443423" sldId="1971"/>
        </pc:sldMkLst>
        <pc:spChg chg="mod">
          <ac:chgData name="Ofer Zadikario" userId="f36b4b4543f14e71" providerId="LiveId" clId="{855300BF-6F72-4550-B665-9C76B55843FC}" dt="2020-08-12T15:54:19.772" v="1565" actId="1035"/>
          <ac:spMkLst>
            <pc:docMk/>
            <pc:sldMk cId="3703443423" sldId="1971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3" creationId="{46C88687-1C94-479F-8A9A-683E7E9082E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4" creationId="{E52BFA08-3BBF-42D6-A45A-54009DE8B8F6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5:38:45.135" v="971" actId="478"/>
          <ac:spMkLst>
            <pc:docMk/>
            <pc:sldMk cId="3703443423" sldId="1971"/>
            <ac:spMk id="7" creationId="{370E65CB-FA93-402F-AD8F-10D4E465591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0" creationId="{E326E2BF-42B7-4DE1-9372-D2C3C9B4C6C2}"/>
          </ac:spMkLst>
        </pc:spChg>
        <pc:spChg chg="add mod">
          <ac:chgData name="Ofer Zadikario" userId="f36b4b4543f14e71" providerId="LiveId" clId="{855300BF-6F72-4550-B665-9C76B55843FC}" dt="2020-08-12T15:54:06.421" v="1546" actId="20577"/>
          <ac:spMkLst>
            <pc:docMk/>
            <pc:sldMk cId="3703443423" sldId="1971"/>
            <ac:spMk id="12" creationId="{59551144-6929-40B1-95B8-3B4405BE3E1F}"/>
          </ac:spMkLst>
        </pc:spChg>
        <pc:spChg chg="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4" creationId="{00000000-0000-0000-0000-000000000000}"/>
          </ac:spMkLst>
        </pc:spChg>
        <pc:picChg chg="del">
          <ac:chgData name="Ofer Zadikario" userId="f36b4b4543f14e71" providerId="LiveId" clId="{855300BF-6F72-4550-B665-9C76B55843FC}" dt="2020-08-12T15:38:41.420" v="970" actId="478"/>
          <ac:picMkLst>
            <pc:docMk/>
            <pc:sldMk cId="3703443423" sldId="1971"/>
            <ac:picMk id="6" creationId="{B5E64A9C-8A02-4C64-907C-D503B56773E4}"/>
          </ac:picMkLst>
        </pc:picChg>
        <pc:picChg chg="add mod">
          <ac:chgData name="Ofer Zadikario" userId="f36b4b4543f14e71" providerId="LiveId" clId="{855300BF-6F72-4550-B665-9C76B55843FC}" dt="2020-08-12T15:53:55.773" v="1536" actId="1076"/>
          <ac:picMkLst>
            <pc:docMk/>
            <pc:sldMk cId="3703443423" sldId="1971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6:45.644" v="1723" actId="20577"/>
        <pc:sldMkLst>
          <pc:docMk/>
          <pc:sldMk cId="1795222773" sldId="1972"/>
        </pc:sldMkLst>
        <pc:spChg chg="mod">
          <ac:chgData name="Ofer Zadikario" userId="f36b4b4543f14e71" providerId="LiveId" clId="{855300BF-6F72-4550-B665-9C76B55843FC}" dt="2020-08-12T16:03:22.164" v="1577" actId="1076"/>
          <ac:spMkLst>
            <pc:docMk/>
            <pc:sldMk cId="1795222773" sldId="1972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3" creationId="{46C88687-1C94-479F-8A9A-683E7E9082EF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4" creationId="{E52BFA08-3BBF-42D6-A45A-54009DE8B8F6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10" creationId="{E326E2BF-42B7-4DE1-9372-D2C3C9B4C6C2}"/>
          </ac:spMkLst>
        </pc:spChg>
        <pc:spChg chg="mod">
          <ac:chgData name="Ofer Zadikario" userId="f36b4b4543f14e71" providerId="LiveId" clId="{855300BF-6F72-4550-B665-9C76B55843FC}" dt="2020-08-12T16:06:45.644" v="1723" actId="20577"/>
          <ac:spMkLst>
            <pc:docMk/>
            <pc:sldMk cId="1795222773" sldId="1972"/>
            <ac:spMk id="12" creationId="{59551144-6929-40B1-95B8-3B4405BE3E1F}"/>
          </ac:spMkLst>
        </pc:spChg>
        <pc:spChg chg="del">
          <ac:chgData name="Ofer Zadikario" userId="f36b4b4543f14e71" providerId="LiveId" clId="{855300BF-6F72-4550-B665-9C76B55843FC}" dt="2020-08-12T16:03:19.446" v="1575" actId="478"/>
          <ac:spMkLst>
            <pc:docMk/>
            <pc:sldMk cId="1795222773" sldId="1972"/>
            <ac:spMk id="14" creationId="{00000000-0000-0000-0000-000000000000}"/>
          </ac:spMkLst>
        </pc:spChg>
        <pc:picChg chg="add mod">
          <ac:chgData name="Ofer Zadikario" userId="f36b4b4543f14e71" providerId="LiveId" clId="{855300BF-6F72-4550-B665-9C76B55843FC}" dt="2020-08-12T16:04:09.062" v="1640" actId="1076"/>
          <ac:picMkLst>
            <pc:docMk/>
            <pc:sldMk cId="1795222773" sldId="1972"/>
            <ac:picMk id="6" creationId="{AB3D8FAB-3630-46FD-B658-F71A21B8BC2C}"/>
          </ac:picMkLst>
        </pc:picChg>
        <pc:picChg chg="del">
          <ac:chgData name="Ofer Zadikario" userId="f36b4b4543f14e71" providerId="LiveId" clId="{855300BF-6F72-4550-B665-9C76B55843FC}" dt="2020-08-12T16:03:34.964" v="1580" actId="478"/>
          <ac:picMkLst>
            <pc:docMk/>
            <pc:sldMk cId="1795222773" sldId="1972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9:49.436" v="1805" actId="20577"/>
        <pc:sldMkLst>
          <pc:docMk/>
          <pc:sldMk cId="2579778010" sldId="1973"/>
        </pc:sldMkLst>
        <pc:spChg chg="mod">
          <ac:chgData name="Ofer Zadikario" userId="f36b4b4543f14e71" providerId="LiveId" clId="{855300BF-6F72-4550-B665-9C76B55843FC}" dt="2020-08-12T16:07:37.062" v="1731" actId="20577"/>
          <ac:spMkLst>
            <pc:docMk/>
            <pc:sldMk cId="2579778010" sldId="1973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09:49.436" v="1805" actId="20577"/>
          <ac:spMkLst>
            <pc:docMk/>
            <pc:sldMk cId="2579778010" sldId="1973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07:39.968" v="1732" actId="478"/>
          <ac:picMkLst>
            <pc:docMk/>
            <pc:sldMk cId="2579778010" sldId="1973"/>
            <ac:picMk id="6" creationId="{AB3D8FAB-3630-46FD-B658-F71A21B8BC2C}"/>
          </ac:picMkLst>
        </pc:picChg>
        <pc:picChg chg="add mod">
          <ac:chgData name="Ofer Zadikario" userId="f36b4b4543f14e71" providerId="LiveId" clId="{855300BF-6F72-4550-B665-9C76B55843FC}" dt="2020-08-12T16:09:23.934" v="1781" actId="1037"/>
          <ac:picMkLst>
            <pc:docMk/>
            <pc:sldMk cId="2579778010" sldId="1973"/>
            <ac:picMk id="1026" creationId="{B5A7E049-0EF9-49DB-88C9-B1392DDB32D5}"/>
          </ac:picMkLst>
        </pc:picChg>
      </pc:sldChg>
      <pc:sldChg chg="addSp delSp modSp add mod">
        <pc:chgData name="Ofer Zadikario" userId="f36b4b4543f14e71" providerId="LiveId" clId="{855300BF-6F72-4550-B665-9C76B55843FC}" dt="2020-08-12T16:17:09.225" v="2381" actId="1036"/>
        <pc:sldMkLst>
          <pc:docMk/>
          <pc:sldMk cId="1116719099" sldId="1974"/>
        </pc:sldMkLst>
        <pc:spChg chg="mod">
          <ac:chgData name="Ofer Zadikario" userId="f36b4b4543f14e71" providerId="LiveId" clId="{855300BF-6F72-4550-B665-9C76B55843FC}" dt="2020-08-12T16:11:32.515" v="1828" actId="20577"/>
          <ac:spMkLst>
            <pc:docMk/>
            <pc:sldMk cId="1116719099" sldId="1974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6" creationId="{9F8F5040-FC26-47C1-96A1-D946AB96A4B1}"/>
          </ac:spMkLst>
        </pc:spChg>
        <pc:spChg chg="add del mod">
          <ac:chgData name="Ofer Zadikario" userId="f36b4b4543f14e71" providerId="LiveId" clId="{855300BF-6F72-4550-B665-9C76B55843FC}" dt="2020-08-12T16:17:00.824" v="2327" actId="478"/>
          <ac:spMkLst>
            <pc:docMk/>
            <pc:sldMk cId="1116719099" sldId="1974"/>
            <ac:spMk id="8" creationId="{F3EC1154-C71F-4458-8222-55F41AE8726C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12:05.347" v="1907" actId="20577"/>
          <ac:spMkLst>
            <pc:docMk/>
            <pc:sldMk cId="1116719099" sldId="1974"/>
            <ac:spMk id="12" creationId="{59551144-6929-40B1-95B8-3B4405BE3E1F}"/>
          </ac:spMkLst>
        </pc:spChg>
        <pc:picChg chg="add del mod">
          <ac:chgData name="Ofer Zadikario" userId="f36b4b4543f14e71" providerId="LiveId" clId="{855300BF-6F72-4550-B665-9C76B55843FC}" dt="2020-08-12T16:17:00.824" v="2327" actId="478"/>
          <ac:picMkLst>
            <pc:docMk/>
            <pc:sldMk cId="1116719099" sldId="1974"/>
            <ac:picMk id="3" creationId="{CD854910-9D44-4814-ABEF-03CE9ECB97F1}"/>
          </ac:picMkLst>
        </pc:picChg>
        <pc:picChg chg="add mod">
          <ac:chgData name="Ofer Zadikario" userId="f36b4b4543f14e71" providerId="LiveId" clId="{855300BF-6F72-4550-B665-9C76B55843FC}" dt="2020-08-12T16:17:09.225" v="2381" actId="1036"/>
          <ac:picMkLst>
            <pc:docMk/>
            <pc:sldMk cId="1116719099" sldId="1974"/>
            <ac:picMk id="4" creationId="{F601CEEC-C0ED-405B-A4B5-CCA49BAA560B}"/>
          </ac:picMkLst>
        </pc:picChg>
        <pc:picChg chg="del">
          <ac:chgData name="Ofer Zadikario" userId="f36b4b4543f14e71" providerId="LiveId" clId="{855300BF-6F72-4550-B665-9C76B55843FC}" dt="2020-08-12T16:11:36.547" v="1829" actId="478"/>
          <ac:picMkLst>
            <pc:docMk/>
            <pc:sldMk cId="1116719099" sldId="1974"/>
            <ac:picMk id="1026" creationId="{B5A7E049-0EF9-49DB-88C9-B1392DDB32D5}"/>
          </ac:picMkLst>
        </pc:pic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5" creationId="{532E359C-CEF6-4A2A-9686-D16B46265D9B}"/>
          </ac:cxnSpMkLst>
        </pc:cxn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7" creationId="{B6A8B3CC-CE70-41F6-8C94-0CF73655202A}"/>
          </ac:cxnSpMkLst>
        </pc:cxnChg>
      </pc:sldChg>
      <pc:sldChg chg="delSp modSp add mod">
        <pc:chgData name="Ofer Zadikario" userId="f36b4b4543f14e71" providerId="LiveId" clId="{855300BF-6F72-4550-B665-9C76B55843FC}" dt="2020-08-12T16:20:44.545" v="2480" actId="20577"/>
        <pc:sldMkLst>
          <pc:docMk/>
          <pc:sldMk cId="2973147236" sldId="1975"/>
        </pc:sldMkLst>
        <pc:spChg chg="mod">
          <ac:chgData name="Ofer Zadikario" userId="f36b4b4543f14e71" providerId="LiveId" clId="{855300BF-6F72-4550-B665-9C76B55843FC}" dt="2020-08-12T16:17:41.605" v="2387" actId="20577"/>
          <ac:spMkLst>
            <pc:docMk/>
            <pc:sldMk cId="2973147236" sldId="1975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6" creationId="{9F8F5040-FC26-47C1-96A1-D946AB96A4B1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20:44.545" v="2480" actId="20577"/>
          <ac:spMkLst>
            <pc:docMk/>
            <pc:sldMk cId="2973147236" sldId="1975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17:48.337" v="2388" actId="478"/>
          <ac:picMkLst>
            <pc:docMk/>
            <pc:sldMk cId="2973147236" sldId="1975"/>
            <ac:picMk id="4" creationId="{F601CEEC-C0ED-405B-A4B5-CCA49BAA560B}"/>
          </ac:picMkLst>
        </pc:pic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5" creationId="{532E359C-CEF6-4A2A-9686-D16B46265D9B}"/>
          </ac:cxnSpMkLst>
        </pc:cxn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7" creationId="{B6A8B3CC-CE70-41F6-8C94-0CF73655202A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13:23:01.9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85,'33'-2,"0"-2,0-1,40-11,25-5,329-15,2 36,-203 1,569-1,-767 2,48 8,-31-3,-40-6,239 21,-67-11,13 0,-64-13,133 3,-217 4,1 2,51 15,-16-3,-22-11,-31-6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13:23:05.4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1 232,'14'-1,"1"0,-1-1,0-1,17-5,6-1,135-27,2 7,0 9,235 1,-370 19,0 2,0-2,1-2,-1-1,76-17,-82 13,0 1,0 2,1 2,58 2,23-1,265-13,-257 11,152-18,65 0,-225 20,100 4,-176 1,75 20,-72-14,12 7,-39-13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13:23:13.6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0,'4'0,"4"0,5 0,3 0,3 0,5 0,2 0,1 0,-2 0,3 0,0 0,-2 0,2 4,4 1,3-1,-4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13:24:47.5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1,'87'51,"1"-5,3-3,112 37,293 67,-347-107,331 73,-353-92,235 8,-154-29,98 2,210 30,153-10,-364-49,-3-23,105-13,127 0,-127-16,-54 8,-268 57,1-3,-2-4,83-33,-152 48,181-61,-158 57,1 2,1 1,56-2,122 9,-100 2,-65-1,58-2,-111 1,1 0,-1 0,0 0,1 0,-1 0,0 0,1 0,-1 0,0 0,1 0,-1 0,1 0,-1 0,0 0,0 0,1 0,-1 0,0 0,1-1,-1 1,0 0,1 0,-1 0,0-1,0 1,1 0,-1 0,0-1,0 1,0 0,1-1,-10-5,-22-4,-8 3,1 1,-1 2,0 2,0 2,0 1,1 2,-1 2,0 1,-56 18,57-14,-1-1,-71 7,-80-8,1 0,-89 26,257-31,-192 31,-181-8,214-16,8 0,-443-11,449-9,28 0,-164-7,-108-10,-2 27,205 1,4 10,-9 0,180-9,0 1,-45 10,-10 1,15-6,-280 36,101-15,162-21,18-3,-99-5,-68-18,158 9,-160-8,115 8,71 3,24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13:24:53.9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0 314,'52'-13,"1"3,0 2,94-3,-104 9,132-2,1 8,-1 7,269 53,179 43,-536-98,1-3,156-12,173-42,-408 46,140-20,179-21,30-14,-112 14,560-36,-222 45,456 7,-785 37,161 2,-410-12,145 1,181-24,488-37,8 56,-460 6,-92-12,-45 0,16 9,269-11,59 2,-364 11,467 20,-43 53,144 13,-182-79,-354-10,-92 3,305-10,62-43,-447 42,-27 3,57-1,78-2,17-1,-101 11,139-18,158-23,-274 30,31-1,303 12,-434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13:25:56.0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38 398,'163'-32,"57"-7,801-50,117 55,117-9,-1214 40,700-27,-97 60,18 1,-500-36,189-29,-74 3,2 24,-162 12,269 2,-70-19,669-15,-883 26,397-15,-179 9,-205 9,172-21,-192 8,139-1,120 1,202 2,-346 10,-129 3,152 28,-86-9,43 1,211-2,497-23,-866 3,-1 1,1 2,39 11,-41-9,76 8,-71-11,40 9,-63-8,-12-1,-20 1,-75 2,-109-8,86-1,97 2,-255-12,190 4,44 5,-59-12,50 6,0 1,-1 3,-66 2,-155 20,126-9,-51 5,-316 30,149-40,37-2,155 20,115-12,-77 3,-7-12,38-1,-146 17,-605 56,701-64,-176 0,311-7,0 0,-25 6,-22 2,-261 28,188-18,-375 24,127-22,51-14,185-8,-221 28,160 9,-72 10,-15-25,-3-22,105-1,-2285 2,2458-1,0 2,-1 0,1 2,0 1,0 1,-40 13,-121 63,-69 26,200-88,0-2,-107 17,114-29,0-2,-1-3,1-1,-77-13,8 0,-58-9,136 16,0 2,0 1,-48 3,56-1,0-1,0-1,1-2,-47-15,-25-4,-75-14,3-9,132 41,-51-3,60 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13:46:58.2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1 420,'0'-2,"1"0,-1 0,1 1,0-1,-1 1,1-1,0 1,0-1,0 1,0-1,0 1,1 0,-1 0,0-1,1 1,-1 0,1 0,-1 0,1 1,1-2,0 0,26-15,0 1,1 1,1 2,0 1,0 1,52-9,202-18,341 15,4 37,53 1,86 5,-197-13,-341-19,247-5,-66 33,-399-14,830 64,168-88,-839 9,-14 1,216 9,-277 10,221 11,0-24,-285 2,0-2,0-1,51-18,-15 4,175-40,3 10,343-26,518 29,33 45,-596 5,-507-2,515 12,90 64,-435-34,-115-21,151 14,-136-27,169 33,-137-20,-86-14,33 1,138-7,-103-3,-42 3,4 0,100-11,-69 0,117 7,-173 3,-26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13:47:04.9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17732 428,'-236'-1,"-289"3,1 25,-120 51,233-25,229-33,-329-9,308-32,-6-1,-701 33,688-3,60 2,-84 1,208-14,1-1,-46-10,48 7,29 6,1 0,-1 0,0 1,0-1,0 1,0 1,0-1,0 1,1 0,-1 1,0-1,1 1,-1 0,-6 4,-114 54,6-2,-24 2,-213 59,-167-4,351-90,-1-7,0-8,0-8,-285-33,387 21,1-4,1-2,-132-50,161 51,-1 2,-68-13,-88 0,-233-1,37 14,308 4,0-3,-131-38,-6-32,142 53,57 22,0-1,0-2,-31-16,-78-56,-194-110,247 154,-1 2,-129-36,181 65,1 2,-1 0,-39-1,-88 8,-5-1,76-11,-7-1,-203 10,155 2,67 3,0 3,-101 24,60-9,-95 18,-145 21,94-19,166-25,-155 40,7-2,189-46,-1-2,-88-1,-8-7,-130-6,230 1,-1-3,-49-16,-50-8,-151-7,216 33,-1 4,0 4,1 3,-108 20,146-17,0-2,0-2,-1-2,-88-10,91 5,0 2,-46 3,-90 16,-77 1,-479-19,717 2,1 0,-27 7,25-3,-36 1,-48-6,94-2,9-4,22-17,-2 9,1 0,0 1,2 1,-1 1,43-16,37-12,2 3,136-27,-89 34,160-9,158 20,4 23,69 0,205-43,-384 14,848-7,-238 43,-850-5,-1 5,215 51,-247-46,0-4,1-4,139-2,201 16,-327-14,209 34,-87-8,-72-23,176-10,-190-4,547 13,313 19,-509-43,-386 9,277-3,272-17,-402 6,-196 17,0 2,85 14,247 35,-325-40,117 33,-49-9,1 5,-104-30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7T13:47:15.0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0 190,'59'-24,"-11"4,93-26,-73 32,83-6,74 6,-127 10,-29 0,95-8,21-9,-114 14,0 3,74 6,-34 0,680-2,-726 3,81 14,17 2,-50-15,85 8,-120-4,-1 4,82 23,-130-29,0-1,1-1,0-2,57-2,-45-1,62 7,20 7,-96-12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4/27/2024 3:43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7880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4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42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5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6pPr algn="r" rtl="1">
              <a:defRPr/>
            </a:lvl6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FE218764-B9AD-4A05-A31E-84CE4FE50E8B}" type="datetime8">
              <a:rPr lang="he-IL" smtClean="0"/>
              <a:pPr/>
              <a:t>27 אפריל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17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  <p:sldLayoutId id="2147483757" r:id="rId17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customXml" Target="../ink/ink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202326" y="4408504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9600" dirty="0"/>
              <a:t>Maintaining Session State Using Cookies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2A9DDC2-32C0-4089-9C42-2D8E189DC490}"/>
              </a:ext>
            </a:extLst>
          </p:cNvPr>
          <p:cNvSpPr txBox="1">
            <a:spLocks/>
          </p:cNvSpPr>
          <p:nvPr/>
        </p:nvSpPr>
        <p:spPr>
          <a:xfrm>
            <a:off x="306681" y="195733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/>
              <a:t>Introduction to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716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73" y="4153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צריך לומר ל </a:t>
            </a:r>
            <a:r>
              <a:rPr lang="en-US" dirty="0" err="1"/>
              <a:t>HttpClient</a:t>
            </a:r>
            <a:r>
              <a:rPr lang="he-IL" dirty="0"/>
              <a:t> לתמוך ב </a:t>
            </a:r>
            <a:r>
              <a:rPr lang="en-US" dirty="0"/>
              <a:t>Cookies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CCA8A-0AD5-D786-0B48-1B7C076D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2325347"/>
            <a:ext cx="7220958" cy="22672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AFE40C-5555-009F-A79A-927757E67EF5}"/>
                  </a:ext>
                </a:extLst>
              </p14:cNvPr>
              <p14:cNvContentPartPr/>
              <p14:nvPr/>
            </p14:nvContentPartPr>
            <p14:xfrm>
              <a:off x="3140132" y="3079564"/>
              <a:ext cx="5755680" cy="151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AFE40C-5555-009F-A79A-927757E67E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6492" y="2971924"/>
                <a:ext cx="5863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B181B3-0A7E-08B6-4916-30B3578A4C78}"/>
                  </a:ext>
                </a:extLst>
              </p14:cNvPr>
              <p14:cNvContentPartPr/>
              <p14:nvPr/>
            </p14:nvContentPartPr>
            <p14:xfrm>
              <a:off x="3187652" y="3338764"/>
              <a:ext cx="6383520" cy="383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B181B3-0A7E-08B6-4916-30B3578A4C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3652" y="3230764"/>
                <a:ext cx="649116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5B05D0C-E3F7-909B-5696-FF9477FB4741}"/>
                  </a:ext>
                </a:extLst>
              </p14:cNvPr>
              <p14:cNvContentPartPr/>
              <p14:nvPr/>
            </p14:nvContentPartPr>
            <p14:xfrm>
              <a:off x="6348452" y="3911164"/>
              <a:ext cx="1403640" cy="68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5B05D0C-E3F7-909B-5696-FF9477FB47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94452" y="3803164"/>
                <a:ext cx="1511280" cy="2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509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229755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הדגמת צד לקוח</a:t>
            </a:r>
          </a:p>
        </p:txBody>
      </p:sp>
    </p:spTree>
    <p:extLst>
      <p:ext uri="{BB962C8B-B14F-4D97-AF65-F5344CB8AC3E}">
        <p14:creationId xmlns:p14="http://schemas.microsoft.com/office/powerpoint/2010/main" val="324630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הבעיה – איך השרת יודע מי קורא לו?</a:t>
            </a:r>
          </a:p>
        </p:txBody>
      </p:sp>
      <p:pic>
        <p:nvPicPr>
          <p:cNvPr id="2052" name="Picture 4" descr="תוצאת תמונה עבור web server">
            <a:extLst>
              <a:ext uri="{FF2B5EF4-FFF2-40B4-BE49-F238E27FC236}">
                <a16:creationId xmlns:a16="http://schemas.microsoft.com/office/drawing/2014/main" id="{3CDF8389-F9AF-4C37-808B-6CC4CAB6E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274" y="1660668"/>
            <a:ext cx="2261823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9">
            <a:extLst>
              <a:ext uri="{FF2B5EF4-FFF2-40B4-BE49-F238E27FC236}">
                <a16:creationId xmlns:a16="http://schemas.microsoft.com/office/drawing/2014/main" id="{E2DF2421-0153-439F-860A-DDB8663CD68E}"/>
              </a:ext>
            </a:extLst>
          </p:cNvPr>
          <p:cNvGrpSpPr>
            <a:grpSpLocks/>
          </p:cNvGrpSpPr>
          <p:nvPr/>
        </p:nvGrpSpPr>
        <p:grpSpPr bwMode="auto">
          <a:xfrm>
            <a:off x="2220268" y="1942314"/>
            <a:ext cx="1598613" cy="465138"/>
            <a:chOff x="2080" y="2223"/>
            <a:chExt cx="1007" cy="293"/>
          </a:xfrm>
        </p:grpSpPr>
        <p:sp>
          <p:nvSpPr>
            <p:cNvPr id="34" name="AutoShape 20">
              <a:extLst>
                <a:ext uri="{FF2B5EF4-FFF2-40B4-BE49-F238E27FC236}">
                  <a16:creationId xmlns:a16="http://schemas.microsoft.com/office/drawing/2014/main" id="{0914E74E-4F9E-437F-9BD3-C853D49E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4073333D-496C-4CDD-AA81-A1AE89800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1</a:t>
              </a:r>
            </a:p>
          </p:txBody>
        </p:sp>
      </p:grpSp>
      <p:sp>
        <p:nvSpPr>
          <p:cNvPr id="17" name="Line 22">
            <a:extLst>
              <a:ext uri="{FF2B5EF4-FFF2-40B4-BE49-F238E27FC236}">
                <a16:creationId xmlns:a16="http://schemas.microsoft.com/office/drawing/2014/main" id="{33CA5758-C163-4A4A-9224-A92E51D69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8881" y="2096294"/>
            <a:ext cx="4206898" cy="982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655101E9-6BC6-1821-6B6C-3E6FDAA989AC}"/>
              </a:ext>
            </a:extLst>
          </p:cNvPr>
          <p:cNvGrpSpPr>
            <a:grpSpLocks/>
          </p:cNvGrpSpPr>
          <p:nvPr/>
        </p:nvGrpSpPr>
        <p:grpSpPr bwMode="auto">
          <a:xfrm>
            <a:off x="2222767" y="2731792"/>
            <a:ext cx="1598613" cy="465138"/>
            <a:chOff x="2080" y="2223"/>
            <a:chExt cx="1007" cy="293"/>
          </a:xfrm>
        </p:grpSpPr>
        <p:sp>
          <p:nvSpPr>
            <p:cNvPr id="3" name="AutoShape 20">
              <a:extLst>
                <a:ext uri="{FF2B5EF4-FFF2-40B4-BE49-F238E27FC236}">
                  <a16:creationId xmlns:a16="http://schemas.microsoft.com/office/drawing/2014/main" id="{969EDD76-B3C5-CDD0-5EB9-B9BB29A3B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4" name="Text Box 21">
              <a:extLst>
                <a:ext uri="{FF2B5EF4-FFF2-40B4-BE49-F238E27FC236}">
                  <a16:creationId xmlns:a16="http://schemas.microsoft.com/office/drawing/2014/main" id="{6EAA8012-7E39-D7FC-C449-86B9863FE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2</a:t>
              </a:r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34AA255A-56BA-6172-7D3D-18BC4684FAE7}"/>
              </a:ext>
            </a:extLst>
          </p:cNvPr>
          <p:cNvGrpSpPr>
            <a:grpSpLocks/>
          </p:cNvGrpSpPr>
          <p:nvPr/>
        </p:nvGrpSpPr>
        <p:grpSpPr bwMode="auto">
          <a:xfrm>
            <a:off x="2222767" y="3533774"/>
            <a:ext cx="1598613" cy="465138"/>
            <a:chOff x="2080" y="2223"/>
            <a:chExt cx="1007" cy="293"/>
          </a:xfrm>
        </p:grpSpPr>
        <p:sp>
          <p:nvSpPr>
            <p:cNvPr id="6" name="AutoShape 20">
              <a:extLst>
                <a:ext uri="{FF2B5EF4-FFF2-40B4-BE49-F238E27FC236}">
                  <a16:creationId xmlns:a16="http://schemas.microsoft.com/office/drawing/2014/main" id="{FD853F19-D659-3200-8B5E-BB5B81BC4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8" name="Text Box 21">
              <a:extLst>
                <a:ext uri="{FF2B5EF4-FFF2-40B4-BE49-F238E27FC236}">
                  <a16:creationId xmlns:a16="http://schemas.microsoft.com/office/drawing/2014/main" id="{55C8A3B6-79C8-C4D3-3D59-715D3236D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3</a:t>
              </a:r>
            </a:p>
          </p:txBody>
        </p:sp>
      </p:grpSp>
      <p:sp>
        <p:nvSpPr>
          <p:cNvPr id="50" name="Line 22">
            <a:extLst>
              <a:ext uri="{FF2B5EF4-FFF2-40B4-BE49-F238E27FC236}">
                <a16:creationId xmlns:a16="http://schemas.microsoft.com/office/drawing/2014/main" id="{8E162F4F-D9D1-C26C-FF8F-4B0ADF641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8881" y="2924218"/>
            <a:ext cx="4206898" cy="982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0C404620-827F-9215-7010-3C01B481C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8881" y="3756519"/>
            <a:ext cx="4206898" cy="982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08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0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פתרון 1 – האפליקציה שולחת בכל קריאה את פרטי המשתמש כולל סיסמה</a:t>
            </a:r>
          </a:p>
        </p:txBody>
      </p:sp>
      <p:pic>
        <p:nvPicPr>
          <p:cNvPr id="2052" name="Picture 4" descr="תוצאת תמונה עבור web server">
            <a:extLst>
              <a:ext uri="{FF2B5EF4-FFF2-40B4-BE49-F238E27FC236}">
                <a16:creationId xmlns:a16="http://schemas.microsoft.com/office/drawing/2014/main" id="{3CDF8389-F9AF-4C37-808B-6CC4CAB6E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274" y="1660668"/>
            <a:ext cx="2261823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9">
            <a:extLst>
              <a:ext uri="{FF2B5EF4-FFF2-40B4-BE49-F238E27FC236}">
                <a16:creationId xmlns:a16="http://schemas.microsoft.com/office/drawing/2014/main" id="{E2DF2421-0153-439F-860A-DDB8663CD68E}"/>
              </a:ext>
            </a:extLst>
          </p:cNvPr>
          <p:cNvGrpSpPr>
            <a:grpSpLocks/>
          </p:cNvGrpSpPr>
          <p:nvPr/>
        </p:nvGrpSpPr>
        <p:grpSpPr bwMode="auto">
          <a:xfrm>
            <a:off x="2220268" y="1942314"/>
            <a:ext cx="1598613" cy="465138"/>
            <a:chOff x="2080" y="2223"/>
            <a:chExt cx="1007" cy="293"/>
          </a:xfrm>
        </p:grpSpPr>
        <p:sp>
          <p:nvSpPr>
            <p:cNvPr id="34" name="AutoShape 20">
              <a:extLst>
                <a:ext uri="{FF2B5EF4-FFF2-40B4-BE49-F238E27FC236}">
                  <a16:creationId xmlns:a16="http://schemas.microsoft.com/office/drawing/2014/main" id="{0914E74E-4F9E-437F-9BD3-C853D49E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4073333D-496C-4CDD-AA81-A1AE89800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1</a:t>
              </a:r>
            </a:p>
          </p:txBody>
        </p:sp>
      </p:grpSp>
      <p:sp>
        <p:nvSpPr>
          <p:cNvPr id="17" name="Line 22">
            <a:extLst>
              <a:ext uri="{FF2B5EF4-FFF2-40B4-BE49-F238E27FC236}">
                <a16:creationId xmlns:a16="http://schemas.microsoft.com/office/drawing/2014/main" id="{33CA5758-C163-4A4A-9224-A92E51D69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8881" y="2096294"/>
            <a:ext cx="4206898" cy="982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655101E9-6BC6-1821-6B6C-3E6FDAA989AC}"/>
              </a:ext>
            </a:extLst>
          </p:cNvPr>
          <p:cNvGrpSpPr>
            <a:grpSpLocks/>
          </p:cNvGrpSpPr>
          <p:nvPr/>
        </p:nvGrpSpPr>
        <p:grpSpPr bwMode="auto">
          <a:xfrm>
            <a:off x="2222767" y="2731792"/>
            <a:ext cx="1598613" cy="465138"/>
            <a:chOff x="2080" y="2223"/>
            <a:chExt cx="1007" cy="293"/>
          </a:xfrm>
        </p:grpSpPr>
        <p:sp>
          <p:nvSpPr>
            <p:cNvPr id="3" name="AutoShape 20">
              <a:extLst>
                <a:ext uri="{FF2B5EF4-FFF2-40B4-BE49-F238E27FC236}">
                  <a16:creationId xmlns:a16="http://schemas.microsoft.com/office/drawing/2014/main" id="{969EDD76-B3C5-CDD0-5EB9-B9BB29A3B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4" name="Text Box 21">
              <a:extLst>
                <a:ext uri="{FF2B5EF4-FFF2-40B4-BE49-F238E27FC236}">
                  <a16:creationId xmlns:a16="http://schemas.microsoft.com/office/drawing/2014/main" id="{6EAA8012-7E39-D7FC-C449-86B9863FE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2</a:t>
              </a:r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34AA255A-56BA-6172-7D3D-18BC4684FAE7}"/>
              </a:ext>
            </a:extLst>
          </p:cNvPr>
          <p:cNvGrpSpPr>
            <a:grpSpLocks/>
          </p:cNvGrpSpPr>
          <p:nvPr/>
        </p:nvGrpSpPr>
        <p:grpSpPr bwMode="auto">
          <a:xfrm>
            <a:off x="2222767" y="3533774"/>
            <a:ext cx="1598613" cy="465138"/>
            <a:chOff x="2080" y="2223"/>
            <a:chExt cx="1007" cy="293"/>
          </a:xfrm>
        </p:grpSpPr>
        <p:sp>
          <p:nvSpPr>
            <p:cNvPr id="6" name="AutoShape 20">
              <a:extLst>
                <a:ext uri="{FF2B5EF4-FFF2-40B4-BE49-F238E27FC236}">
                  <a16:creationId xmlns:a16="http://schemas.microsoft.com/office/drawing/2014/main" id="{FD853F19-D659-3200-8B5E-BB5B81BC4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8" name="Text Box 21">
              <a:extLst>
                <a:ext uri="{FF2B5EF4-FFF2-40B4-BE49-F238E27FC236}">
                  <a16:creationId xmlns:a16="http://schemas.microsoft.com/office/drawing/2014/main" id="{55C8A3B6-79C8-C4D3-3D59-715D3236D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3</a:t>
              </a:r>
            </a:p>
          </p:txBody>
        </p:sp>
      </p:grpSp>
      <p:sp>
        <p:nvSpPr>
          <p:cNvPr id="50" name="Line 22">
            <a:extLst>
              <a:ext uri="{FF2B5EF4-FFF2-40B4-BE49-F238E27FC236}">
                <a16:creationId xmlns:a16="http://schemas.microsoft.com/office/drawing/2014/main" id="{8E162F4F-D9D1-C26C-FF8F-4B0ADF641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8881" y="2924218"/>
            <a:ext cx="4206898" cy="982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0C404620-827F-9215-7010-3C01B481C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8881" y="3756519"/>
            <a:ext cx="4206898" cy="982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1488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פתרון 2 – שימוש ב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Cookies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ובזיכרון של השרת</a:t>
            </a:r>
          </a:p>
        </p:txBody>
      </p:sp>
      <p:pic>
        <p:nvPicPr>
          <p:cNvPr id="2052" name="Picture 4" descr="תוצאת תמונה עבור web server">
            <a:extLst>
              <a:ext uri="{FF2B5EF4-FFF2-40B4-BE49-F238E27FC236}">
                <a16:creationId xmlns:a16="http://schemas.microsoft.com/office/drawing/2014/main" id="{3CDF8389-F9AF-4C37-808B-6CC4CAB6E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274" y="1660668"/>
            <a:ext cx="2261823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9">
            <a:extLst>
              <a:ext uri="{FF2B5EF4-FFF2-40B4-BE49-F238E27FC236}">
                <a16:creationId xmlns:a16="http://schemas.microsoft.com/office/drawing/2014/main" id="{E2DF2421-0153-439F-860A-DDB8663CD68E}"/>
              </a:ext>
            </a:extLst>
          </p:cNvPr>
          <p:cNvGrpSpPr>
            <a:grpSpLocks/>
          </p:cNvGrpSpPr>
          <p:nvPr/>
        </p:nvGrpSpPr>
        <p:grpSpPr bwMode="auto">
          <a:xfrm>
            <a:off x="2220268" y="1942314"/>
            <a:ext cx="1598613" cy="465138"/>
            <a:chOff x="2080" y="2223"/>
            <a:chExt cx="1007" cy="293"/>
          </a:xfrm>
        </p:grpSpPr>
        <p:sp>
          <p:nvSpPr>
            <p:cNvPr id="34" name="AutoShape 20">
              <a:extLst>
                <a:ext uri="{FF2B5EF4-FFF2-40B4-BE49-F238E27FC236}">
                  <a16:creationId xmlns:a16="http://schemas.microsoft.com/office/drawing/2014/main" id="{0914E74E-4F9E-437F-9BD3-C853D49E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4073333D-496C-4CDD-AA81-A1AE89800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1</a:t>
              </a:r>
            </a:p>
          </p:txBody>
        </p:sp>
      </p:grpSp>
      <p:sp>
        <p:nvSpPr>
          <p:cNvPr id="17" name="Line 22">
            <a:extLst>
              <a:ext uri="{FF2B5EF4-FFF2-40B4-BE49-F238E27FC236}">
                <a16:creationId xmlns:a16="http://schemas.microsoft.com/office/drawing/2014/main" id="{33CA5758-C163-4A4A-9224-A92E51D69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8881" y="2096294"/>
            <a:ext cx="4206898" cy="982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50" name="Line 22">
            <a:extLst>
              <a:ext uri="{FF2B5EF4-FFF2-40B4-BE49-F238E27FC236}">
                <a16:creationId xmlns:a16="http://schemas.microsoft.com/office/drawing/2014/main" id="{8E162F4F-D9D1-C26C-FF8F-4B0ADF641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8881" y="2335628"/>
            <a:ext cx="4206898" cy="59841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0C404620-827F-9215-7010-3C01B481C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8881" y="2405857"/>
            <a:ext cx="4206898" cy="136048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BB1A2-DDB7-5250-E84A-1B9DBB038626}"/>
              </a:ext>
            </a:extLst>
          </p:cNvPr>
          <p:cNvSpPr txBox="1"/>
          <p:nvPr/>
        </p:nvSpPr>
        <p:spPr>
          <a:xfrm>
            <a:off x="4265305" y="1599557"/>
            <a:ext cx="204981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Login (Ofer)</a:t>
            </a:r>
            <a:endParaRPr lang="en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D23A9-8C56-FC7F-2D46-BC6868DBD6EB}"/>
              </a:ext>
            </a:extLst>
          </p:cNvPr>
          <p:cNvSpPr txBox="1"/>
          <p:nvPr/>
        </p:nvSpPr>
        <p:spPr>
          <a:xfrm rot="333837">
            <a:off x="5263780" y="2210454"/>
            <a:ext cx="261649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SessionID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= 1</a:t>
            </a:r>
            <a:endParaRPr lang="en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6A90A-CE4F-FF03-A575-0748267884C8}"/>
              </a:ext>
            </a:extLst>
          </p:cNvPr>
          <p:cNvSpPr txBox="1"/>
          <p:nvPr/>
        </p:nvSpPr>
        <p:spPr>
          <a:xfrm rot="1105800">
            <a:off x="5416180" y="2865019"/>
            <a:ext cx="261649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SessionID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= 1</a:t>
            </a:r>
            <a:endParaRPr lang="en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12" name="Group 19">
            <a:extLst>
              <a:ext uri="{FF2B5EF4-FFF2-40B4-BE49-F238E27FC236}">
                <a16:creationId xmlns:a16="http://schemas.microsoft.com/office/drawing/2014/main" id="{F8C91ADC-8E70-9B5E-27CC-2E68380D8D54}"/>
              </a:ext>
            </a:extLst>
          </p:cNvPr>
          <p:cNvGrpSpPr>
            <a:grpSpLocks/>
          </p:cNvGrpSpPr>
          <p:nvPr/>
        </p:nvGrpSpPr>
        <p:grpSpPr bwMode="auto">
          <a:xfrm>
            <a:off x="2170303" y="4238307"/>
            <a:ext cx="1598613" cy="799943"/>
            <a:chOff x="2080" y="2223"/>
            <a:chExt cx="1007" cy="293"/>
          </a:xfrm>
        </p:grpSpPr>
        <p:sp>
          <p:nvSpPr>
            <p:cNvPr id="13" name="AutoShape 20">
              <a:extLst>
                <a:ext uri="{FF2B5EF4-FFF2-40B4-BE49-F238E27FC236}">
                  <a16:creationId xmlns:a16="http://schemas.microsoft.com/office/drawing/2014/main" id="{9A989804-AB6D-38CE-D689-BF132256A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223"/>
              <a:ext cx="1007" cy="293"/>
            </a:xfrm>
            <a:prstGeom prst="roundRect">
              <a:avLst>
                <a:gd name="adj" fmla="val 338"/>
              </a:avLst>
            </a:prstGeom>
            <a:solidFill>
              <a:srgbClr val="D69B80"/>
            </a:solidFill>
            <a:ln w="9360">
              <a:solidFill>
                <a:srgbClr val="0000F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/>
            </a:p>
          </p:txBody>
        </p:sp>
        <p:sp>
          <p:nvSpPr>
            <p:cNvPr id="14" name="Text Box 21">
              <a:extLst>
                <a:ext uri="{FF2B5EF4-FFF2-40B4-BE49-F238E27FC236}">
                  <a16:creationId xmlns:a16="http://schemas.microsoft.com/office/drawing/2014/main" id="{40147F5A-0BEF-1D2C-2C80-B8398A3A2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223"/>
              <a:ext cx="100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r" defTabSz="914400" rtl="1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475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he-IL" sz="1400" dirty="0">
                  <a:latin typeface="Comic Sans MS" panose="030F0702030302020204" pitchFamily="66" charset="0"/>
                </a:rPr>
                <a:t>Client 2</a:t>
              </a:r>
            </a:p>
          </p:txBody>
        </p:sp>
      </p:grpSp>
      <p:sp>
        <p:nvSpPr>
          <p:cNvPr id="15" name="Line 22">
            <a:extLst>
              <a:ext uri="{FF2B5EF4-FFF2-40B4-BE49-F238E27FC236}">
                <a16:creationId xmlns:a16="http://schemas.microsoft.com/office/drawing/2014/main" id="{9C9C18DA-070A-2834-F93C-C8B86A6759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8916" y="3513694"/>
            <a:ext cx="4135633" cy="87859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61A0BEA5-3383-A144-6CB4-BF72ED6AB2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8916" y="3920323"/>
            <a:ext cx="3990128" cy="711299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8862A967-2D7A-C3AE-AFBB-AF93C0142A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3667" y="4369589"/>
            <a:ext cx="4186110" cy="59120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he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82F345-1B0B-1297-8507-5011CE7F51C1}"/>
              </a:ext>
            </a:extLst>
          </p:cNvPr>
          <p:cNvSpPr txBox="1"/>
          <p:nvPr/>
        </p:nvSpPr>
        <p:spPr>
          <a:xfrm>
            <a:off x="4728243" y="3527932"/>
            <a:ext cx="205480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Login (Amit)</a:t>
            </a:r>
            <a:endParaRPr lang="en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D21F09-77EE-FA9B-10A4-99C7FC86AF14}"/>
              </a:ext>
            </a:extLst>
          </p:cNvPr>
          <p:cNvSpPr txBox="1"/>
          <p:nvPr/>
        </p:nvSpPr>
        <p:spPr>
          <a:xfrm rot="20978991">
            <a:off x="5003323" y="4156100"/>
            <a:ext cx="261649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SessionID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= 2</a:t>
            </a:r>
            <a:endParaRPr lang="en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ABCA4-D21E-EE05-E414-FB29CE114C07}"/>
              </a:ext>
            </a:extLst>
          </p:cNvPr>
          <p:cNvSpPr txBox="1"/>
          <p:nvPr/>
        </p:nvSpPr>
        <p:spPr>
          <a:xfrm rot="21350121">
            <a:off x="5366215" y="4493957"/>
            <a:ext cx="261649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SessionID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= 2</a:t>
            </a:r>
            <a:endParaRPr lang="en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9274FE0-0E41-B950-C549-A84BD653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21204"/>
              </p:ext>
            </p:extLst>
          </p:nvPr>
        </p:nvGraphicFramePr>
        <p:xfrm>
          <a:off x="8380715" y="4470032"/>
          <a:ext cx="36638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941">
                  <a:extLst>
                    <a:ext uri="{9D8B030D-6E8A-4147-A177-3AD203B41FA5}">
                      <a16:colId xmlns:a16="http://schemas.microsoft.com/office/drawing/2014/main" val="3794789823"/>
                    </a:ext>
                  </a:extLst>
                </a:gridCol>
                <a:gridCol w="1831941">
                  <a:extLst>
                    <a:ext uri="{9D8B030D-6E8A-4147-A177-3AD203B41FA5}">
                      <a16:colId xmlns:a16="http://schemas.microsoft.com/office/drawing/2014/main" val="2153794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8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ofer@ofer.com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6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amit@amit.com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40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28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0" grpId="0" animBg="1"/>
      <p:bldP spid="51" grpId="0" animBg="1"/>
      <p:bldP spid="7" grpId="0"/>
      <p:bldP spid="9" grpId="0"/>
      <p:bldP spid="11" grpId="0"/>
      <p:bldP spid="15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73" y="4153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איך אומרים לשרת להשתמש ב </a:t>
            </a:r>
            <a:r>
              <a:rPr lang="en-US" dirty="0"/>
              <a:t>Session</a:t>
            </a:r>
            <a:r>
              <a:rPr lang="he-IL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E90F0-9D8D-F385-9710-C72B4A4D6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26" y="813130"/>
            <a:ext cx="4410822" cy="60448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AB3C2B-5DB0-1706-F166-D3C399F7DBCC}"/>
                  </a:ext>
                </a:extLst>
              </p14:cNvPr>
              <p14:cNvContentPartPr/>
              <p14:nvPr/>
            </p14:nvContentPartPr>
            <p14:xfrm>
              <a:off x="3867332" y="1977964"/>
              <a:ext cx="1308960" cy="4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AB3C2B-5DB0-1706-F166-D3C399F7DB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3332" y="1870324"/>
                <a:ext cx="14166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C1252A-AE75-0821-0DD5-8C882A5FD21D}"/>
                  </a:ext>
                </a:extLst>
              </p14:cNvPr>
              <p14:cNvContentPartPr/>
              <p14:nvPr/>
            </p14:nvContentPartPr>
            <p14:xfrm>
              <a:off x="3919892" y="5492644"/>
              <a:ext cx="1230480" cy="83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C1252A-AE75-0821-0DD5-8C882A5FD2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6252" y="5385004"/>
                <a:ext cx="13381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8886E7-2D1D-F61E-54EA-8737DDDC97CA}"/>
                  </a:ext>
                </a:extLst>
              </p14:cNvPr>
              <p14:cNvContentPartPr/>
              <p14:nvPr/>
            </p14:nvContentPartPr>
            <p14:xfrm>
              <a:off x="6895292" y="2570524"/>
              <a:ext cx="133560" cy="6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8886E7-2D1D-F61E-54EA-8737DDDC97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41292" y="2462524"/>
                <a:ext cx="24120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73" y="4153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איך כותבים לטבלת ה </a:t>
            </a:r>
            <a:r>
              <a:rPr lang="en-US" dirty="0"/>
              <a:t>Session</a:t>
            </a:r>
            <a:r>
              <a:rPr lang="he-IL" dirty="0"/>
              <a:t> בשרת?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788972-F0AC-436C-406E-2213FF91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26" y="798360"/>
            <a:ext cx="11165174" cy="57941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E69ED8D-8ACF-DB84-9B27-1251EC6E7E0E}"/>
                  </a:ext>
                </a:extLst>
              </p14:cNvPr>
              <p14:cNvContentPartPr/>
              <p14:nvPr/>
            </p14:nvContentPartPr>
            <p14:xfrm>
              <a:off x="1910732" y="1843324"/>
              <a:ext cx="2680920" cy="225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E69ED8D-8ACF-DB84-9B27-1251EC6E7E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7092" y="1735684"/>
                <a:ext cx="27885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D32BC7D-5B97-F451-E083-0C20349F17D2}"/>
                  </a:ext>
                </a:extLst>
              </p14:cNvPr>
              <p14:cNvContentPartPr/>
              <p14:nvPr/>
            </p14:nvContentPartPr>
            <p14:xfrm>
              <a:off x="1970852" y="4383844"/>
              <a:ext cx="6348960" cy="168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D32BC7D-5B97-F451-E083-0C20349F17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16852" y="4276204"/>
                <a:ext cx="6456600" cy="3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73" y="4153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איך קוראים מטבלת ה </a:t>
            </a:r>
            <a:r>
              <a:rPr lang="en-US" dirty="0"/>
              <a:t>Session</a:t>
            </a:r>
            <a:r>
              <a:rPr lang="he-IL" dirty="0"/>
              <a:t> בשרת?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EAAA8-BDF5-F07C-138A-A06566DE6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2" y="962242"/>
            <a:ext cx="8421275" cy="57729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50EC4C-93B4-D0FF-369D-49067486EC22}"/>
                  </a:ext>
                </a:extLst>
              </p14:cNvPr>
              <p14:cNvContentPartPr/>
              <p14:nvPr/>
            </p14:nvContentPartPr>
            <p14:xfrm>
              <a:off x="5015372" y="2150404"/>
              <a:ext cx="5019120" cy="33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50EC4C-93B4-D0FF-369D-49067486EC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1732" y="2042764"/>
                <a:ext cx="5126760" cy="54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95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2297553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הדגמת צד שרת</a:t>
            </a:r>
          </a:p>
        </p:txBody>
      </p:sp>
    </p:spTree>
    <p:extLst>
      <p:ext uri="{BB962C8B-B14F-4D97-AF65-F5344CB8AC3E}">
        <p14:creationId xmlns:p14="http://schemas.microsoft.com/office/powerpoint/2010/main" val="87196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94582-6FA3-4562-B7EC-51A65D32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27" y="1622997"/>
            <a:ext cx="11655840" cy="899665"/>
          </a:xfrm>
        </p:spPr>
        <p:txBody>
          <a:bodyPr/>
          <a:lstStyle/>
          <a:p>
            <a:pPr algn="ctr"/>
            <a:r>
              <a:rPr lang="he-IL" dirty="0"/>
              <a:t>עכשיו נעבור ל </a:t>
            </a:r>
            <a:r>
              <a:rPr lang="en-US" dirty="0"/>
              <a:t>Client</a:t>
            </a:r>
            <a:r>
              <a:rPr lang="he-IL" dirty="0"/>
              <a:t> ונראה איך גורמים לו לשמור את ה </a:t>
            </a:r>
            <a:r>
              <a:rPr lang="en-US" dirty="0" err="1"/>
              <a:t>SessionID</a:t>
            </a:r>
            <a:r>
              <a:rPr lang="he-IL" dirty="0"/>
              <a:t> בזיכרון ולשלוח אותו כל קריאה</a:t>
            </a:r>
          </a:p>
        </p:txBody>
      </p:sp>
    </p:spTree>
    <p:extLst>
      <p:ext uri="{BB962C8B-B14F-4D97-AF65-F5344CB8AC3E}">
        <p14:creationId xmlns:p14="http://schemas.microsoft.com/office/powerpoint/2010/main" val="402420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2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13259</TotalTime>
  <Words>185</Words>
  <Application>Microsoft Office PowerPoint</Application>
  <PresentationFormat>Widescreen</PresentationFormat>
  <Paragraphs>41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Comic Sans MS</vt:lpstr>
      <vt:lpstr>Consolas</vt:lpstr>
      <vt:lpstr>Segoe UI</vt:lpstr>
      <vt:lpstr>Segoe UI Light</vt:lpstr>
      <vt:lpstr>Tahoma</vt:lpstr>
      <vt:lpstr>Wingdings</vt:lpstr>
      <vt:lpstr>Dotnet_Template</vt:lpstr>
      <vt:lpstr>PowerPoint Presentation</vt:lpstr>
      <vt:lpstr>הבעיה – איך השרת יודע מי קורא לו?</vt:lpstr>
      <vt:lpstr>פתרון 1 – האפליקציה שולחת בכל קריאה את פרטי המשתמש כולל סיסמה</vt:lpstr>
      <vt:lpstr>פתרון 2 – שימוש ב Cookies ובזיכרון של השרת</vt:lpstr>
      <vt:lpstr>איך אומרים לשרת להשתמש ב Session?</vt:lpstr>
      <vt:lpstr>איך כותבים לטבלת ה Session בשרת?</vt:lpstr>
      <vt:lpstr>איך קוראים מטבלת ה Session בשרת?</vt:lpstr>
      <vt:lpstr>הדגמת צד שרת</vt:lpstr>
      <vt:lpstr>עכשיו נעבור ל Client ונראה איך גורמים לו לשמור את ה SessionID בזיכרון ולשלוח אותו כל קריאה</vt:lpstr>
      <vt:lpstr>צריך לומר ל HttpClient לתמוך ב Cookies</vt:lpstr>
      <vt:lpstr>הדגמת צד לקוח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Ofer Zadikario</cp:lastModifiedBy>
  <cp:revision>21</cp:revision>
  <dcterms:created xsi:type="dcterms:W3CDTF">2018-01-09T22:22:16Z</dcterms:created>
  <dcterms:modified xsi:type="dcterms:W3CDTF">2024-04-27T13:49:45Z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