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9"/>
  </p:notesMasterIdLst>
  <p:sldIdLst>
    <p:sldId id="1955" r:id="rId5"/>
    <p:sldId id="1968" r:id="rId6"/>
    <p:sldId id="1969" r:id="rId7"/>
    <p:sldId id="1970" r:id="rId8"/>
    <p:sldId id="1971" r:id="rId9"/>
    <p:sldId id="1972" r:id="rId10"/>
    <p:sldId id="1973" r:id="rId11"/>
    <p:sldId id="1974" r:id="rId12"/>
    <p:sldId id="1975" r:id="rId13"/>
    <p:sldId id="1977" r:id="rId14"/>
    <p:sldId id="1979" r:id="rId15"/>
    <p:sldId id="1980" r:id="rId16"/>
    <p:sldId id="1981" r:id="rId17"/>
    <p:sldId id="19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1955"/>
            <p14:sldId id="1968"/>
            <p14:sldId id="1969"/>
            <p14:sldId id="1970"/>
            <p14:sldId id="1971"/>
            <p14:sldId id="1972"/>
            <p14:sldId id="1973"/>
            <p14:sldId id="1974"/>
            <p14:sldId id="1975"/>
            <p14:sldId id="1977"/>
            <p14:sldId id="1979"/>
            <p14:sldId id="1980"/>
            <p14:sldId id="1981"/>
            <p14:sldId id="198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er Zadikario" initials="OZ" lastIdx="1" clrIdx="0">
    <p:extLst>
      <p:ext uri="{19B8F6BF-5375-455C-9EA6-DF929625EA0E}">
        <p15:presenceInfo xmlns:p15="http://schemas.microsoft.com/office/powerpoint/2012/main" userId="f36b4b4543f14e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4C"/>
    <a:srgbClr val="D83B01"/>
    <a:srgbClr val="FF8C00"/>
    <a:srgbClr val="0476D8"/>
    <a:srgbClr val="FFFFFF"/>
    <a:srgbClr val="7FCC27"/>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44910-6AFF-4DE0-AFD5-BFC45364E333}" v="1" dt="2024-03-03T18:06:04.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0" autoAdjust="0"/>
    <p:restoredTop sz="94249" autoAdjust="0"/>
  </p:normalViewPr>
  <p:slideViewPr>
    <p:cSldViewPr snapToGrid="0">
      <p:cViewPr varScale="1">
        <p:scale>
          <a:sx n="101" d="100"/>
          <a:sy n="101" d="100"/>
        </p:scale>
        <p:origin x="22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36A5B4AD-F352-4589-BA03-AC05BC88917A}"/>
    <pc:docChg chg="undo custSel addSld delSld modSld sldOrd modSection">
      <pc:chgData name="Ofer Zadikario" userId="f36b4b4543f14e71" providerId="LiveId" clId="{36A5B4AD-F352-4589-BA03-AC05BC88917A}" dt="2020-07-22T17:15:09.011" v="4725" actId="20577"/>
      <pc:docMkLst>
        <pc:docMk/>
      </pc:docMkLst>
      <pc:sldChg chg="del">
        <pc:chgData name="Ofer Zadikario" userId="f36b4b4543f14e71" providerId="LiveId" clId="{36A5B4AD-F352-4589-BA03-AC05BC88917A}" dt="2020-07-19T11:15:44.174" v="313" actId="47"/>
        <pc:sldMkLst>
          <pc:docMk/>
          <pc:sldMk cId="3291893684" sldId="1951"/>
        </pc:sldMkLst>
      </pc:sldChg>
      <pc:sldChg chg="modSp mod">
        <pc:chgData name="Ofer Zadikario" userId="f36b4b4543f14e71" providerId="LiveId" clId="{36A5B4AD-F352-4589-BA03-AC05BC88917A}" dt="2020-07-20T11:59:22.150" v="408" actId="20577"/>
        <pc:sldMkLst>
          <pc:docMk/>
          <pc:sldMk cId="1820839283" sldId="1955"/>
        </pc:sldMkLst>
        <pc:spChg chg="mod">
          <ac:chgData name="Ofer Zadikario" userId="f36b4b4543f14e71" providerId="LiveId" clId="{36A5B4AD-F352-4589-BA03-AC05BC88917A}" dt="2020-07-20T11:59:22.150" v="408" actId="20577"/>
          <ac:spMkLst>
            <pc:docMk/>
            <pc:sldMk cId="1820839283" sldId="1955"/>
            <ac:spMk id="2" creationId="{1540FD78-B5E6-FE4A-8332-386F19518AFE}"/>
          </ac:spMkLst>
        </pc:spChg>
      </pc:sldChg>
      <pc:sldChg chg="del">
        <pc:chgData name="Ofer Zadikario" userId="f36b4b4543f14e71" providerId="LiveId" clId="{36A5B4AD-F352-4589-BA03-AC05BC88917A}" dt="2020-07-19T11:15:44.174" v="313" actId="47"/>
        <pc:sldMkLst>
          <pc:docMk/>
          <pc:sldMk cId="3558146005" sldId="1963"/>
        </pc:sldMkLst>
      </pc:sldChg>
      <pc:sldChg chg="del">
        <pc:chgData name="Ofer Zadikario" userId="f36b4b4543f14e71" providerId="LiveId" clId="{36A5B4AD-F352-4589-BA03-AC05BC88917A}" dt="2020-07-19T11:15:44.174" v="313" actId="47"/>
        <pc:sldMkLst>
          <pc:docMk/>
          <pc:sldMk cId="1525089012" sldId="1964"/>
        </pc:sldMkLst>
      </pc:sldChg>
      <pc:sldChg chg="del">
        <pc:chgData name="Ofer Zadikario" userId="f36b4b4543f14e71" providerId="LiveId" clId="{36A5B4AD-F352-4589-BA03-AC05BC88917A}" dt="2020-07-19T11:15:44.174" v="313" actId="47"/>
        <pc:sldMkLst>
          <pc:docMk/>
          <pc:sldMk cId="3300974532" sldId="1965"/>
        </pc:sldMkLst>
      </pc:sldChg>
      <pc:sldChg chg="del">
        <pc:chgData name="Ofer Zadikario" userId="f36b4b4543f14e71" providerId="LiveId" clId="{36A5B4AD-F352-4589-BA03-AC05BC88917A}" dt="2020-07-19T11:15:44.174" v="313" actId="47"/>
        <pc:sldMkLst>
          <pc:docMk/>
          <pc:sldMk cId="3356687054" sldId="1966"/>
        </pc:sldMkLst>
      </pc:sldChg>
      <pc:sldChg chg="del">
        <pc:chgData name="Ofer Zadikario" userId="f36b4b4543f14e71" providerId="LiveId" clId="{36A5B4AD-F352-4589-BA03-AC05BC88917A}" dt="2020-07-19T11:15:50.155" v="314" actId="47"/>
        <pc:sldMkLst>
          <pc:docMk/>
          <pc:sldMk cId="1760686297" sldId="1967"/>
        </pc:sldMkLst>
      </pc:sldChg>
      <pc:sldChg chg="modSp add mod ord">
        <pc:chgData name="Ofer Zadikario" userId="f36b4b4543f14e71" providerId="LiveId" clId="{36A5B4AD-F352-4589-BA03-AC05BC88917A}" dt="2020-07-22T16:29:49.182" v="3372" actId="20577"/>
        <pc:sldMkLst>
          <pc:docMk/>
          <pc:sldMk cId="2615717577" sldId="1968"/>
        </pc:sldMkLst>
        <pc:spChg chg="mod">
          <ac:chgData name="Ofer Zadikario" userId="f36b4b4543f14e71" providerId="LiveId" clId="{36A5B4AD-F352-4589-BA03-AC05BC88917A}" dt="2020-07-19T11:09:03.358" v="41" actId="20577"/>
          <ac:spMkLst>
            <pc:docMk/>
            <pc:sldMk cId="2615717577" sldId="1968"/>
            <ac:spMk id="2" creationId="{5B1C9383-5FA4-430A-9B95-D157DAC11C19}"/>
          </ac:spMkLst>
        </pc:spChg>
        <pc:spChg chg="mod">
          <ac:chgData name="Ofer Zadikario" userId="f36b4b4543f14e71" providerId="LiveId" clId="{36A5B4AD-F352-4589-BA03-AC05BC88917A}" dt="2020-07-22T16:29:49.182" v="3372" actId="20577"/>
          <ac:spMkLst>
            <pc:docMk/>
            <pc:sldMk cId="2615717577" sldId="1968"/>
            <ac:spMk id="3" creationId="{4130DC18-A448-4300-ABCE-76B4AF7E6B81}"/>
          </ac:spMkLst>
        </pc:spChg>
      </pc:sldChg>
      <pc:sldChg chg="modSp add mod ord">
        <pc:chgData name="Ofer Zadikario" userId="f36b4b4543f14e71" providerId="LiveId" clId="{36A5B4AD-F352-4589-BA03-AC05BC88917A}" dt="2020-07-21T06:39:38.043" v="466" actId="20577"/>
        <pc:sldMkLst>
          <pc:docMk/>
          <pc:sldMk cId="1343910854" sldId="1969"/>
        </pc:sldMkLst>
        <pc:spChg chg="mod">
          <ac:chgData name="Ofer Zadikario" userId="f36b4b4543f14e71" providerId="LiveId" clId="{36A5B4AD-F352-4589-BA03-AC05BC88917A}" dt="2020-07-21T06:39:38.043" v="466" actId="20577"/>
          <ac:spMkLst>
            <pc:docMk/>
            <pc:sldMk cId="1343910854" sldId="1969"/>
            <ac:spMk id="2" creationId="{1540FD78-B5E6-FE4A-8332-386F19518AFE}"/>
          </ac:spMkLst>
        </pc:spChg>
      </pc:sldChg>
      <pc:sldChg chg="addSp modSp add mod ord">
        <pc:chgData name="Ofer Zadikario" userId="f36b4b4543f14e71" providerId="LiveId" clId="{36A5B4AD-F352-4589-BA03-AC05BC88917A}" dt="2020-07-21T06:52:26.658" v="852" actId="20577"/>
        <pc:sldMkLst>
          <pc:docMk/>
          <pc:sldMk cId="1647347773" sldId="1970"/>
        </pc:sldMkLst>
        <pc:spChg chg="mod">
          <ac:chgData name="Ofer Zadikario" userId="f36b4b4543f14e71" providerId="LiveId" clId="{36A5B4AD-F352-4589-BA03-AC05BC88917A}" dt="2020-07-21T06:39:59.395" v="490" actId="20577"/>
          <ac:spMkLst>
            <pc:docMk/>
            <pc:sldMk cId="1647347773" sldId="1970"/>
            <ac:spMk id="2" creationId="{5B1C9383-5FA4-430A-9B95-D157DAC11C19}"/>
          </ac:spMkLst>
        </pc:spChg>
        <pc:spChg chg="mod">
          <ac:chgData name="Ofer Zadikario" userId="f36b4b4543f14e71" providerId="LiveId" clId="{36A5B4AD-F352-4589-BA03-AC05BC88917A}" dt="2020-07-21T06:41:45.175" v="582" actId="20577"/>
          <ac:spMkLst>
            <pc:docMk/>
            <pc:sldMk cId="1647347773" sldId="1970"/>
            <ac:spMk id="3" creationId="{4130DC18-A448-4300-ABCE-76B4AF7E6B81}"/>
          </ac:spMkLst>
        </pc:spChg>
        <pc:spChg chg="add mod">
          <ac:chgData name="Ofer Zadikario" userId="f36b4b4543f14e71" providerId="LiveId" clId="{36A5B4AD-F352-4589-BA03-AC05BC88917A}" dt="2020-07-21T06:52:26.658" v="852" actId="20577"/>
          <ac:spMkLst>
            <pc:docMk/>
            <pc:sldMk cId="1647347773" sldId="1970"/>
            <ac:spMk id="8" creationId="{499BB2C7-BF22-4605-BFD5-0E26841CA0C4}"/>
          </ac:spMkLst>
        </pc:spChg>
        <pc:picChg chg="add mod">
          <ac:chgData name="Ofer Zadikario" userId="f36b4b4543f14e71" providerId="LiveId" clId="{36A5B4AD-F352-4589-BA03-AC05BC88917A}" dt="2020-07-21T06:50:12.106" v="591" actId="1076"/>
          <ac:picMkLst>
            <pc:docMk/>
            <pc:sldMk cId="1647347773" sldId="1970"/>
            <ac:picMk id="4" creationId="{EFB76FA3-14A8-4F34-8B4C-D6366F2EAAA7}"/>
          </ac:picMkLst>
        </pc:picChg>
        <pc:picChg chg="add mod">
          <ac:chgData name="Ofer Zadikario" userId="f36b4b4543f14e71" providerId="LiveId" clId="{36A5B4AD-F352-4589-BA03-AC05BC88917A}" dt="2020-07-21T06:49:54.892" v="587" actId="1076"/>
          <ac:picMkLst>
            <pc:docMk/>
            <pc:sldMk cId="1647347773" sldId="1970"/>
            <ac:picMk id="5" creationId="{F17646EA-0007-4118-9D9A-D8A56B5EA055}"/>
          </ac:picMkLst>
        </pc:picChg>
        <pc:picChg chg="add mod">
          <ac:chgData name="Ofer Zadikario" userId="f36b4b4543f14e71" providerId="LiveId" clId="{36A5B4AD-F352-4589-BA03-AC05BC88917A}" dt="2020-07-21T06:50:04.305" v="589" actId="1076"/>
          <ac:picMkLst>
            <pc:docMk/>
            <pc:sldMk cId="1647347773" sldId="1970"/>
            <ac:picMk id="6" creationId="{B60269EC-C6D2-4374-B115-E78EAB6F6122}"/>
          </ac:picMkLst>
        </pc:picChg>
      </pc:sldChg>
      <pc:sldChg chg="addSp delSp modSp add mod">
        <pc:chgData name="Ofer Zadikario" userId="f36b4b4543f14e71" providerId="LiveId" clId="{36A5B4AD-F352-4589-BA03-AC05BC88917A}" dt="2020-07-21T07:30:12.308" v="1724" actId="20577"/>
        <pc:sldMkLst>
          <pc:docMk/>
          <pc:sldMk cId="1651404842" sldId="1971"/>
        </pc:sldMkLst>
        <pc:spChg chg="mod">
          <ac:chgData name="Ofer Zadikario" userId="f36b4b4543f14e71" providerId="LiveId" clId="{36A5B4AD-F352-4589-BA03-AC05BC88917A}" dt="2020-07-21T07:30:12.308" v="1724" actId="20577"/>
          <ac:spMkLst>
            <pc:docMk/>
            <pc:sldMk cId="1651404842" sldId="1971"/>
            <ac:spMk id="2" creationId="{5B1C9383-5FA4-430A-9B95-D157DAC11C19}"/>
          </ac:spMkLst>
        </pc:spChg>
        <pc:spChg chg="mod">
          <ac:chgData name="Ofer Zadikario" userId="f36b4b4543f14e71" providerId="LiveId" clId="{36A5B4AD-F352-4589-BA03-AC05BC88917A}" dt="2020-07-21T07:04:50.368" v="1211" actId="20577"/>
          <ac:spMkLst>
            <pc:docMk/>
            <pc:sldMk cId="1651404842" sldId="1971"/>
            <ac:spMk id="3" creationId="{4130DC18-A448-4300-ABCE-76B4AF7E6B81}"/>
          </ac:spMkLst>
        </pc:spChg>
        <pc:spChg chg="mod">
          <ac:chgData name="Ofer Zadikario" userId="f36b4b4543f14e71" providerId="LiveId" clId="{36A5B4AD-F352-4589-BA03-AC05BC88917A}" dt="2020-07-21T07:19:02.273" v="1723" actId="20577"/>
          <ac:spMkLst>
            <pc:docMk/>
            <pc:sldMk cId="1651404842" sldId="1971"/>
            <ac:spMk id="8" creationId="{499BB2C7-BF22-4605-BFD5-0E26841CA0C4}"/>
          </ac:spMkLst>
        </pc:spChg>
        <pc:spChg chg="add mod">
          <ac:chgData name="Ofer Zadikario" userId="f36b4b4543f14e71" providerId="LiveId" clId="{36A5B4AD-F352-4589-BA03-AC05BC88917A}" dt="2020-07-21T07:15:03.427" v="1397" actId="14100"/>
          <ac:spMkLst>
            <pc:docMk/>
            <pc:sldMk cId="1651404842" sldId="1971"/>
            <ac:spMk id="12" creationId="{E5255DD8-89A1-478F-9913-AC7F6C98AE85}"/>
          </ac:spMkLst>
        </pc:spChg>
        <pc:spChg chg="add mod">
          <ac:chgData name="Ofer Zadikario" userId="f36b4b4543f14e71" providerId="LiveId" clId="{36A5B4AD-F352-4589-BA03-AC05BC88917A}" dt="2020-07-21T07:15:54.561" v="1451" actId="14100"/>
          <ac:spMkLst>
            <pc:docMk/>
            <pc:sldMk cId="1651404842" sldId="1971"/>
            <ac:spMk id="14" creationId="{B9297952-41D8-42F6-8533-C3DE4E251313}"/>
          </ac:spMkLst>
        </pc:spChg>
        <pc:spChg chg="add mod">
          <ac:chgData name="Ofer Zadikario" userId="f36b4b4543f14e71" providerId="LiveId" clId="{36A5B4AD-F352-4589-BA03-AC05BC88917A}" dt="2020-07-21T07:17:14.080" v="1453" actId="13822"/>
          <ac:spMkLst>
            <pc:docMk/>
            <pc:sldMk cId="1651404842" sldId="1971"/>
            <ac:spMk id="15" creationId="{EAA1081E-767A-4FAF-B92B-4207DAAFF178}"/>
          </ac:spMkLst>
        </pc:spChg>
        <pc:picChg chg="del">
          <ac:chgData name="Ofer Zadikario" userId="f36b4b4543f14e71" providerId="LiveId" clId="{36A5B4AD-F352-4589-BA03-AC05BC88917A}" dt="2020-07-21T07:04:55.370" v="1212" actId="478"/>
          <ac:picMkLst>
            <pc:docMk/>
            <pc:sldMk cId="1651404842" sldId="1971"/>
            <ac:picMk id="4" creationId="{EFB76FA3-14A8-4F34-8B4C-D6366F2EAAA7}"/>
          </ac:picMkLst>
        </pc:picChg>
        <pc:picChg chg="del">
          <ac:chgData name="Ofer Zadikario" userId="f36b4b4543f14e71" providerId="LiveId" clId="{36A5B4AD-F352-4589-BA03-AC05BC88917A}" dt="2020-07-21T07:04:56.870" v="1213" actId="478"/>
          <ac:picMkLst>
            <pc:docMk/>
            <pc:sldMk cId="1651404842" sldId="1971"/>
            <ac:picMk id="5" creationId="{F17646EA-0007-4118-9D9A-D8A56B5EA055}"/>
          </ac:picMkLst>
        </pc:picChg>
        <pc:picChg chg="del">
          <ac:chgData name="Ofer Zadikario" userId="f36b4b4543f14e71" providerId="LiveId" clId="{36A5B4AD-F352-4589-BA03-AC05BC88917A}" dt="2020-07-21T07:04:59.253" v="1214" actId="478"/>
          <ac:picMkLst>
            <pc:docMk/>
            <pc:sldMk cId="1651404842" sldId="1971"/>
            <ac:picMk id="6" creationId="{B60269EC-C6D2-4374-B115-E78EAB6F6122}"/>
          </ac:picMkLst>
        </pc:picChg>
        <pc:picChg chg="add mod">
          <ac:chgData name="Ofer Zadikario" userId="f36b4b4543f14e71" providerId="LiveId" clId="{36A5B4AD-F352-4589-BA03-AC05BC88917A}" dt="2020-07-21T07:05:31.362" v="1291" actId="1035"/>
          <ac:picMkLst>
            <pc:docMk/>
            <pc:sldMk cId="1651404842" sldId="1971"/>
            <ac:picMk id="7" creationId="{FE9C9F11-7140-47C2-A55E-74A4B1BF6B8B}"/>
          </ac:picMkLst>
        </pc:picChg>
        <pc:picChg chg="add mod modCrop">
          <ac:chgData name="Ofer Zadikario" userId="f36b4b4543f14e71" providerId="LiveId" clId="{36A5B4AD-F352-4589-BA03-AC05BC88917A}" dt="2020-07-21T07:11:21.690" v="1308" actId="14100"/>
          <ac:picMkLst>
            <pc:docMk/>
            <pc:sldMk cId="1651404842" sldId="1971"/>
            <ac:picMk id="9" creationId="{72E1A818-4629-4441-A318-B2B3372D3BC1}"/>
          </ac:picMkLst>
        </pc:picChg>
        <pc:picChg chg="add mod modCrop">
          <ac:chgData name="Ofer Zadikario" userId="f36b4b4543f14e71" providerId="LiveId" clId="{36A5B4AD-F352-4589-BA03-AC05BC88917A}" dt="2020-07-21T07:11:25.087" v="1309" actId="1076"/>
          <ac:picMkLst>
            <pc:docMk/>
            <pc:sldMk cId="1651404842" sldId="1971"/>
            <ac:picMk id="11" creationId="{B80AE8E7-A8C2-4256-8922-8DF304C4CC6F}"/>
          </ac:picMkLst>
        </pc:picChg>
      </pc:sldChg>
      <pc:sldChg chg="addSp delSp modSp add mod">
        <pc:chgData name="Ofer Zadikario" userId="f36b4b4543f14e71" providerId="LiveId" clId="{36A5B4AD-F352-4589-BA03-AC05BC88917A}" dt="2020-07-21T07:54:27.812" v="2289" actId="20577"/>
        <pc:sldMkLst>
          <pc:docMk/>
          <pc:sldMk cId="1657160031" sldId="1972"/>
        </pc:sldMkLst>
        <pc:spChg chg="mod">
          <ac:chgData name="Ofer Zadikario" userId="f36b4b4543f14e71" providerId="LiveId" clId="{36A5B4AD-F352-4589-BA03-AC05BC88917A}" dt="2020-07-21T07:30:45.134" v="1727" actId="20577"/>
          <ac:spMkLst>
            <pc:docMk/>
            <pc:sldMk cId="1657160031" sldId="1972"/>
            <ac:spMk id="2" creationId="{5B1C9383-5FA4-430A-9B95-D157DAC11C19}"/>
          </ac:spMkLst>
        </pc:spChg>
        <pc:spChg chg="mod">
          <ac:chgData name="Ofer Zadikario" userId="f36b4b4543f14e71" providerId="LiveId" clId="{36A5B4AD-F352-4589-BA03-AC05BC88917A}" dt="2020-07-21T07:50:51.840" v="2080" actId="20577"/>
          <ac:spMkLst>
            <pc:docMk/>
            <pc:sldMk cId="1657160031" sldId="1972"/>
            <ac:spMk id="3" creationId="{4130DC18-A448-4300-ABCE-76B4AF7E6B81}"/>
          </ac:spMkLst>
        </pc:spChg>
        <pc:spChg chg="mod">
          <ac:chgData name="Ofer Zadikario" userId="f36b4b4543f14e71" providerId="LiveId" clId="{36A5B4AD-F352-4589-BA03-AC05BC88917A}" dt="2020-07-21T07:54:27.812" v="2289" actId="20577"/>
          <ac:spMkLst>
            <pc:docMk/>
            <pc:sldMk cId="1657160031" sldId="1972"/>
            <ac:spMk id="8" creationId="{499BB2C7-BF22-4605-BFD5-0E26841CA0C4}"/>
          </ac:spMkLst>
        </pc:spChg>
        <pc:spChg chg="del mod">
          <ac:chgData name="Ofer Zadikario" userId="f36b4b4543f14e71" providerId="LiveId" clId="{36A5B4AD-F352-4589-BA03-AC05BC88917A}" dt="2020-07-21T07:32:47" v="1845" actId="478"/>
          <ac:spMkLst>
            <pc:docMk/>
            <pc:sldMk cId="1657160031" sldId="1972"/>
            <ac:spMk id="12" creationId="{E5255DD8-89A1-478F-9913-AC7F6C98AE85}"/>
          </ac:spMkLst>
        </pc:spChg>
        <pc:spChg chg="del">
          <ac:chgData name="Ofer Zadikario" userId="f36b4b4543f14e71" providerId="LiveId" clId="{36A5B4AD-F352-4589-BA03-AC05BC88917A}" dt="2020-07-21T07:32:52.202" v="1846" actId="478"/>
          <ac:spMkLst>
            <pc:docMk/>
            <pc:sldMk cId="1657160031" sldId="1972"/>
            <ac:spMk id="14" creationId="{B9297952-41D8-42F6-8533-C3DE4E251313}"/>
          </ac:spMkLst>
        </pc:spChg>
        <pc:spChg chg="del">
          <ac:chgData name="Ofer Zadikario" userId="f36b4b4543f14e71" providerId="LiveId" clId="{36A5B4AD-F352-4589-BA03-AC05BC88917A}" dt="2020-07-21T07:33:03.753" v="1849" actId="478"/>
          <ac:spMkLst>
            <pc:docMk/>
            <pc:sldMk cId="1657160031" sldId="1972"/>
            <ac:spMk id="15" creationId="{EAA1081E-767A-4FAF-B92B-4207DAAFF178}"/>
          </ac:spMkLst>
        </pc:spChg>
        <pc:picChg chg="add del mod">
          <ac:chgData name="Ofer Zadikario" userId="f36b4b4543f14e71" providerId="LiveId" clId="{36A5B4AD-F352-4589-BA03-AC05BC88917A}" dt="2020-07-21T07:49:52.040" v="2009" actId="478"/>
          <ac:picMkLst>
            <pc:docMk/>
            <pc:sldMk cId="1657160031" sldId="1972"/>
            <ac:picMk id="4" creationId="{0C9095A7-BD05-46F7-B360-220F68030C86}"/>
          </ac:picMkLst>
        </pc:picChg>
        <pc:picChg chg="add mod">
          <ac:chgData name="Ofer Zadikario" userId="f36b4b4543f14e71" providerId="LiveId" clId="{36A5B4AD-F352-4589-BA03-AC05BC88917A}" dt="2020-07-21T07:51:36.790" v="2113" actId="14100"/>
          <ac:picMkLst>
            <pc:docMk/>
            <pc:sldMk cId="1657160031" sldId="1972"/>
            <ac:picMk id="5" creationId="{C2D1765B-9DA2-4081-AB5D-4268D0B00B03}"/>
          </ac:picMkLst>
        </pc:picChg>
        <pc:picChg chg="del">
          <ac:chgData name="Ofer Zadikario" userId="f36b4b4543f14e71" providerId="LiveId" clId="{36A5B4AD-F352-4589-BA03-AC05BC88917A}" dt="2020-07-21T07:32:41.886" v="1843" actId="478"/>
          <ac:picMkLst>
            <pc:docMk/>
            <pc:sldMk cId="1657160031" sldId="1972"/>
            <ac:picMk id="7" creationId="{FE9C9F11-7140-47C2-A55E-74A4B1BF6B8B}"/>
          </ac:picMkLst>
        </pc:picChg>
        <pc:picChg chg="del">
          <ac:chgData name="Ofer Zadikario" userId="f36b4b4543f14e71" providerId="LiveId" clId="{36A5B4AD-F352-4589-BA03-AC05BC88917A}" dt="2020-07-21T07:32:54.326" v="1847" actId="478"/>
          <ac:picMkLst>
            <pc:docMk/>
            <pc:sldMk cId="1657160031" sldId="1972"/>
            <ac:picMk id="9" creationId="{72E1A818-4629-4441-A318-B2B3372D3BC1}"/>
          </ac:picMkLst>
        </pc:picChg>
        <pc:picChg chg="del">
          <ac:chgData name="Ofer Zadikario" userId="f36b4b4543f14e71" providerId="LiveId" clId="{36A5B4AD-F352-4589-BA03-AC05BC88917A}" dt="2020-07-21T07:32:58.365" v="1848" actId="478"/>
          <ac:picMkLst>
            <pc:docMk/>
            <pc:sldMk cId="1657160031" sldId="1972"/>
            <ac:picMk id="11" creationId="{B80AE8E7-A8C2-4256-8922-8DF304C4CC6F}"/>
          </ac:picMkLst>
        </pc:picChg>
      </pc:sldChg>
      <pc:sldChg chg="delSp modSp add mod">
        <pc:chgData name="Ofer Zadikario" userId="f36b4b4543f14e71" providerId="LiveId" clId="{36A5B4AD-F352-4589-BA03-AC05BC88917A}" dt="2020-07-22T15:33:11.582" v="3057" actId="20577"/>
        <pc:sldMkLst>
          <pc:docMk/>
          <pc:sldMk cId="2098969703" sldId="1973"/>
        </pc:sldMkLst>
        <pc:spChg chg="mod">
          <ac:chgData name="Ofer Zadikario" userId="f36b4b4543f14e71" providerId="LiveId" clId="{36A5B4AD-F352-4589-BA03-AC05BC88917A}" dt="2020-07-21T07:55:24.550" v="2298" actId="20577"/>
          <ac:spMkLst>
            <pc:docMk/>
            <pc:sldMk cId="2098969703" sldId="1973"/>
            <ac:spMk id="2" creationId="{5B1C9383-5FA4-430A-9B95-D157DAC11C19}"/>
          </ac:spMkLst>
        </pc:spChg>
        <pc:spChg chg="mod">
          <ac:chgData name="Ofer Zadikario" userId="f36b4b4543f14e71" providerId="LiveId" clId="{36A5B4AD-F352-4589-BA03-AC05BC88917A}" dt="2020-07-22T15:33:11.582" v="3057" actId="20577"/>
          <ac:spMkLst>
            <pc:docMk/>
            <pc:sldMk cId="2098969703" sldId="1973"/>
            <ac:spMk id="3" creationId="{4130DC18-A448-4300-ABCE-76B4AF7E6B81}"/>
          </ac:spMkLst>
        </pc:spChg>
        <pc:spChg chg="mod">
          <ac:chgData name="Ofer Zadikario" userId="f36b4b4543f14e71" providerId="LiveId" clId="{36A5B4AD-F352-4589-BA03-AC05BC88917A}" dt="2020-07-21T07:55:37.389" v="2303" actId="5793"/>
          <ac:spMkLst>
            <pc:docMk/>
            <pc:sldMk cId="2098969703" sldId="1973"/>
            <ac:spMk id="8" creationId="{499BB2C7-BF22-4605-BFD5-0E26841CA0C4}"/>
          </ac:spMkLst>
        </pc:spChg>
        <pc:picChg chg="del">
          <ac:chgData name="Ofer Zadikario" userId="f36b4b4543f14e71" providerId="LiveId" clId="{36A5B4AD-F352-4589-BA03-AC05BC88917A}" dt="2020-07-21T07:55:28.313" v="2299" actId="478"/>
          <ac:picMkLst>
            <pc:docMk/>
            <pc:sldMk cId="2098969703" sldId="1973"/>
            <ac:picMk id="5" creationId="{C2D1765B-9DA2-4081-AB5D-4268D0B00B03}"/>
          </ac:picMkLst>
        </pc:picChg>
      </pc:sldChg>
      <pc:sldChg chg="modSp add mod ord">
        <pc:chgData name="Ofer Zadikario" userId="f36b4b4543f14e71" providerId="LiveId" clId="{36A5B4AD-F352-4589-BA03-AC05BC88917A}" dt="2020-07-22T15:31:59.969" v="3008" actId="20577"/>
        <pc:sldMkLst>
          <pc:docMk/>
          <pc:sldMk cId="1672733584" sldId="1974"/>
        </pc:sldMkLst>
        <pc:spChg chg="mod">
          <ac:chgData name="Ofer Zadikario" userId="f36b4b4543f14e71" providerId="LiveId" clId="{36A5B4AD-F352-4589-BA03-AC05BC88917A}" dt="2020-07-22T15:31:59.969" v="3008" actId="20577"/>
          <ac:spMkLst>
            <pc:docMk/>
            <pc:sldMk cId="1672733584" sldId="1974"/>
            <ac:spMk id="2" creationId="{1540FD78-B5E6-FE4A-8332-386F19518AFE}"/>
          </ac:spMkLst>
        </pc:spChg>
      </pc:sldChg>
      <pc:sldChg chg="addSp modSp add mod ord">
        <pc:chgData name="Ofer Zadikario" userId="f36b4b4543f14e71" providerId="LiveId" clId="{36A5B4AD-F352-4589-BA03-AC05BC88917A}" dt="2020-07-22T16:39:53.003" v="3465" actId="1035"/>
        <pc:sldMkLst>
          <pc:docMk/>
          <pc:sldMk cId="3803034792" sldId="1975"/>
        </pc:sldMkLst>
        <pc:spChg chg="mod">
          <ac:chgData name="Ofer Zadikario" userId="f36b4b4543f14e71" providerId="LiveId" clId="{36A5B4AD-F352-4589-BA03-AC05BC88917A}" dt="2020-07-22T15:35:34.111" v="3075" actId="20577"/>
          <ac:spMkLst>
            <pc:docMk/>
            <pc:sldMk cId="3803034792" sldId="1975"/>
            <ac:spMk id="2" creationId="{5B1C9383-5FA4-430A-9B95-D157DAC11C19}"/>
          </ac:spMkLst>
        </pc:spChg>
        <pc:spChg chg="mod">
          <ac:chgData name="Ofer Zadikario" userId="f36b4b4543f14e71" providerId="LiveId" clId="{36A5B4AD-F352-4589-BA03-AC05BC88917A}" dt="2020-07-22T16:39:25.719" v="3412" actId="403"/>
          <ac:spMkLst>
            <pc:docMk/>
            <pc:sldMk cId="3803034792" sldId="1975"/>
            <ac:spMk id="3" creationId="{4130DC18-A448-4300-ABCE-76B4AF7E6B81}"/>
          </ac:spMkLst>
        </pc:spChg>
        <pc:picChg chg="add mod">
          <ac:chgData name="Ofer Zadikario" userId="f36b4b4543f14e71" providerId="LiveId" clId="{36A5B4AD-F352-4589-BA03-AC05BC88917A}" dt="2020-07-22T16:39:53.003" v="3465" actId="1035"/>
          <ac:picMkLst>
            <pc:docMk/>
            <pc:sldMk cId="3803034792" sldId="1975"/>
            <ac:picMk id="4" creationId="{D0315D85-9659-4E89-98D0-588474D2CA59}"/>
          </ac:picMkLst>
        </pc:picChg>
      </pc:sldChg>
      <pc:sldChg chg="addSp modSp add mod">
        <pc:chgData name="Ofer Zadikario" userId="f36b4b4543f14e71" providerId="LiveId" clId="{36A5B4AD-F352-4589-BA03-AC05BC88917A}" dt="2020-07-22T16:45:10.653" v="3616" actId="1035"/>
        <pc:sldMkLst>
          <pc:docMk/>
          <pc:sldMk cId="1900434498" sldId="1976"/>
        </pc:sldMkLst>
        <pc:spChg chg="mod">
          <ac:chgData name="Ofer Zadikario" userId="f36b4b4543f14e71" providerId="LiveId" clId="{36A5B4AD-F352-4589-BA03-AC05BC88917A}" dt="2020-07-22T16:41:41.077" v="3472" actId="20577"/>
          <ac:spMkLst>
            <pc:docMk/>
            <pc:sldMk cId="1900434498" sldId="1976"/>
            <ac:spMk id="2" creationId="{5B1C9383-5FA4-430A-9B95-D157DAC11C19}"/>
          </ac:spMkLst>
        </pc:spChg>
        <pc:spChg chg="mod">
          <ac:chgData name="Ofer Zadikario" userId="f36b4b4543f14e71" providerId="LiveId" clId="{36A5B4AD-F352-4589-BA03-AC05BC88917A}" dt="2020-07-22T16:44:55.364" v="3584" actId="6549"/>
          <ac:spMkLst>
            <pc:docMk/>
            <pc:sldMk cId="1900434498" sldId="1976"/>
            <ac:spMk id="3" creationId="{4130DC18-A448-4300-ABCE-76B4AF7E6B81}"/>
          </ac:spMkLst>
        </pc:spChg>
        <pc:picChg chg="mod">
          <ac:chgData name="Ofer Zadikario" userId="f36b4b4543f14e71" providerId="LiveId" clId="{36A5B4AD-F352-4589-BA03-AC05BC88917A}" dt="2020-07-22T16:45:10.653" v="3616" actId="1035"/>
          <ac:picMkLst>
            <pc:docMk/>
            <pc:sldMk cId="1900434498" sldId="1976"/>
            <ac:picMk id="4" creationId="{D0315D85-9659-4E89-98D0-588474D2CA59}"/>
          </ac:picMkLst>
        </pc:picChg>
        <pc:picChg chg="add mod">
          <ac:chgData name="Ofer Zadikario" userId="f36b4b4543f14e71" providerId="LiveId" clId="{36A5B4AD-F352-4589-BA03-AC05BC88917A}" dt="2020-07-22T16:45:05.884" v="3599" actId="1035"/>
          <ac:picMkLst>
            <pc:docMk/>
            <pc:sldMk cId="1900434498" sldId="1976"/>
            <ac:picMk id="5" creationId="{3B1DFD0A-2BB8-4C4F-AC57-C22DB0B2B7F6}"/>
          </ac:picMkLst>
        </pc:picChg>
      </pc:sldChg>
      <pc:sldChg chg="addSp delSp modSp add mod">
        <pc:chgData name="Ofer Zadikario" userId="f36b4b4543f14e71" providerId="LiveId" clId="{36A5B4AD-F352-4589-BA03-AC05BC88917A}" dt="2020-07-22T16:54:26.828" v="3879" actId="6549"/>
        <pc:sldMkLst>
          <pc:docMk/>
          <pc:sldMk cId="3132623133" sldId="1977"/>
        </pc:sldMkLst>
        <pc:spChg chg="mod">
          <ac:chgData name="Ofer Zadikario" userId="f36b4b4543f14e71" providerId="LiveId" clId="{36A5B4AD-F352-4589-BA03-AC05BC88917A}" dt="2020-07-22T16:45:50.855" v="3629" actId="20577"/>
          <ac:spMkLst>
            <pc:docMk/>
            <pc:sldMk cId="3132623133" sldId="1977"/>
            <ac:spMk id="2" creationId="{5B1C9383-5FA4-430A-9B95-D157DAC11C19}"/>
          </ac:spMkLst>
        </pc:spChg>
        <pc:spChg chg="mod">
          <ac:chgData name="Ofer Zadikario" userId="f36b4b4543f14e71" providerId="LiveId" clId="{36A5B4AD-F352-4589-BA03-AC05BC88917A}" dt="2020-07-22T16:54:26.828" v="3879" actId="6549"/>
          <ac:spMkLst>
            <pc:docMk/>
            <pc:sldMk cId="3132623133" sldId="1977"/>
            <ac:spMk id="3" creationId="{4130DC18-A448-4300-ABCE-76B4AF7E6B81}"/>
          </ac:spMkLst>
        </pc:spChg>
        <pc:picChg chg="del">
          <ac:chgData name="Ofer Zadikario" userId="f36b4b4543f14e71" providerId="LiveId" clId="{36A5B4AD-F352-4589-BA03-AC05BC88917A}" dt="2020-07-22T16:47:01.951" v="3630" actId="478"/>
          <ac:picMkLst>
            <pc:docMk/>
            <pc:sldMk cId="3132623133" sldId="1977"/>
            <ac:picMk id="4" creationId="{D0315D85-9659-4E89-98D0-588474D2CA59}"/>
          </ac:picMkLst>
        </pc:picChg>
        <pc:picChg chg="del">
          <ac:chgData name="Ofer Zadikario" userId="f36b4b4543f14e71" providerId="LiveId" clId="{36A5B4AD-F352-4589-BA03-AC05BC88917A}" dt="2020-07-22T16:47:18.274" v="3710" actId="478"/>
          <ac:picMkLst>
            <pc:docMk/>
            <pc:sldMk cId="3132623133" sldId="1977"/>
            <ac:picMk id="5" creationId="{3B1DFD0A-2BB8-4C4F-AC57-C22DB0B2B7F6}"/>
          </ac:picMkLst>
        </pc:picChg>
        <pc:picChg chg="add mod">
          <ac:chgData name="Ofer Zadikario" userId="f36b4b4543f14e71" providerId="LiveId" clId="{36A5B4AD-F352-4589-BA03-AC05BC88917A}" dt="2020-07-22T16:47:16.595" v="3709" actId="1037"/>
          <ac:picMkLst>
            <pc:docMk/>
            <pc:sldMk cId="3132623133" sldId="1977"/>
            <ac:picMk id="6" creationId="{94342CEF-4857-4304-A3D9-AFBB9A8A8782}"/>
          </ac:picMkLst>
        </pc:picChg>
        <pc:picChg chg="add mod">
          <ac:chgData name="Ofer Zadikario" userId="f36b4b4543f14e71" providerId="LiveId" clId="{36A5B4AD-F352-4589-BA03-AC05BC88917A}" dt="2020-07-22T16:48:16.134" v="3782" actId="14100"/>
          <ac:picMkLst>
            <pc:docMk/>
            <pc:sldMk cId="3132623133" sldId="1977"/>
            <ac:picMk id="7" creationId="{6DC8526B-771E-4D94-BDB1-6643CFF8363C}"/>
          </ac:picMkLst>
        </pc:picChg>
      </pc:sldChg>
      <pc:sldChg chg="addSp delSp modSp add mod">
        <pc:chgData name="Ofer Zadikario" userId="f36b4b4543f14e71" providerId="LiveId" clId="{36A5B4AD-F352-4589-BA03-AC05BC88917A}" dt="2020-07-22T16:58:26.783" v="4139" actId="1076"/>
        <pc:sldMkLst>
          <pc:docMk/>
          <pc:sldMk cId="187578326" sldId="1978"/>
        </pc:sldMkLst>
        <pc:spChg chg="mod">
          <ac:chgData name="Ofer Zadikario" userId="f36b4b4543f14e71" providerId="LiveId" clId="{36A5B4AD-F352-4589-BA03-AC05BC88917A}" dt="2020-07-22T16:54:56.401" v="3894" actId="20577"/>
          <ac:spMkLst>
            <pc:docMk/>
            <pc:sldMk cId="187578326" sldId="1978"/>
            <ac:spMk id="2" creationId="{5B1C9383-5FA4-430A-9B95-D157DAC11C19}"/>
          </ac:spMkLst>
        </pc:spChg>
        <pc:spChg chg="mod">
          <ac:chgData name="Ofer Zadikario" userId="f36b4b4543f14e71" providerId="LiveId" clId="{36A5B4AD-F352-4589-BA03-AC05BC88917A}" dt="2020-07-22T16:57:47.459" v="4136" actId="20577"/>
          <ac:spMkLst>
            <pc:docMk/>
            <pc:sldMk cId="187578326" sldId="1978"/>
            <ac:spMk id="3" creationId="{4130DC18-A448-4300-ABCE-76B4AF7E6B81}"/>
          </ac:spMkLst>
        </pc:spChg>
        <pc:picChg chg="add mod">
          <ac:chgData name="Ofer Zadikario" userId="f36b4b4543f14e71" providerId="LiveId" clId="{36A5B4AD-F352-4589-BA03-AC05BC88917A}" dt="2020-07-22T16:55:40.754" v="3981" actId="1038"/>
          <ac:picMkLst>
            <pc:docMk/>
            <pc:sldMk cId="187578326" sldId="1978"/>
            <ac:picMk id="4" creationId="{7B2C9BC7-152B-4263-B35F-E062F75AAF85}"/>
          </ac:picMkLst>
        </pc:picChg>
        <pc:picChg chg="add mod">
          <ac:chgData name="Ofer Zadikario" userId="f36b4b4543f14e71" providerId="LiveId" clId="{36A5B4AD-F352-4589-BA03-AC05BC88917A}" dt="2020-07-22T16:57:53.217" v="4137" actId="1076"/>
          <ac:picMkLst>
            <pc:docMk/>
            <pc:sldMk cId="187578326" sldId="1978"/>
            <ac:picMk id="5" creationId="{6612C931-51E2-4E68-88C6-720D6E22B5FA}"/>
          </ac:picMkLst>
        </pc:picChg>
        <pc:picChg chg="del">
          <ac:chgData name="Ofer Zadikario" userId="f36b4b4543f14e71" providerId="LiveId" clId="{36A5B4AD-F352-4589-BA03-AC05BC88917A}" dt="2020-07-22T16:55:30.555" v="3895" actId="478"/>
          <ac:picMkLst>
            <pc:docMk/>
            <pc:sldMk cId="187578326" sldId="1978"/>
            <ac:picMk id="6" creationId="{94342CEF-4857-4304-A3D9-AFBB9A8A8782}"/>
          </ac:picMkLst>
        </pc:picChg>
        <pc:picChg chg="del">
          <ac:chgData name="Ofer Zadikario" userId="f36b4b4543f14e71" providerId="LiveId" clId="{36A5B4AD-F352-4589-BA03-AC05BC88917A}" dt="2020-07-22T16:55:32.155" v="3896" actId="478"/>
          <ac:picMkLst>
            <pc:docMk/>
            <pc:sldMk cId="187578326" sldId="1978"/>
            <ac:picMk id="7" creationId="{6DC8526B-771E-4D94-BDB1-6643CFF8363C}"/>
          </ac:picMkLst>
        </pc:picChg>
        <pc:picChg chg="add mod">
          <ac:chgData name="Ofer Zadikario" userId="f36b4b4543f14e71" providerId="LiveId" clId="{36A5B4AD-F352-4589-BA03-AC05BC88917A}" dt="2020-07-22T16:58:26.783" v="4139" actId="1076"/>
          <ac:picMkLst>
            <pc:docMk/>
            <pc:sldMk cId="187578326" sldId="1978"/>
            <ac:picMk id="9" creationId="{558D529E-5590-421E-AD27-9F346D5A2B4D}"/>
          </ac:picMkLst>
        </pc:picChg>
      </pc:sldChg>
      <pc:sldChg chg="addSp delSp modSp add mod">
        <pc:chgData name="Ofer Zadikario" userId="f36b4b4543f14e71" providerId="LiveId" clId="{36A5B4AD-F352-4589-BA03-AC05BC88917A}" dt="2020-07-22T17:04:19.642" v="4493" actId="20577"/>
        <pc:sldMkLst>
          <pc:docMk/>
          <pc:sldMk cId="2436114190" sldId="1979"/>
        </pc:sldMkLst>
        <pc:spChg chg="mod">
          <ac:chgData name="Ofer Zadikario" userId="f36b4b4543f14e71" providerId="LiveId" clId="{36A5B4AD-F352-4589-BA03-AC05BC88917A}" dt="2020-07-22T16:59:39.014" v="4233" actId="20577"/>
          <ac:spMkLst>
            <pc:docMk/>
            <pc:sldMk cId="2436114190" sldId="1979"/>
            <ac:spMk id="2" creationId="{5B1C9383-5FA4-430A-9B95-D157DAC11C19}"/>
          </ac:spMkLst>
        </pc:spChg>
        <pc:spChg chg="mod">
          <ac:chgData name="Ofer Zadikario" userId="f36b4b4543f14e71" providerId="LiveId" clId="{36A5B4AD-F352-4589-BA03-AC05BC88917A}" dt="2020-07-22T17:04:19.642" v="4493" actId="20577"/>
          <ac:spMkLst>
            <pc:docMk/>
            <pc:sldMk cId="2436114190" sldId="1979"/>
            <ac:spMk id="3" creationId="{4130DC18-A448-4300-ABCE-76B4AF7E6B81}"/>
          </ac:spMkLst>
        </pc:spChg>
        <pc:picChg chg="del">
          <ac:chgData name="Ofer Zadikario" userId="f36b4b4543f14e71" providerId="LiveId" clId="{36A5B4AD-F352-4589-BA03-AC05BC88917A}" dt="2020-07-22T16:59:25.150" v="4141" actId="478"/>
          <ac:picMkLst>
            <pc:docMk/>
            <pc:sldMk cId="2436114190" sldId="1979"/>
            <ac:picMk id="4" creationId="{7B2C9BC7-152B-4263-B35F-E062F75AAF85}"/>
          </ac:picMkLst>
        </pc:picChg>
        <pc:picChg chg="del">
          <ac:chgData name="Ofer Zadikario" userId="f36b4b4543f14e71" providerId="LiveId" clId="{36A5B4AD-F352-4589-BA03-AC05BC88917A}" dt="2020-07-22T17:00:49.964" v="4235" actId="478"/>
          <ac:picMkLst>
            <pc:docMk/>
            <pc:sldMk cId="2436114190" sldId="1979"/>
            <ac:picMk id="5" creationId="{6612C931-51E2-4E68-88C6-720D6E22B5FA}"/>
          </ac:picMkLst>
        </pc:picChg>
        <pc:picChg chg="add mod">
          <ac:chgData name="Ofer Zadikario" userId="f36b4b4543f14e71" providerId="LiveId" clId="{36A5B4AD-F352-4589-BA03-AC05BC88917A}" dt="2020-07-22T16:59:32.982" v="4221" actId="1038"/>
          <ac:picMkLst>
            <pc:docMk/>
            <pc:sldMk cId="2436114190" sldId="1979"/>
            <ac:picMk id="6" creationId="{334CD821-E064-47FB-A144-67B6930DCFDB}"/>
          </ac:picMkLst>
        </pc:picChg>
        <pc:picChg chg="add mod">
          <ac:chgData name="Ofer Zadikario" userId="f36b4b4543f14e71" providerId="LiveId" clId="{36A5B4AD-F352-4589-BA03-AC05BC88917A}" dt="2020-07-22T17:00:58.446" v="4325" actId="1036"/>
          <ac:picMkLst>
            <pc:docMk/>
            <pc:sldMk cId="2436114190" sldId="1979"/>
            <ac:picMk id="7" creationId="{BEBC8447-BE6E-4E6F-9984-01BEE394BF48}"/>
          </ac:picMkLst>
        </pc:picChg>
        <pc:picChg chg="del">
          <ac:chgData name="Ofer Zadikario" userId="f36b4b4543f14e71" providerId="LiveId" clId="{36A5B4AD-F352-4589-BA03-AC05BC88917A}" dt="2020-07-22T17:00:47.871" v="4234" actId="478"/>
          <ac:picMkLst>
            <pc:docMk/>
            <pc:sldMk cId="2436114190" sldId="1979"/>
            <ac:picMk id="9" creationId="{558D529E-5590-421E-AD27-9F346D5A2B4D}"/>
          </ac:picMkLst>
        </pc:picChg>
      </pc:sldChg>
      <pc:sldChg chg="addSp delSp modSp add mod">
        <pc:chgData name="Ofer Zadikario" userId="f36b4b4543f14e71" providerId="LiveId" clId="{36A5B4AD-F352-4589-BA03-AC05BC88917A}" dt="2020-07-22T17:07:29.018" v="4719" actId="1036"/>
        <pc:sldMkLst>
          <pc:docMk/>
          <pc:sldMk cId="1477441407" sldId="1980"/>
        </pc:sldMkLst>
        <pc:spChg chg="mod">
          <ac:chgData name="Ofer Zadikario" userId="f36b4b4543f14e71" providerId="LiveId" clId="{36A5B4AD-F352-4589-BA03-AC05BC88917A}" dt="2020-07-22T17:05:35.237" v="4506" actId="20577"/>
          <ac:spMkLst>
            <pc:docMk/>
            <pc:sldMk cId="1477441407" sldId="1980"/>
            <ac:spMk id="2" creationId="{5B1C9383-5FA4-430A-9B95-D157DAC11C19}"/>
          </ac:spMkLst>
        </pc:spChg>
        <pc:spChg chg="mod">
          <ac:chgData name="Ofer Zadikario" userId="f36b4b4543f14e71" providerId="LiveId" clId="{36A5B4AD-F352-4589-BA03-AC05BC88917A}" dt="2020-07-22T17:06:21.115" v="4652" actId="20577"/>
          <ac:spMkLst>
            <pc:docMk/>
            <pc:sldMk cId="1477441407" sldId="1980"/>
            <ac:spMk id="3" creationId="{4130DC18-A448-4300-ABCE-76B4AF7E6B81}"/>
          </ac:spMkLst>
        </pc:spChg>
        <pc:picChg chg="add mod">
          <ac:chgData name="Ofer Zadikario" userId="f36b4b4543f14e71" providerId="LiveId" clId="{36A5B4AD-F352-4589-BA03-AC05BC88917A}" dt="2020-07-22T17:05:49.588" v="4598" actId="14100"/>
          <ac:picMkLst>
            <pc:docMk/>
            <pc:sldMk cId="1477441407" sldId="1980"/>
            <ac:picMk id="4" creationId="{613D159E-3C55-486E-962B-82883A8374F8}"/>
          </ac:picMkLst>
        </pc:picChg>
        <pc:picChg chg="add mod">
          <ac:chgData name="Ofer Zadikario" userId="f36b4b4543f14e71" providerId="LiveId" clId="{36A5B4AD-F352-4589-BA03-AC05BC88917A}" dt="2020-07-22T17:07:29.018" v="4719" actId="1036"/>
          <ac:picMkLst>
            <pc:docMk/>
            <pc:sldMk cId="1477441407" sldId="1980"/>
            <ac:picMk id="5" creationId="{0F586E93-58B5-4709-A526-0C5A14CB1805}"/>
          </ac:picMkLst>
        </pc:picChg>
        <pc:picChg chg="del">
          <ac:chgData name="Ofer Zadikario" userId="f36b4b4543f14e71" providerId="LiveId" clId="{36A5B4AD-F352-4589-BA03-AC05BC88917A}" dt="2020-07-22T17:05:38.633" v="4507" actId="478"/>
          <ac:picMkLst>
            <pc:docMk/>
            <pc:sldMk cId="1477441407" sldId="1980"/>
            <ac:picMk id="7" creationId="{BEBC8447-BE6E-4E6F-9984-01BEE394BF48}"/>
          </ac:picMkLst>
        </pc:picChg>
      </pc:sldChg>
      <pc:sldChg chg="modSp add mod ord">
        <pc:chgData name="Ofer Zadikario" userId="f36b4b4543f14e71" providerId="LiveId" clId="{36A5B4AD-F352-4589-BA03-AC05BC88917A}" dt="2020-07-22T17:15:09.011" v="4725" actId="20577"/>
        <pc:sldMkLst>
          <pc:docMk/>
          <pc:sldMk cId="2911347949" sldId="1981"/>
        </pc:sldMkLst>
        <pc:spChg chg="mod">
          <ac:chgData name="Ofer Zadikario" userId="f36b4b4543f14e71" providerId="LiveId" clId="{36A5B4AD-F352-4589-BA03-AC05BC88917A}" dt="2020-07-22T17:15:09.011" v="4725" actId="20577"/>
          <ac:spMkLst>
            <pc:docMk/>
            <pc:sldMk cId="2911347949" sldId="1981"/>
            <ac:spMk id="3" creationId="{4130DC18-A448-4300-ABCE-76B4AF7E6B81}"/>
          </ac:spMkLst>
        </pc:spChg>
      </pc:sldChg>
    </pc:docChg>
  </pc:docChgLst>
  <pc:docChgLst>
    <pc:chgData name="Ofer Zadikario" userId="f36b4b4543f14e71" providerId="LiveId" clId="{3F96B635-8EEB-4215-9034-0E851030F8F3}"/>
    <pc:docChg chg="custSel addSld delSld modSld modSection">
      <pc:chgData name="Ofer Zadikario" userId="f36b4b4543f14e71" providerId="LiveId" clId="{3F96B635-8EEB-4215-9034-0E851030F8F3}" dt="2020-07-18T12:07:30.615" v="1383" actId="1076"/>
      <pc:docMkLst>
        <pc:docMk/>
      </pc:docMkLst>
      <pc:sldChg chg="modSp mod">
        <pc:chgData name="Ofer Zadikario" userId="f36b4b4543f14e71" providerId="LiveId" clId="{3F96B635-8EEB-4215-9034-0E851030F8F3}" dt="2020-07-18T12:07:30.615" v="1383" actId="1076"/>
        <pc:sldMkLst>
          <pc:docMk/>
          <pc:sldMk cId="1820839283" sldId="1955"/>
        </pc:sldMkLst>
        <pc:spChg chg="mod">
          <ac:chgData name="Ofer Zadikario" userId="f36b4b4543f14e71" providerId="LiveId" clId="{3F96B635-8EEB-4215-9034-0E851030F8F3}" dt="2020-07-18T12:07:30.615" v="1383" actId="1076"/>
          <ac:spMkLst>
            <pc:docMk/>
            <pc:sldMk cId="1820839283" sldId="1955"/>
            <ac:spMk id="2" creationId="{1540FD78-B5E6-FE4A-8332-386F19518AFE}"/>
          </ac:spMkLst>
        </pc:spChg>
      </pc:sldChg>
      <pc:sldChg chg="del">
        <pc:chgData name="Ofer Zadikario" userId="f36b4b4543f14e71" providerId="LiveId" clId="{3F96B635-8EEB-4215-9034-0E851030F8F3}" dt="2020-07-18T10:51:31.712" v="12" actId="47"/>
        <pc:sldMkLst>
          <pc:docMk/>
          <pc:sldMk cId="1445540721" sldId="1958"/>
        </pc:sldMkLst>
      </pc:sldChg>
      <pc:sldChg chg="del">
        <pc:chgData name="Ofer Zadikario" userId="f36b4b4543f14e71" providerId="LiveId" clId="{3F96B635-8EEB-4215-9034-0E851030F8F3}" dt="2020-07-18T10:51:31.712" v="12" actId="47"/>
        <pc:sldMkLst>
          <pc:docMk/>
          <pc:sldMk cId="2539685351" sldId="1959"/>
        </pc:sldMkLst>
      </pc:sldChg>
      <pc:sldChg chg="del">
        <pc:chgData name="Ofer Zadikario" userId="f36b4b4543f14e71" providerId="LiveId" clId="{3F96B635-8EEB-4215-9034-0E851030F8F3}" dt="2020-07-18T10:51:31.712" v="12" actId="47"/>
        <pc:sldMkLst>
          <pc:docMk/>
          <pc:sldMk cId="2876457043" sldId="1960"/>
        </pc:sldMkLst>
      </pc:sldChg>
      <pc:sldChg chg="del">
        <pc:chgData name="Ofer Zadikario" userId="f36b4b4543f14e71" providerId="LiveId" clId="{3F96B635-8EEB-4215-9034-0E851030F8F3}" dt="2020-07-18T10:51:31.712" v="12" actId="47"/>
        <pc:sldMkLst>
          <pc:docMk/>
          <pc:sldMk cId="3922742142" sldId="1961"/>
        </pc:sldMkLst>
      </pc:sldChg>
      <pc:sldChg chg="del">
        <pc:chgData name="Ofer Zadikario" userId="f36b4b4543f14e71" providerId="LiveId" clId="{3F96B635-8EEB-4215-9034-0E851030F8F3}" dt="2020-07-18T10:51:31.712" v="12" actId="47"/>
        <pc:sldMkLst>
          <pc:docMk/>
          <pc:sldMk cId="2217966859" sldId="1962"/>
        </pc:sldMkLst>
      </pc:sldChg>
      <pc:sldChg chg="addSp modSp new mod">
        <pc:chgData name="Ofer Zadikario" userId="f36b4b4543f14e71" providerId="LiveId" clId="{3F96B635-8EEB-4215-9034-0E851030F8F3}" dt="2020-07-18T10:56:20.961" v="83" actId="404"/>
        <pc:sldMkLst>
          <pc:docMk/>
          <pc:sldMk cId="1525089012" sldId="1964"/>
        </pc:sldMkLst>
        <pc:spChg chg="mod">
          <ac:chgData name="Ofer Zadikario" userId="f36b4b4543f14e71" providerId="LiveId" clId="{3F96B635-8EEB-4215-9034-0E851030F8F3}" dt="2020-07-18T10:56:20.961" v="83" actId="404"/>
          <ac:spMkLst>
            <pc:docMk/>
            <pc:sldMk cId="1525089012" sldId="1964"/>
            <ac:spMk id="2" creationId="{D4EC824C-8B5D-40C1-8D9F-F43AC2CD194A}"/>
          </ac:spMkLst>
        </pc:spChg>
        <pc:picChg chg="add mod">
          <ac:chgData name="Ofer Zadikario" userId="f36b4b4543f14e71" providerId="LiveId" clId="{3F96B635-8EEB-4215-9034-0E851030F8F3}" dt="2020-07-18T10:54:52.794" v="56" actId="1076"/>
          <ac:picMkLst>
            <pc:docMk/>
            <pc:sldMk cId="1525089012" sldId="1964"/>
            <ac:picMk id="3" creationId="{CEBE90D3-422B-4A94-9D12-04ADC5982345}"/>
          </ac:picMkLst>
        </pc:picChg>
        <pc:picChg chg="add mod">
          <ac:chgData name="Ofer Zadikario" userId="f36b4b4543f14e71" providerId="LiveId" clId="{3F96B635-8EEB-4215-9034-0E851030F8F3}" dt="2020-07-18T10:54:54.998" v="57" actId="1076"/>
          <ac:picMkLst>
            <pc:docMk/>
            <pc:sldMk cId="1525089012" sldId="1964"/>
            <ac:picMk id="4" creationId="{01FCB0EF-BF88-41C6-80D7-EBE354E39615}"/>
          </ac:picMkLst>
        </pc:picChg>
        <pc:picChg chg="add mod">
          <ac:chgData name="Ofer Zadikario" userId="f36b4b4543f14e71" providerId="LiveId" clId="{3F96B635-8EEB-4215-9034-0E851030F8F3}" dt="2020-07-18T10:54:40.191" v="53" actId="1076"/>
          <ac:picMkLst>
            <pc:docMk/>
            <pc:sldMk cId="1525089012" sldId="1964"/>
            <ac:picMk id="5" creationId="{1A5DD8E5-D0E5-4200-8BD7-C9CB1B83F8A5}"/>
          </ac:picMkLst>
        </pc:picChg>
        <pc:picChg chg="add mod">
          <ac:chgData name="Ofer Zadikario" userId="f36b4b4543f14e71" providerId="LiveId" clId="{3F96B635-8EEB-4215-9034-0E851030F8F3}" dt="2020-07-18T10:55:07.858" v="60" actId="1076"/>
          <ac:picMkLst>
            <pc:docMk/>
            <pc:sldMk cId="1525089012" sldId="1964"/>
            <ac:picMk id="6" creationId="{1F92E50B-DE9A-4BD5-A71B-C82DC0C26313}"/>
          </ac:picMkLst>
        </pc:picChg>
        <pc:picChg chg="add mod">
          <ac:chgData name="Ofer Zadikario" userId="f36b4b4543f14e71" providerId="LiveId" clId="{3F96B635-8EEB-4215-9034-0E851030F8F3}" dt="2020-07-18T10:55:03.687" v="59" actId="1076"/>
          <ac:picMkLst>
            <pc:docMk/>
            <pc:sldMk cId="1525089012" sldId="1964"/>
            <ac:picMk id="7" creationId="{BFB2E52B-8F63-4AD2-A8C3-F4369D6E3236}"/>
          </ac:picMkLst>
        </pc:picChg>
      </pc:sldChg>
      <pc:sldChg chg="del">
        <pc:chgData name="Ofer Zadikario" userId="f36b4b4543f14e71" providerId="LiveId" clId="{3F96B635-8EEB-4215-9034-0E851030F8F3}" dt="2020-07-18T10:51:31.712" v="12" actId="47"/>
        <pc:sldMkLst>
          <pc:docMk/>
          <pc:sldMk cId="3900714811" sldId="1964"/>
        </pc:sldMkLst>
      </pc:sldChg>
      <pc:sldChg chg="del">
        <pc:chgData name="Ofer Zadikario" userId="f36b4b4543f14e71" providerId="LiveId" clId="{3F96B635-8EEB-4215-9034-0E851030F8F3}" dt="2020-07-18T10:51:31.712" v="12" actId="47"/>
        <pc:sldMkLst>
          <pc:docMk/>
          <pc:sldMk cId="1360658426" sldId="1965"/>
        </pc:sldMkLst>
      </pc:sldChg>
      <pc:sldChg chg="addSp delSp modSp new mod">
        <pc:chgData name="Ofer Zadikario" userId="f36b4b4543f14e71" providerId="LiveId" clId="{3F96B635-8EEB-4215-9034-0E851030F8F3}" dt="2020-07-18T11:45:24.921" v="469" actId="14100"/>
        <pc:sldMkLst>
          <pc:docMk/>
          <pc:sldMk cId="3300974532" sldId="1965"/>
        </pc:sldMkLst>
        <pc:spChg chg="mod">
          <ac:chgData name="Ofer Zadikario" userId="f36b4b4543f14e71" providerId="LiveId" clId="{3F96B635-8EEB-4215-9034-0E851030F8F3}" dt="2020-07-18T11:42:41.264" v="452" actId="404"/>
          <ac:spMkLst>
            <pc:docMk/>
            <pc:sldMk cId="3300974532" sldId="1965"/>
            <ac:spMk id="2" creationId="{5B1C9383-5FA4-430A-9B95-D157DAC11C19}"/>
          </ac:spMkLst>
        </pc:spChg>
        <pc:spChg chg="add mod">
          <ac:chgData name="Ofer Zadikario" userId="f36b4b4543f14e71" providerId="LiveId" clId="{3F96B635-8EEB-4215-9034-0E851030F8F3}" dt="2020-07-18T11:45:24.921" v="469" actId="14100"/>
          <ac:spMkLst>
            <pc:docMk/>
            <pc:sldMk cId="3300974532" sldId="1965"/>
            <ac:spMk id="3" creationId="{4130DC18-A448-4300-ABCE-76B4AF7E6B81}"/>
          </ac:spMkLst>
        </pc:spChg>
        <pc:picChg chg="add mod">
          <ac:chgData name="Ofer Zadikario" userId="f36b4b4543f14e71" providerId="LiveId" clId="{3F96B635-8EEB-4215-9034-0E851030F8F3}" dt="2020-07-18T11:41:00.534" v="352" actId="1037"/>
          <ac:picMkLst>
            <pc:docMk/>
            <pc:sldMk cId="3300974532" sldId="1965"/>
            <ac:picMk id="4" creationId="{326C8CF0-D5EB-4DF7-9EC2-6EDCECDFBE9F}"/>
          </ac:picMkLst>
        </pc:picChg>
        <pc:picChg chg="add del mod">
          <ac:chgData name="Ofer Zadikario" userId="f36b4b4543f14e71" providerId="LiveId" clId="{3F96B635-8EEB-4215-9034-0E851030F8F3}" dt="2020-07-18T11:42:02.909" v="418" actId="478"/>
          <ac:picMkLst>
            <pc:docMk/>
            <pc:sldMk cId="3300974532" sldId="1965"/>
            <ac:picMk id="5" creationId="{DFB72AA0-8307-4A2B-8A90-07BC711F2AB4}"/>
          </ac:picMkLst>
        </pc:picChg>
        <pc:picChg chg="add mod">
          <ac:chgData name="Ofer Zadikario" userId="f36b4b4543f14e71" providerId="LiveId" clId="{3F96B635-8EEB-4215-9034-0E851030F8F3}" dt="2020-07-18T11:42:14.253" v="431" actId="1035"/>
          <ac:picMkLst>
            <pc:docMk/>
            <pc:sldMk cId="3300974532" sldId="1965"/>
            <ac:picMk id="6" creationId="{3A7FED9B-9331-4647-AA7B-9CDB27557E46}"/>
          </ac:picMkLst>
        </pc:picChg>
      </pc:sldChg>
      <pc:sldChg chg="addSp delSp modSp add mod">
        <pc:chgData name="Ofer Zadikario" userId="f36b4b4543f14e71" providerId="LiveId" clId="{3F96B635-8EEB-4215-9034-0E851030F8F3}" dt="2020-07-18T11:55:40.401" v="947" actId="1035"/>
        <pc:sldMkLst>
          <pc:docMk/>
          <pc:sldMk cId="3356687054" sldId="1966"/>
        </pc:sldMkLst>
        <pc:spChg chg="mod">
          <ac:chgData name="Ofer Zadikario" userId="f36b4b4543f14e71" providerId="LiveId" clId="{3F96B635-8EEB-4215-9034-0E851030F8F3}" dt="2020-07-18T11:45:49.967" v="476" actId="20577"/>
          <ac:spMkLst>
            <pc:docMk/>
            <pc:sldMk cId="3356687054" sldId="1966"/>
            <ac:spMk id="2" creationId="{5B1C9383-5FA4-430A-9B95-D157DAC11C19}"/>
          </ac:spMkLst>
        </pc:spChg>
        <pc:spChg chg="mod">
          <ac:chgData name="Ofer Zadikario" userId="f36b4b4543f14e71" providerId="LiveId" clId="{3F96B635-8EEB-4215-9034-0E851030F8F3}" dt="2020-07-18T11:54:01.166" v="812" actId="20577"/>
          <ac:spMkLst>
            <pc:docMk/>
            <pc:sldMk cId="3356687054" sldId="1966"/>
            <ac:spMk id="3" creationId="{4130DC18-A448-4300-ABCE-76B4AF7E6B81}"/>
          </ac:spMkLst>
        </pc:spChg>
        <pc:picChg chg="del">
          <ac:chgData name="Ofer Zadikario" userId="f36b4b4543f14e71" providerId="LiveId" clId="{3F96B635-8EEB-4215-9034-0E851030F8F3}" dt="2020-07-18T11:52:44.640" v="551" actId="478"/>
          <ac:picMkLst>
            <pc:docMk/>
            <pc:sldMk cId="3356687054" sldId="1966"/>
            <ac:picMk id="4" creationId="{326C8CF0-D5EB-4DF7-9EC2-6EDCECDFBE9F}"/>
          </ac:picMkLst>
        </pc:picChg>
        <pc:picChg chg="add mod">
          <ac:chgData name="Ofer Zadikario" userId="f36b4b4543f14e71" providerId="LiveId" clId="{3F96B635-8EEB-4215-9034-0E851030F8F3}" dt="2020-07-18T11:54:05.944" v="813" actId="14100"/>
          <ac:picMkLst>
            <pc:docMk/>
            <pc:sldMk cId="3356687054" sldId="1966"/>
            <ac:picMk id="5" creationId="{7EAC3370-1BA5-46E8-8E4C-C41B058AF2A0}"/>
          </ac:picMkLst>
        </pc:picChg>
        <pc:picChg chg="del">
          <ac:chgData name="Ofer Zadikario" userId="f36b4b4543f14e71" providerId="LiveId" clId="{3F96B635-8EEB-4215-9034-0E851030F8F3}" dt="2020-07-18T11:54:25.780" v="814" actId="478"/>
          <ac:picMkLst>
            <pc:docMk/>
            <pc:sldMk cId="3356687054" sldId="1966"/>
            <ac:picMk id="6" creationId="{3A7FED9B-9331-4647-AA7B-9CDB27557E46}"/>
          </ac:picMkLst>
        </pc:picChg>
        <pc:picChg chg="add mod">
          <ac:chgData name="Ofer Zadikario" userId="f36b4b4543f14e71" providerId="LiveId" clId="{3F96B635-8EEB-4215-9034-0E851030F8F3}" dt="2020-07-18T11:54:36.941" v="857" actId="1037"/>
          <ac:picMkLst>
            <pc:docMk/>
            <pc:sldMk cId="3356687054" sldId="1966"/>
            <ac:picMk id="7" creationId="{7538BD4C-6189-46CC-AAF0-27691B445226}"/>
          </ac:picMkLst>
        </pc:picChg>
        <pc:picChg chg="add mod">
          <ac:chgData name="Ofer Zadikario" userId="f36b4b4543f14e71" providerId="LiveId" clId="{3F96B635-8EEB-4215-9034-0E851030F8F3}" dt="2020-07-18T11:55:40.401" v="947" actId="1035"/>
          <ac:picMkLst>
            <pc:docMk/>
            <pc:sldMk cId="3356687054" sldId="1966"/>
            <ac:picMk id="8" creationId="{E2533E97-7B9C-4D38-AB82-0AA4D7873074}"/>
          </ac:picMkLst>
        </pc:picChg>
      </pc:sldChg>
      <pc:sldChg chg="delSp modSp add mod">
        <pc:chgData name="Ofer Zadikario" userId="f36b4b4543f14e71" providerId="LiveId" clId="{3F96B635-8EEB-4215-9034-0E851030F8F3}" dt="2020-07-18T12:06:18.260" v="1354" actId="20577"/>
        <pc:sldMkLst>
          <pc:docMk/>
          <pc:sldMk cId="1760686297" sldId="1967"/>
        </pc:sldMkLst>
        <pc:spChg chg="mod">
          <ac:chgData name="Ofer Zadikario" userId="f36b4b4543f14e71" providerId="LiveId" clId="{3F96B635-8EEB-4215-9034-0E851030F8F3}" dt="2020-07-18T12:03:30.839" v="963" actId="20577"/>
          <ac:spMkLst>
            <pc:docMk/>
            <pc:sldMk cId="1760686297" sldId="1967"/>
            <ac:spMk id="2" creationId="{5B1C9383-5FA4-430A-9B95-D157DAC11C19}"/>
          </ac:spMkLst>
        </pc:spChg>
        <pc:spChg chg="mod">
          <ac:chgData name="Ofer Zadikario" userId="f36b4b4543f14e71" providerId="LiveId" clId="{3F96B635-8EEB-4215-9034-0E851030F8F3}" dt="2020-07-18T12:06:18.260" v="1354" actId="20577"/>
          <ac:spMkLst>
            <pc:docMk/>
            <pc:sldMk cId="1760686297" sldId="1967"/>
            <ac:spMk id="3" creationId="{4130DC18-A448-4300-ABCE-76B4AF7E6B81}"/>
          </ac:spMkLst>
        </pc:spChg>
        <pc:picChg chg="del">
          <ac:chgData name="Ofer Zadikario" userId="f36b4b4543f14e71" providerId="LiveId" clId="{3F96B635-8EEB-4215-9034-0E851030F8F3}" dt="2020-07-18T12:05:48.557" v="1289" actId="478"/>
          <ac:picMkLst>
            <pc:docMk/>
            <pc:sldMk cId="1760686297" sldId="1967"/>
            <ac:picMk id="5" creationId="{7EAC3370-1BA5-46E8-8E4C-C41B058AF2A0}"/>
          </ac:picMkLst>
        </pc:picChg>
        <pc:picChg chg="del">
          <ac:chgData name="Ofer Zadikario" userId="f36b4b4543f14e71" providerId="LiveId" clId="{3F96B635-8EEB-4215-9034-0E851030F8F3}" dt="2020-07-18T12:05:50.884" v="1290" actId="478"/>
          <ac:picMkLst>
            <pc:docMk/>
            <pc:sldMk cId="1760686297" sldId="1967"/>
            <ac:picMk id="7" creationId="{7538BD4C-6189-46CC-AAF0-27691B445226}"/>
          </ac:picMkLst>
        </pc:picChg>
        <pc:picChg chg="del">
          <ac:chgData name="Ofer Zadikario" userId="f36b4b4543f14e71" providerId="LiveId" clId="{3F96B635-8EEB-4215-9034-0E851030F8F3}" dt="2020-07-18T12:05:52.693" v="1291" actId="478"/>
          <ac:picMkLst>
            <pc:docMk/>
            <pc:sldMk cId="1760686297" sldId="1967"/>
            <ac:picMk id="8" creationId="{E2533E97-7B9C-4D38-AB82-0AA4D7873074}"/>
          </ac:picMkLst>
        </pc:picChg>
      </pc:sldChg>
    </pc:docChg>
  </pc:docChgLst>
  <pc:docChgLst>
    <pc:chgData name="Ofer Zadikario" userId="f36b4b4543f14e71" providerId="LiveId" clId="{06F48364-014B-40BD-BF22-DB5E79CA53CA}"/>
    <pc:docChg chg="undo custSel addSld modSld modSection">
      <pc:chgData name="Ofer Zadikario" userId="f36b4b4543f14e71" providerId="LiveId" clId="{06F48364-014B-40BD-BF22-DB5E79CA53CA}" dt="2021-08-22T11:08:53.671" v="2038" actId="1035"/>
      <pc:docMkLst>
        <pc:docMk/>
      </pc:docMkLst>
      <pc:sldChg chg="modSp mod">
        <pc:chgData name="Ofer Zadikario" userId="f36b4b4543f14e71" providerId="LiveId" clId="{06F48364-014B-40BD-BF22-DB5E79CA53CA}" dt="2021-08-22T10:55:48.940" v="1248" actId="20577"/>
        <pc:sldMkLst>
          <pc:docMk/>
          <pc:sldMk cId="2615717577" sldId="1968"/>
        </pc:sldMkLst>
        <pc:spChg chg="mod">
          <ac:chgData name="Ofer Zadikario" userId="f36b4b4543f14e71" providerId="LiveId" clId="{06F48364-014B-40BD-BF22-DB5E79CA53CA}" dt="2021-08-22T10:55:48.940" v="1248" actId="20577"/>
          <ac:spMkLst>
            <pc:docMk/>
            <pc:sldMk cId="2615717577" sldId="1968"/>
            <ac:spMk id="3" creationId="{4130DC18-A448-4300-ABCE-76B4AF7E6B81}"/>
          </ac:spMkLst>
        </pc:spChg>
      </pc:sldChg>
      <pc:sldChg chg="addSp modSp mod">
        <pc:chgData name="Ofer Zadikario" userId="f36b4b4543f14e71" providerId="LiveId" clId="{06F48364-014B-40BD-BF22-DB5E79CA53CA}" dt="2021-08-20T09:13:55.074" v="1244" actId="20577"/>
        <pc:sldMkLst>
          <pc:docMk/>
          <pc:sldMk cId="3613862021" sldId="1977"/>
        </pc:sldMkLst>
        <pc:spChg chg="mod">
          <ac:chgData name="Ofer Zadikario" userId="f36b4b4543f14e71" providerId="LiveId" clId="{06F48364-014B-40BD-BF22-DB5E79CA53CA}" dt="2021-08-20T08:02:20.852" v="597" actId="20577"/>
          <ac:spMkLst>
            <pc:docMk/>
            <pc:sldMk cId="3613862021" sldId="1977"/>
            <ac:spMk id="2" creationId="{5B1C9383-5FA4-430A-9B95-D157DAC11C19}"/>
          </ac:spMkLst>
        </pc:spChg>
        <pc:spChg chg="mod">
          <ac:chgData name="Ofer Zadikario" userId="f36b4b4543f14e71" providerId="LiveId" clId="{06F48364-014B-40BD-BF22-DB5E79CA53CA}" dt="2021-08-20T09:13:55.074" v="1244" actId="20577"/>
          <ac:spMkLst>
            <pc:docMk/>
            <pc:sldMk cId="3613862021" sldId="1977"/>
            <ac:spMk id="3" creationId="{4130DC18-A448-4300-ABCE-76B4AF7E6B81}"/>
          </ac:spMkLst>
        </pc:spChg>
        <pc:picChg chg="add mod">
          <ac:chgData name="Ofer Zadikario" userId="f36b4b4543f14e71" providerId="LiveId" clId="{06F48364-014B-40BD-BF22-DB5E79CA53CA}" dt="2021-08-20T09:10:32.640" v="1122" actId="1076"/>
          <ac:picMkLst>
            <pc:docMk/>
            <pc:sldMk cId="3613862021" sldId="1977"/>
            <ac:picMk id="5" creationId="{CFC3CD5C-65F5-47A3-B7F9-130FD9BA8D51}"/>
          </ac:picMkLst>
        </pc:picChg>
        <pc:picChg chg="add mod">
          <ac:chgData name="Ofer Zadikario" userId="f36b4b4543f14e71" providerId="LiveId" clId="{06F48364-014B-40BD-BF22-DB5E79CA53CA}" dt="2021-08-20T09:11:12.544" v="1124" actId="1076"/>
          <ac:picMkLst>
            <pc:docMk/>
            <pc:sldMk cId="3613862021" sldId="1977"/>
            <ac:picMk id="7" creationId="{02350AEE-1D8F-45DD-89A8-39DF4D4FC0D8}"/>
          </ac:picMkLst>
        </pc:picChg>
      </pc:sldChg>
      <pc:sldChg chg="addSp delSp modSp add mod">
        <pc:chgData name="Ofer Zadikario" userId="f36b4b4543f14e71" providerId="LiveId" clId="{06F48364-014B-40BD-BF22-DB5E79CA53CA}" dt="2021-08-20T07:58:08.981" v="545" actId="20577"/>
        <pc:sldMkLst>
          <pc:docMk/>
          <pc:sldMk cId="1174594878" sldId="1978"/>
        </pc:sldMkLst>
        <pc:spChg chg="mod">
          <ac:chgData name="Ofer Zadikario" userId="f36b4b4543f14e71" providerId="LiveId" clId="{06F48364-014B-40BD-BF22-DB5E79CA53CA}" dt="2021-08-20T07:44:08.856" v="44" actId="20577"/>
          <ac:spMkLst>
            <pc:docMk/>
            <pc:sldMk cId="1174594878" sldId="1978"/>
            <ac:spMk id="2" creationId="{E09FA13D-E950-40BA-8238-543D30F26021}"/>
          </ac:spMkLst>
        </pc:spChg>
        <pc:spChg chg="add mod">
          <ac:chgData name="Ofer Zadikario" userId="f36b4b4543f14e71" providerId="LiveId" clId="{06F48364-014B-40BD-BF22-DB5E79CA53CA}" dt="2021-08-20T07:58:08.981" v="545" actId="20577"/>
          <ac:spMkLst>
            <pc:docMk/>
            <pc:sldMk cId="1174594878" sldId="1978"/>
            <ac:spMk id="12" creationId="{43216114-0905-4936-B444-BD9B9596500A}"/>
          </ac:spMkLst>
        </pc:spChg>
        <pc:picChg chg="del">
          <ac:chgData name="Ofer Zadikario" userId="f36b4b4543f14e71" providerId="LiveId" clId="{06F48364-014B-40BD-BF22-DB5E79CA53CA}" dt="2021-08-20T07:44:49.935" v="45" actId="478"/>
          <ac:picMkLst>
            <pc:docMk/>
            <pc:sldMk cId="1174594878" sldId="1978"/>
            <ac:picMk id="3" creationId="{47AA8C47-E5FB-4D85-85E3-4D6195E3CCA0}"/>
          </ac:picMkLst>
        </pc:picChg>
        <pc:picChg chg="add mod">
          <ac:chgData name="Ofer Zadikario" userId="f36b4b4543f14e71" providerId="LiveId" clId="{06F48364-014B-40BD-BF22-DB5E79CA53CA}" dt="2021-08-20T07:53:59.294" v="471" actId="1076"/>
          <ac:picMkLst>
            <pc:docMk/>
            <pc:sldMk cId="1174594878" sldId="1978"/>
            <ac:picMk id="5" creationId="{59E2D5D0-1D4C-454E-B364-4FACE3833262}"/>
          </ac:picMkLst>
        </pc:picChg>
        <pc:picChg chg="del">
          <ac:chgData name="Ofer Zadikario" userId="f36b4b4543f14e71" providerId="LiveId" clId="{06F48364-014B-40BD-BF22-DB5E79CA53CA}" dt="2021-08-20T07:44:57.762" v="46" actId="478"/>
          <ac:picMkLst>
            <pc:docMk/>
            <pc:sldMk cId="1174594878" sldId="1978"/>
            <ac:picMk id="6" creationId="{06B132E0-C69A-4928-B59B-3650DF1C281E}"/>
          </ac:picMkLst>
        </pc:picChg>
        <pc:picChg chg="del">
          <ac:chgData name="Ofer Zadikario" userId="f36b4b4543f14e71" providerId="LiveId" clId="{06F48364-014B-40BD-BF22-DB5E79CA53CA}" dt="2021-08-20T07:45:01.851" v="47" actId="478"/>
          <ac:picMkLst>
            <pc:docMk/>
            <pc:sldMk cId="1174594878" sldId="1978"/>
            <ac:picMk id="7" creationId="{023E3C14-92B0-41C1-924A-24865CB948B7}"/>
          </ac:picMkLst>
        </pc:picChg>
        <pc:picChg chg="add mod">
          <ac:chgData name="Ofer Zadikario" userId="f36b4b4543f14e71" providerId="LiveId" clId="{06F48364-014B-40BD-BF22-DB5E79CA53CA}" dt="2021-08-20T07:55:14.141" v="481" actId="1037"/>
          <ac:picMkLst>
            <pc:docMk/>
            <pc:sldMk cId="1174594878" sldId="1978"/>
            <ac:picMk id="9" creationId="{A1AF2AA4-63C4-4968-A8AB-375BBE940861}"/>
          </ac:picMkLst>
        </pc:picChg>
        <pc:picChg chg="add mod">
          <ac:chgData name="Ofer Zadikario" userId="f36b4b4543f14e71" providerId="LiveId" clId="{06F48364-014B-40BD-BF22-DB5E79CA53CA}" dt="2021-08-20T07:53:41.744" v="468" actId="14100"/>
          <ac:picMkLst>
            <pc:docMk/>
            <pc:sldMk cId="1174594878" sldId="1978"/>
            <ac:picMk id="11" creationId="{634BF8AE-2387-4E7A-B84E-A5E3080FDEEC}"/>
          </ac:picMkLst>
        </pc:picChg>
      </pc:sldChg>
      <pc:sldChg chg="addSp modSp add mod">
        <pc:chgData name="Ofer Zadikario" userId="f36b4b4543f14e71" providerId="LiveId" clId="{06F48364-014B-40BD-BF22-DB5E79CA53CA}" dt="2021-08-22T11:00:59.842" v="1597" actId="20577"/>
        <pc:sldMkLst>
          <pc:docMk/>
          <pc:sldMk cId="1274902451" sldId="1979"/>
        </pc:sldMkLst>
        <pc:spChg chg="mod">
          <ac:chgData name="Ofer Zadikario" userId="f36b4b4543f14e71" providerId="LiveId" clId="{06F48364-014B-40BD-BF22-DB5E79CA53CA}" dt="2021-08-20T08:10:23.066" v="684" actId="20577"/>
          <ac:spMkLst>
            <pc:docMk/>
            <pc:sldMk cId="1274902451" sldId="1979"/>
            <ac:spMk id="2" creationId="{5B1C9383-5FA4-430A-9B95-D157DAC11C19}"/>
          </ac:spMkLst>
        </pc:spChg>
        <pc:spChg chg="mod">
          <ac:chgData name="Ofer Zadikario" userId="f36b4b4543f14e71" providerId="LiveId" clId="{06F48364-014B-40BD-BF22-DB5E79CA53CA}" dt="2021-08-22T11:00:59.842" v="1597" actId="20577"/>
          <ac:spMkLst>
            <pc:docMk/>
            <pc:sldMk cId="1274902451" sldId="1979"/>
            <ac:spMk id="3" creationId="{4130DC18-A448-4300-ABCE-76B4AF7E6B81}"/>
          </ac:spMkLst>
        </pc:spChg>
        <pc:picChg chg="add mod">
          <ac:chgData name="Ofer Zadikario" userId="f36b4b4543f14e71" providerId="LiveId" clId="{06F48364-014B-40BD-BF22-DB5E79CA53CA}" dt="2021-08-22T10:59:28.816" v="1595" actId="1076"/>
          <ac:picMkLst>
            <pc:docMk/>
            <pc:sldMk cId="1274902451" sldId="1979"/>
            <ac:picMk id="5" creationId="{71FD3625-E72E-4963-94E5-8EC4375C7EBF}"/>
          </ac:picMkLst>
        </pc:picChg>
      </pc:sldChg>
      <pc:sldChg chg="addSp delSp modSp add mod">
        <pc:chgData name="Ofer Zadikario" userId="f36b4b4543f14e71" providerId="LiveId" clId="{06F48364-014B-40BD-BF22-DB5E79CA53CA}" dt="2021-08-22T11:07:05.144" v="1912" actId="20577"/>
        <pc:sldMkLst>
          <pc:docMk/>
          <pc:sldMk cId="3120927459" sldId="1980"/>
        </pc:sldMkLst>
        <pc:spChg chg="mod">
          <ac:chgData name="Ofer Zadikario" userId="f36b4b4543f14e71" providerId="LiveId" clId="{06F48364-014B-40BD-BF22-DB5E79CA53CA}" dt="2021-08-22T11:07:05.144" v="1912" actId="20577"/>
          <ac:spMkLst>
            <pc:docMk/>
            <pc:sldMk cId="3120927459" sldId="1980"/>
            <ac:spMk id="2" creationId="{5B1C9383-5FA4-430A-9B95-D157DAC11C19}"/>
          </ac:spMkLst>
        </pc:spChg>
        <pc:spChg chg="mod">
          <ac:chgData name="Ofer Zadikario" userId="f36b4b4543f14e71" providerId="LiveId" clId="{06F48364-014B-40BD-BF22-DB5E79CA53CA}" dt="2021-08-22T11:06:21.636" v="1861" actId="1076"/>
          <ac:spMkLst>
            <pc:docMk/>
            <pc:sldMk cId="3120927459" sldId="1980"/>
            <ac:spMk id="3" creationId="{4130DC18-A448-4300-ABCE-76B4AF7E6B81}"/>
          </ac:spMkLst>
        </pc:spChg>
        <pc:picChg chg="del">
          <ac:chgData name="Ofer Zadikario" userId="f36b4b4543f14e71" providerId="LiveId" clId="{06F48364-014B-40BD-BF22-DB5E79CA53CA}" dt="2021-08-22T11:01:18.735" v="1613" actId="478"/>
          <ac:picMkLst>
            <pc:docMk/>
            <pc:sldMk cId="3120927459" sldId="1980"/>
            <ac:picMk id="5" creationId="{71FD3625-E72E-4963-94E5-8EC4375C7EBF}"/>
          </ac:picMkLst>
        </pc:picChg>
        <pc:picChg chg="add mod">
          <ac:chgData name="Ofer Zadikario" userId="f36b4b4543f14e71" providerId="LiveId" clId="{06F48364-014B-40BD-BF22-DB5E79CA53CA}" dt="2021-08-22T11:06:28.176" v="1884" actId="1036"/>
          <ac:picMkLst>
            <pc:docMk/>
            <pc:sldMk cId="3120927459" sldId="1980"/>
            <ac:picMk id="6" creationId="{43CA1CD2-B6DB-4936-8C67-7840F5DD1F01}"/>
          </ac:picMkLst>
        </pc:picChg>
        <pc:picChg chg="add mod">
          <ac:chgData name="Ofer Zadikario" userId="f36b4b4543f14e71" providerId="LiveId" clId="{06F48364-014B-40BD-BF22-DB5E79CA53CA}" dt="2021-08-22T11:06:48.779" v="1906" actId="1035"/>
          <ac:picMkLst>
            <pc:docMk/>
            <pc:sldMk cId="3120927459" sldId="1980"/>
            <ac:picMk id="10" creationId="{C0D0343F-1E23-4CF3-97A2-3079975222D9}"/>
          </ac:picMkLst>
        </pc:picChg>
        <pc:picChg chg="add mod">
          <ac:chgData name="Ofer Zadikario" userId="f36b4b4543f14e71" providerId="LiveId" clId="{06F48364-014B-40BD-BF22-DB5E79CA53CA}" dt="2021-08-22T11:06:48.779" v="1906" actId="1035"/>
          <ac:picMkLst>
            <pc:docMk/>
            <pc:sldMk cId="3120927459" sldId="1980"/>
            <ac:picMk id="12" creationId="{266BE981-D1CE-460B-8DF8-CF4AAC214652}"/>
          </ac:picMkLst>
        </pc:picChg>
        <pc:picChg chg="add mod">
          <ac:chgData name="Ofer Zadikario" userId="f36b4b4543f14e71" providerId="LiveId" clId="{06F48364-014B-40BD-BF22-DB5E79CA53CA}" dt="2021-08-22T11:06:48.779" v="1906" actId="1035"/>
          <ac:picMkLst>
            <pc:docMk/>
            <pc:sldMk cId="3120927459" sldId="1980"/>
            <ac:picMk id="14" creationId="{61DFFAEB-7EE9-45AF-855C-720312BBED3D}"/>
          </ac:picMkLst>
        </pc:picChg>
        <pc:inkChg chg="add del">
          <ac:chgData name="Ofer Zadikario" userId="f36b4b4543f14e71" providerId="LiveId" clId="{06F48364-014B-40BD-BF22-DB5E79CA53CA}" dt="2021-08-22T11:02:39.472" v="1698" actId="9405"/>
          <ac:inkMkLst>
            <pc:docMk/>
            <pc:sldMk cId="3120927459" sldId="1980"/>
            <ac:inkMk id="7" creationId="{FF4641E3-8C97-4BB4-B8CB-56033F100B75}"/>
          </ac:inkMkLst>
        </pc:inkChg>
        <pc:inkChg chg="add del">
          <ac:chgData name="Ofer Zadikario" userId="f36b4b4543f14e71" providerId="LiveId" clId="{06F48364-014B-40BD-BF22-DB5E79CA53CA}" dt="2021-08-22T11:02:59.861" v="1700" actId="9405"/>
          <ac:inkMkLst>
            <pc:docMk/>
            <pc:sldMk cId="3120927459" sldId="1980"/>
            <ac:inkMk id="8" creationId="{3661BB8A-4D86-43EE-A8BB-5694184FC8B4}"/>
          </ac:inkMkLst>
        </pc:inkChg>
      </pc:sldChg>
      <pc:sldChg chg="addSp delSp modSp add mod">
        <pc:chgData name="Ofer Zadikario" userId="f36b4b4543f14e71" providerId="LiveId" clId="{06F48364-014B-40BD-BF22-DB5E79CA53CA}" dt="2021-08-22T11:08:53.671" v="2038" actId="1035"/>
        <pc:sldMkLst>
          <pc:docMk/>
          <pc:sldMk cId="1806635452" sldId="1981"/>
        </pc:sldMkLst>
        <pc:spChg chg="mod">
          <ac:chgData name="Ofer Zadikario" userId="f36b4b4543f14e71" providerId="LiveId" clId="{06F48364-014B-40BD-BF22-DB5E79CA53CA}" dt="2021-08-22T11:07:23.025" v="1921" actId="20577"/>
          <ac:spMkLst>
            <pc:docMk/>
            <pc:sldMk cId="1806635452" sldId="1981"/>
            <ac:spMk id="2" creationId="{5B1C9383-5FA4-430A-9B95-D157DAC11C19}"/>
          </ac:spMkLst>
        </pc:spChg>
        <pc:picChg chg="add mod">
          <ac:chgData name="Ofer Zadikario" userId="f36b4b4543f14e71" providerId="LiveId" clId="{06F48364-014B-40BD-BF22-DB5E79CA53CA}" dt="2021-08-22T11:08:07.625" v="2004" actId="1035"/>
          <ac:picMkLst>
            <pc:docMk/>
            <pc:sldMk cId="1806635452" sldId="1981"/>
            <ac:picMk id="5" creationId="{8CAFB3AA-3C41-4E6D-843C-A1B788B19F95}"/>
          </ac:picMkLst>
        </pc:picChg>
        <pc:picChg chg="del">
          <ac:chgData name="Ofer Zadikario" userId="f36b4b4543f14e71" providerId="LiveId" clId="{06F48364-014B-40BD-BF22-DB5E79CA53CA}" dt="2021-08-22T11:07:58.871" v="1922" actId="478"/>
          <ac:picMkLst>
            <pc:docMk/>
            <pc:sldMk cId="1806635452" sldId="1981"/>
            <ac:picMk id="6" creationId="{43CA1CD2-B6DB-4936-8C67-7840F5DD1F01}"/>
          </ac:picMkLst>
        </pc:picChg>
        <pc:picChg chg="add mod">
          <ac:chgData name="Ofer Zadikario" userId="f36b4b4543f14e71" providerId="LiveId" clId="{06F48364-014B-40BD-BF22-DB5E79CA53CA}" dt="2021-08-22T11:08:53.671" v="2038" actId="1035"/>
          <ac:picMkLst>
            <pc:docMk/>
            <pc:sldMk cId="1806635452" sldId="1981"/>
            <ac:picMk id="8" creationId="{6E980FA3-7A46-43BD-95B1-635704B4A51D}"/>
          </ac:picMkLst>
        </pc:picChg>
        <pc:picChg chg="del">
          <ac:chgData name="Ofer Zadikario" userId="f36b4b4543f14e71" providerId="LiveId" clId="{06F48364-014B-40BD-BF22-DB5E79CA53CA}" dt="2021-08-22T11:08:12.858" v="2005" actId="478"/>
          <ac:picMkLst>
            <pc:docMk/>
            <pc:sldMk cId="1806635452" sldId="1981"/>
            <ac:picMk id="10" creationId="{C0D0343F-1E23-4CF3-97A2-3079975222D9}"/>
          </ac:picMkLst>
        </pc:picChg>
        <pc:picChg chg="del">
          <ac:chgData name="Ofer Zadikario" userId="f36b4b4543f14e71" providerId="LiveId" clId="{06F48364-014B-40BD-BF22-DB5E79CA53CA}" dt="2021-08-22T11:08:12.858" v="2005" actId="478"/>
          <ac:picMkLst>
            <pc:docMk/>
            <pc:sldMk cId="1806635452" sldId="1981"/>
            <ac:picMk id="12" creationId="{266BE981-D1CE-460B-8DF8-CF4AAC214652}"/>
          </ac:picMkLst>
        </pc:picChg>
        <pc:picChg chg="del">
          <ac:chgData name="Ofer Zadikario" userId="f36b4b4543f14e71" providerId="LiveId" clId="{06F48364-014B-40BD-BF22-DB5E79CA53CA}" dt="2021-08-22T11:08:12.858" v="2005" actId="478"/>
          <ac:picMkLst>
            <pc:docMk/>
            <pc:sldMk cId="1806635452" sldId="1981"/>
            <ac:picMk id="14" creationId="{61DFFAEB-7EE9-45AF-855C-720312BBED3D}"/>
          </ac:picMkLst>
        </pc:picChg>
      </pc:sldChg>
    </pc:docChg>
  </pc:docChgLst>
  <pc:docChgLst>
    <pc:chgData name="Ofer Zadikario" userId="f36b4b4543f14e71" providerId="LiveId" clId="{41044910-6AFF-4DE0-AFD5-BFC45364E333}"/>
    <pc:docChg chg="custSel addSld delSld modSld modSection">
      <pc:chgData name="Ofer Zadikario" userId="f36b4b4543f14e71" providerId="LiveId" clId="{41044910-6AFF-4DE0-AFD5-BFC45364E333}" dt="2024-03-03T18:11:45.966" v="596" actId="20577"/>
      <pc:docMkLst>
        <pc:docMk/>
      </pc:docMkLst>
      <pc:sldChg chg="modSp mod">
        <pc:chgData name="Ofer Zadikario" userId="f36b4b4543f14e71" providerId="LiveId" clId="{41044910-6AFF-4DE0-AFD5-BFC45364E333}" dt="2024-03-03T15:50:32.665" v="9" actId="20577"/>
        <pc:sldMkLst>
          <pc:docMk/>
          <pc:sldMk cId="1820839283" sldId="1955"/>
        </pc:sldMkLst>
        <pc:spChg chg="mod">
          <ac:chgData name="Ofer Zadikario" userId="f36b4b4543f14e71" providerId="LiveId" clId="{41044910-6AFF-4DE0-AFD5-BFC45364E333}" dt="2024-03-03T15:50:32.665" v="9" actId="20577"/>
          <ac:spMkLst>
            <pc:docMk/>
            <pc:sldMk cId="1820839283" sldId="1955"/>
            <ac:spMk id="2" creationId="{1540FD78-B5E6-FE4A-8332-386F19518AFE}"/>
          </ac:spMkLst>
        </pc:spChg>
      </pc:sldChg>
      <pc:sldChg chg="modSp mod">
        <pc:chgData name="Ofer Zadikario" userId="f36b4b4543f14e71" providerId="LiveId" clId="{41044910-6AFF-4DE0-AFD5-BFC45364E333}" dt="2024-03-03T16:00:18.625" v="19" actId="20577"/>
        <pc:sldMkLst>
          <pc:docMk/>
          <pc:sldMk cId="2615717577" sldId="1968"/>
        </pc:sldMkLst>
        <pc:spChg chg="mod">
          <ac:chgData name="Ofer Zadikario" userId="f36b4b4543f14e71" providerId="LiveId" clId="{41044910-6AFF-4DE0-AFD5-BFC45364E333}" dt="2024-03-03T16:00:18.625" v="19" actId="20577"/>
          <ac:spMkLst>
            <pc:docMk/>
            <pc:sldMk cId="2615717577" sldId="1968"/>
            <ac:spMk id="3" creationId="{4130DC18-A448-4300-ABCE-76B4AF7E6B81}"/>
          </ac:spMkLst>
        </pc:spChg>
      </pc:sldChg>
      <pc:sldChg chg="del">
        <pc:chgData name="Ofer Zadikario" userId="f36b4b4543f14e71" providerId="LiveId" clId="{41044910-6AFF-4DE0-AFD5-BFC45364E333}" dt="2024-03-03T17:23:47.476" v="20" actId="47"/>
        <pc:sldMkLst>
          <pc:docMk/>
          <pc:sldMk cId="2918456022" sldId="1976"/>
        </pc:sldMkLst>
      </pc:sldChg>
      <pc:sldChg chg="delSp modSp mod">
        <pc:chgData name="Ofer Zadikario" userId="f36b4b4543f14e71" providerId="LiveId" clId="{41044910-6AFF-4DE0-AFD5-BFC45364E333}" dt="2024-03-03T18:01:43.574" v="73"/>
        <pc:sldMkLst>
          <pc:docMk/>
          <pc:sldMk cId="3613862021" sldId="1977"/>
        </pc:sldMkLst>
        <pc:spChg chg="mod">
          <ac:chgData name="Ofer Zadikario" userId="f36b4b4543f14e71" providerId="LiveId" clId="{41044910-6AFF-4DE0-AFD5-BFC45364E333}" dt="2024-03-03T18:01:43.574" v="73"/>
          <ac:spMkLst>
            <pc:docMk/>
            <pc:sldMk cId="3613862021" sldId="1977"/>
            <ac:spMk id="3" creationId="{4130DC18-A448-4300-ABCE-76B4AF7E6B81}"/>
          </ac:spMkLst>
        </pc:spChg>
        <pc:picChg chg="del">
          <ac:chgData name="Ofer Zadikario" userId="f36b4b4543f14e71" providerId="LiveId" clId="{41044910-6AFF-4DE0-AFD5-BFC45364E333}" dt="2024-03-03T18:00:27.609" v="23" actId="478"/>
          <ac:picMkLst>
            <pc:docMk/>
            <pc:sldMk cId="3613862021" sldId="1977"/>
            <ac:picMk id="5" creationId="{CFC3CD5C-65F5-47A3-B7F9-130FD9BA8D51}"/>
          </ac:picMkLst>
        </pc:picChg>
        <pc:picChg chg="mod">
          <ac:chgData name="Ofer Zadikario" userId="f36b4b4543f14e71" providerId="LiveId" clId="{41044910-6AFF-4DE0-AFD5-BFC45364E333}" dt="2024-03-03T18:00:33.840" v="71" actId="1035"/>
          <ac:picMkLst>
            <pc:docMk/>
            <pc:sldMk cId="3613862021" sldId="1977"/>
            <ac:picMk id="7" creationId="{02350AEE-1D8F-45DD-89A8-39DF4D4FC0D8}"/>
          </ac:picMkLst>
        </pc:picChg>
      </pc:sldChg>
      <pc:sldChg chg="del">
        <pc:chgData name="Ofer Zadikario" userId="f36b4b4543f14e71" providerId="LiveId" clId="{41044910-6AFF-4DE0-AFD5-BFC45364E333}" dt="2024-03-03T17:23:49.393" v="21" actId="47"/>
        <pc:sldMkLst>
          <pc:docMk/>
          <pc:sldMk cId="1174594878" sldId="1978"/>
        </pc:sldMkLst>
      </pc:sldChg>
      <pc:sldChg chg="addSp modSp new mod">
        <pc:chgData name="Ofer Zadikario" userId="f36b4b4543f14e71" providerId="LiveId" clId="{41044910-6AFF-4DE0-AFD5-BFC45364E333}" dt="2024-03-03T18:11:45.966" v="596" actId="20577"/>
        <pc:sldMkLst>
          <pc:docMk/>
          <pc:sldMk cId="528768867" sldId="1982"/>
        </pc:sldMkLst>
        <pc:spChg chg="mod">
          <ac:chgData name="Ofer Zadikario" userId="f36b4b4543f14e71" providerId="LiveId" clId="{41044910-6AFF-4DE0-AFD5-BFC45364E333}" dt="2024-03-03T18:05:52.221" v="82" actId="20577"/>
          <ac:spMkLst>
            <pc:docMk/>
            <pc:sldMk cId="528768867" sldId="1982"/>
            <ac:spMk id="2" creationId="{AC1E927C-F9D4-C4DC-B5DE-9D3155AE776F}"/>
          </ac:spMkLst>
        </pc:spChg>
        <pc:spChg chg="add mod">
          <ac:chgData name="Ofer Zadikario" userId="f36b4b4543f14e71" providerId="LiveId" clId="{41044910-6AFF-4DE0-AFD5-BFC45364E333}" dt="2024-03-03T18:11:45.966" v="596" actId="20577"/>
          <ac:spMkLst>
            <pc:docMk/>
            <pc:sldMk cId="528768867" sldId="1982"/>
            <ac:spMk id="3" creationId="{DC6D4F71-0D2B-67CF-5178-CF7708F94C90}"/>
          </ac:spMkLst>
        </pc:spChg>
      </pc:sldChg>
    </pc:docChg>
  </pc:docChgLst>
  <pc:docChgLst>
    <pc:chgData name="Ofer Zadikario" userId="f36b4b4543f14e71" providerId="LiveId" clId="{54EE093B-AD94-4AAE-B380-E53B67FAFD35}"/>
    <pc:docChg chg="undo custSel addSld delSld modSld sldOrd modSection">
      <pc:chgData name="Ofer Zadikario" userId="f36b4b4543f14e71" providerId="LiveId" clId="{54EE093B-AD94-4AAE-B380-E53B67FAFD35}" dt="2020-07-26T09:00:07.324" v="1777" actId="20577"/>
      <pc:docMkLst>
        <pc:docMk/>
      </pc:docMkLst>
      <pc:sldChg chg="modSp mod">
        <pc:chgData name="Ofer Zadikario" userId="f36b4b4543f14e71" providerId="LiveId" clId="{54EE093B-AD94-4AAE-B380-E53B67FAFD35}" dt="2020-07-23T07:27:14.158" v="5" actId="20577"/>
        <pc:sldMkLst>
          <pc:docMk/>
          <pc:sldMk cId="1820839283" sldId="1955"/>
        </pc:sldMkLst>
        <pc:spChg chg="mod">
          <ac:chgData name="Ofer Zadikario" userId="f36b4b4543f14e71" providerId="LiveId" clId="{54EE093B-AD94-4AAE-B380-E53B67FAFD35}" dt="2020-07-23T07:27:14.158" v="5" actId="20577"/>
          <ac:spMkLst>
            <pc:docMk/>
            <pc:sldMk cId="1820839283" sldId="1955"/>
            <ac:spMk id="2" creationId="{1540FD78-B5E6-FE4A-8332-386F19518AFE}"/>
          </ac:spMkLst>
        </pc:spChg>
      </pc:sldChg>
      <pc:sldChg chg="modSp mod">
        <pc:chgData name="Ofer Zadikario" userId="f36b4b4543f14e71" providerId="LiveId" clId="{54EE093B-AD94-4AAE-B380-E53B67FAFD35}" dt="2020-07-26T08:59:39.733" v="1763" actId="20577"/>
        <pc:sldMkLst>
          <pc:docMk/>
          <pc:sldMk cId="2615717577" sldId="1968"/>
        </pc:sldMkLst>
        <pc:spChg chg="mod">
          <ac:chgData name="Ofer Zadikario" userId="f36b4b4543f14e71" providerId="LiveId" clId="{54EE093B-AD94-4AAE-B380-E53B67FAFD35}" dt="2020-07-26T08:59:39.733" v="1763" actId="20577"/>
          <ac:spMkLst>
            <pc:docMk/>
            <pc:sldMk cId="2615717577" sldId="1968"/>
            <ac:spMk id="3" creationId="{4130DC18-A448-4300-ABCE-76B4AF7E6B81}"/>
          </ac:spMkLst>
        </pc:spChg>
      </pc:sldChg>
      <pc:sldChg chg="addSp modSp new mod">
        <pc:chgData name="Ofer Zadikario" userId="f36b4b4543f14e71" providerId="LiveId" clId="{54EE093B-AD94-4AAE-B380-E53B67FAFD35}" dt="2020-07-23T08:49:39.330" v="901" actId="14100"/>
        <pc:sldMkLst>
          <pc:docMk/>
          <pc:sldMk cId="791181183" sldId="1969"/>
        </pc:sldMkLst>
        <pc:spChg chg="mod">
          <ac:chgData name="Ofer Zadikario" userId="f36b4b4543f14e71" providerId="LiveId" clId="{54EE093B-AD94-4AAE-B380-E53B67FAFD35}" dt="2020-07-23T08:35:45.349" v="253" actId="20577"/>
          <ac:spMkLst>
            <pc:docMk/>
            <pc:sldMk cId="791181183" sldId="1969"/>
            <ac:spMk id="2" creationId="{E09FA13D-E950-40BA-8238-543D30F26021}"/>
          </ac:spMkLst>
        </pc:spChg>
        <pc:spChg chg="add mod">
          <ac:chgData name="Ofer Zadikario" userId="f36b4b4543f14e71" providerId="LiveId" clId="{54EE093B-AD94-4AAE-B380-E53B67FAFD35}" dt="2020-07-23T08:49:39.330" v="901" actId="14100"/>
          <ac:spMkLst>
            <pc:docMk/>
            <pc:sldMk cId="791181183" sldId="1969"/>
            <ac:spMk id="4" creationId="{490ECB9A-5BDA-4D86-910F-08C6E7B65AB2}"/>
          </ac:spMkLst>
        </pc:spChg>
        <pc:picChg chg="add mod">
          <ac:chgData name="Ofer Zadikario" userId="f36b4b4543f14e71" providerId="LiveId" clId="{54EE093B-AD94-4AAE-B380-E53B67FAFD35}" dt="2020-07-23T08:49:34.216" v="900" actId="1076"/>
          <ac:picMkLst>
            <pc:docMk/>
            <pc:sldMk cId="791181183" sldId="1969"/>
            <ac:picMk id="5" creationId="{2DE57E13-53EB-4AB7-A857-A894E1F39D71}"/>
          </ac:picMkLst>
        </pc:picChg>
      </pc:sldChg>
      <pc:sldChg chg="del">
        <pc:chgData name="Ofer Zadikario" userId="f36b4b4543f14e71" providerId="LiveId" clId="{54EE093B-AD94-4AAE-B380-E53B67FAFD35}" dt="2020-07-23T07:39:44.554" v="213" actId="2696"/>
        <pc:sldMkLst>
          <pc:docMk/>
          <pc:sldMk cId="1343910854" sldId="1969"/>
        </pc:sldMkLst>
      </pc:sldChg>
      <pc:sldChg chg="addSp delSp modSp add mod">
        <pc:chgData name="Ofer Zadikario" userId="f36b4b4543f14e71" providerId="LiveId" clId="{54EE093B-AD94-4AAE-B380-E53B67FAFD35}" dt="2020-07-26T08:21:28.031" v="1077" actId="1076"/>
        <pc:sldMkLst>
          <pc:docMk/>
          <pc:sldMk cId="1322899705" sldId="1970"/>
        </pc:sldMkLst>
        <pc:spChg chg="mod">
          <ac:chgData name="Ofer Zadikario" userId="f36b4b4543f14e71" providerId="LiveId" clId="{54EE093B-AD94-4AAE-B380-E53B67FAFD35}" dt="2020-07-26T08:20:43.867" v="991" actId="20577"/>
          <ac:spMkLst>
            <pc:docMk/>
            <pc:sldMk cId="1322899705" sldId="1970"/>
            <ac:spMk id="2" creationId="{E09FA13D-E950-40BA-8238-543D30F26021}"/>
          </ac:spMkLst>
        </pc:spChg>
        <pc:spChg chg="del">
          <ac:chgData name="Ofer Zadikario" userId="f36b4b4543f14e71" providerId="LiveId" clId="{54EE093B-AD94-4AAE-B380-E53B67FAFD35}" dt="2020-07-26T08:20:52.373" v="992" actId="478"/>
          <ac:spMkLst>
            <pc:docMk/>
            <pc:sldMk cId="1322899705" sldId="1970"/>
            <ac:spMk id="4" creationId="{490ECB9A-5BDA-4D86-910F-08C6E7B65AB2}"/>
          </ac:spMkLst>
        </pc:spChg>
        <pc:picChg chg="add mod">
          <ac:chgData name="Ofer Zadikario" userId="f36b4b4543f14e71" providerId="LiveId" clId="{54EE093B-AD94-4AAE-B380-E53B67FAFD35}" dt="2020-07-26T08:20:38.470" v="983" actId="14100"/>
          <ac:picMkLst>
            <pc:docMk/>
            <pc:sldMk cId="1322899705" sldId="1970"/>
            <ac:picMk id="3" creationId="{5B2C7A99-336B-4320-972A-7AFA62ABBF01}"/>
          </ac:picMkLst>
        </pc:picChg>
        <pc:picChg chg="del">
          <ac:chgData name="Ofer Zadikario" userId="f36b4b4543f14e71" providerId="LiveId" clId="{54EE093B-AD94-4AAE-B380-E53B67FAFD35}" dt="2020-07-26T08:20:27.839" v="904" actId="478"/>
          <ac:picMkLst>
            <pc:docMk/>
            <pc:sldMk cId="1322899705" sldId="1970"/>
            <ac:picMk id="5" creationId="{2DE57E13-53EB-4AB7-A857-A894E1F39D71}"/>
          </ac:picMkLst>
        </pc:picChg>
        <pc:picChg chg="add mod">
          <ac:chgData name="Ofer Zadikario" userId="f36b4b4543f14e71" providerId="LiveId" clId="{54EE093B-AD94-4AAE-B380-E53B67FAFD35}" dt="2020-07-26T08:21:28.031" v="1077" actId="1076"/>
          <ac:picMkLst>
            <pc:docMk/>
            <pc:sldMk cId="1322899705" sldId="1970"/>
            <ac:picMk id="6" creationId="{62A6D293-6BAD-4FD2-8C65-CC76EFAACD27}"/>
          </ac:picMkLst>
        </pc:picChg>
      </pc:sldChg>
      <pc:sldChg chg="del">
        <pc:chgData name="Ofer Zadikario" userId="f36b4b4543f14e71" providerId="LiveId" clId="{54EE093B-AD94-4AAE-B380-E53B67FAFD35}" dt="2020-07-23T07:39:44.554" v="213" actId="2696"/>
        <pc:sldMkLst>
          <pc:docMk/>
          <pc:sldMk cId="1647347773" sldId="1970"/>
        </pc:sldMkLst>
      </pc:sldChg>
      <pc:sldChg chg="addSp delSp modSp add mod">
        <pc:chgData name="Ofer Zadikario" userId="f36b4b4543f14e71" providerId="LiveId" clId="{54EE093B-AD94-4AAE-B380-E53B67FAFD35}" dt="2020-07-26T08:27:56.910" v="1119" actId="20577"/>
        <pc:sldMkLst>
          <pc:docMk/>
          <pc:sldMk cId="22965610" sldId="1971"/>
        </pc:sldMkLst>
        <pc:spChg chg="mod">
          <ac:chgData name="Ofer Zadikario" userId="f36b4b4543f14e71" providerId="LiveId" clId="{54EE093B-AD94-4AAE-B380-E53B67FAFD35}" dt="2020-07-26T08:27:56.910" v="1119" actId="20577"/>
          <ac:spMkLst>
            <pc:docMk/>
            <pc:sldMk cId="22965610" sldId="1971"/>
            <ac:spMk id="2" creationId="{E09FA13D-E950-40BA-8238-543D30F26021}"/>
          </ac:spMkLst>
        </pc:spChg>
        <pc:picChg chg="del">
          <ac:chgData name="Ofer Zadikario" userId="f36b4b4543f14e71" providerId="LiveId" clId="{54EE093B-AD94-4AAE-B380-E53B67FAFD35}" dt="2020-07-26T08:23:42.886" v="1079" actId="478"/>
          <ac:picMkLst>
            <pc:docMk/>
            <pc:sldMk cId="22965610" sldId="1971"/>
            <ac:picMk id="3" creationId="{5B2C7A99-336B-4320-972A-7AFA62ABBF01}"/>
          </ac:picMkLst>
        </pc:picChg>
        <pc:picChg chg="add mod">
          <ac:chgData name="Ofer Zadikario" userId="f36b4b4543f14e71" providerId="LiveId" clId="{54EE093B-AD94-4AAE-B380-E53B67FAFD35}" dt="2020-07-26T08:23:51.696" v="1082" actId="1076"/>
          <ac:picMkLst>
            <pc:docMk/>
            <pc:sldMk cId="22965610" sldId="1971"/>
            <ac:picMk id="4" creationId="{FFBAF6AD-90B6-485E-B989-F67BF3BA196F}"/>
          </ac:picMkLst>
        </pc:picChg>
        <pc:picChg chg="add mod">
          <ac:chgData name="Ofer Zadikario" userId="f36b4b4543f14e71" providerId="LiveId" clId="{54EE093B-AD94-4AAE-B380-E53B67FAFD35}" dt="2020-07-26T08:24:26.435" v="1086" actId="1076"/>
          <ac:picMkLst>
            <pc:docMk/>
            <pc:sldMk cId="22965610" sldId="1971"/>
            <ac:picMk id="5" creationId="{8F3B02C8-605E-4E80-8E4F-4285D5DB6E02}"/>
          </ac:picMkLst>
        </pc:picChg>
        <pc:picChg chg="del">
          <ac:chgData name="Ofer Zadikario" userId="f36b4b4543f14e71" providerId="LiveId" clId="{54EE093B-AD94-4AAE-B380-E53B67FAFD35}" dt="2020-07-26T08:24:19.302" v="1083" actId="478"/>
          <ac:picMkLst>
            <pc:docMk/>
            <pc:sldMk cId="22965610" sldId="1971"/>
            <ac:picMk id="6" creationId="{62A6D293-6BAD-4FD2-8C65-CC76EFAACD27}"/>
          </ac:picMkLst>
        </pc:picChg>
      </pc:sldChg>
      <pc:sldChg chg="del">
        <pc:chgData name="Ofer Zadikario" userId="f36b4b4543f14e71" providerId="LiveId" clId="{54EE093B-AD94-4AAE-B380-E53B67FAFD35}" dt="2020-07-23T07:39:44.554" v="213" actId="2696"/>
        <pc:sldMkLst>
          <pc:docMk/>
          <pc:sldMk cId="1651404842" sldId="1971"/>
        </pc:sldMkLst>
      </pc:sldChg>
      <pc:sldChg chg="del">
        <pc:chgData name="Ofer Zadikario" userId="f36b4b4543f14e71" providerId="LiveId" clId="{54EE093B-AD94-4AAE-B380-E53B67FAFD35}" dt="2020-07-23T07:39:44.554" v="213" actId="2696"/>
        <pc:sldMkLst>
          <pc:docMk/>
          <pc:sldMk cId="1657160031" sldId="1972"/>
        </pc:sldMkLst>
      </pc:sldChg>
      <pc:sldChg chg="addSp delSp modSp add mod">
        <pc:chgData name="Ofer Zadikario" userId="f36b4b4543f14e71" providerId="LiveId" clId="{54EE093B-AD94-4AAE-B380-E53B67FAFD35}" dt="2020-07-26T08:28:04.683" v="1128" actId="20577"/>
        <pc:sldMkLst>
          <pc:docMk/>
          <pc:sldMk cId="3628749038" sldId="1972"/>
        </pc:sldMkLst>
        <pc:spChg chg="mod">
          <ac:chgData name="Ofer Zadikario" userId="f36b4b4543f14e71" providerId="LiveId" clId="{54EE093B-AD94-4AAE-B380-E53B67FAFD35}" dt="2020-07-26T08:28:04.683" v="1128" actId="20577"/>
          <ac:spMkLst>
            <pc:docMk/>
            <pc:sldMk cId="3628749038" sldId="1972"/>
            <ac:spMk id="2" creationId="{E09FA13D-E950-40BA-8238-543D30F26021}"/>
          </ac:spMkLst>
        </pc:spChg>
        <pc:picChg chg="add mod">
          <ac:chgData name="Ofer Zadikario" userId="f36b4b4543f14e71" providerId="LiveId" clId="{54EE093B-AD94-4AAE-B380-E53B67FAFD35}" dt="2020-07-26T08:27:29.299" v="1108" actId="1076"/>
          <ac:picMkLst>
            <pc:docMk/>
            <pc:sldMk cId="3628749038" sldId="1972"/>
            <ac:picMk id="3" creationId="{4BECD9F8-2E53-40D5-BB40-F2C708372E22}"/>
          </ac:picMkLst>
        </pc:picChg>
        <pc:picChg chg="del">
          <ac:chgData name="Ofer Zadikario" userId="f36b4b4543f14e71" providerId="LiveId" clId="{54EE093B-AD94-4AAE-B380-E53B67FAFD35}" dt="2020-07-26T08:27:38.004" v="1109" actId="478"/>
          <ac:picMkLst>
            <pc:docMk/>
            <pc:sldMk cId="3628749038" sldId="1972"/>
            <ac:picMk id="4" creationId="{FFBAF6AD-90B6-485E-B989-F67BF3BA196F}"/>
          </ac:picMkLst>
        </pc:picChg>
        <pc:picChg chg="del">
          <ac:chgData name="Ofer Zadikario" userId="f36b4b4543f14e71" providerId="LiveId" clId="{54EE093B-AD94-4AAE-B380-E53B67FAFD35}" dt="2020-07-26T08:27:20.990" v="1105" actId="478"/>
          <ac:picMkLst>
            <pc:docMk/>
            <pc:sldMk cId="3628749038" sldId="1972"/>
            <ac:picMk id="5" creationId="{8F3B02C8-605E-4E80-8E4F-4285D5DB6E02}"/>
          </ac:picMkLst>
        </pc:picChg>
      </pc:sldChg>
      <pc:sldChg chg="addSp delSp modSp add mod">
        <pc:chgData name="Ofer Zadikario" userId="f36b4b4543f14e71" providerId="LiveId" clId="{54EE093B-AD94-4AAE-B380-E53B67FAFD35}" dt="2020-07-26T08:30:05.394" v="1144" actId="1076"/>
        <pc:sldMkLst>
          <pc:docMk/>
          <pc:sldMk cId="231037445" sldId="1973"/>
        </pc:sldMkLst>
        <pc:spChg chg="mod">
          <ac:chgData name="Ofer Zadikario" userId="f36b4b4543f14e71" providerId="LiveId" clId="{54EE093B-AD94-4AAE-B380-E53B67FAFD35}" dt="2020-07-26T08:28:15.347" v="1140" actId="20577"/>
          <ac:spMkLst>
            <pc:docMk/>
            <pc:sldMk cId="231037445" sldId="1973"/>
            <ac:spMk id="2" creationId="{E09FA13D-E950-40BA-8238-543D30F26021}"/>
          </ac:spMkLst>
        </pc:spChg>
        <pc:picChg chg="del">
          <ac:chgData name="Ofer Zadikario" userId="f36b4b4543f14e71" providerId="LiveId" clId="{54EE093B-AD94-4AAE-B380-E53B67FAFD35}" dt="2020-07-26T08:29:59.049" v="1141" actId="478"/>
          <ac:picMkLst>
            <pc:docMk/>
            <pc:sldMk cId="231037445" sldId="1973"/>
            <ac:picMk id="3" creationId="{4BECD9F8-2E53-40D5-BB40-F2C708372E22}"/>
          </ac:picMkLst>
        </pc:picChg>
        <pc:picChg chg="add mod">
          <ac:chgData name="Ofer Zadikario" userId="f36b4b4543f14e71" providerId="LiveId" clId="{54EE093B-AD94-4AAE-B380-E53B67FAFD35}" dt="2020-07-26T08:30:05.394" v="1144" actId="1076"/>
          <ac:picMkLst>
            <pc:docMk/>
            <pc:sldMk cId="231037445" sldId="1973"/>
            <ac:picMk id="4" creationId="{8A88ABC4-D541-4322-BFA2-B5402A871DF5}"/>
          </ac:picMkLst>
        </pc:picChg>
      </pc:sldChg>
      <pc:sldChg chg="del">
        <pc:chgData name="Ofer Zadikario" userId="f36b4b4543f14e71" providerId="LiveId" clId="{54EE093B-AD94-4AAE-B380-E53B67FAFD35}" dt="2020-07-23T07:39:44.554" v="213" actId="2696"/>
        <pc:sldMkLst>
          <pc:docMk/>
          <pc:sldMk cId="2098969703" sldId="1973"/>
        </pc:sldMkLst>
      </pc:sldChg>
      <pc:sldChg chg="addSp delSp modSp add mod">
        <pc:chgData name="Ofer Zadikario" userId="f36b4b4543f14e71" providerId="LiveId" clId="{54EE093B-AD94-4AAE-B380-E53B67FAFD35}" dt="2020-07-26T08:39:01.509" v="1196" actId="1076"/>
        <pc:sldMkLst>
          <pc:docMk/>
          <pc:sldMk cId="209306623" sldId="1974"/>
        </pc:sldMkLst>
        <pc:spChg chg="mod">
          <ac:chgData name="Ofer Zadikario" userId="f36b4b4543f14e71" providerId="LiveId" clId="{54EE093B-AD94-4AAE-B380-E53B67FAFD35}" dt="2020-07-26T08:38:52.038" v="1192" actId="20577"/>
          <ac:spMkLst>
            <pc:docMk/>
            <pc:sldMk cId="209306623" sldId="1974"/>
            <ac:spMk id="2" creationId="{E09FA13D-E950-40BA-8238-543D30F26021}"/>
          </ac:spMkLst>
        </pc:spChg>
        <pc:picChg chg="add mod">
          <ac:chgData name="Ofer Zadikario" userId="f36b4b4543f14e71" providerId="LiveId" clId="{54EE093B-AD94-4AAE-B380-E53B67FAFD35}" dt="2020-07-26T08:39:01.509" v="1196" actId="1076"/>
          <ac:picMkLst>
            <pc:docMk/>
            <pc:sldMk cId="209306623" sldId="1974"/>
            <ac:picMk id="3" creationId="{BF7F2AF7-B424-4EEC-A96C-92916D944A5B}"/>
          </ac:picMkLst>
        </pc:picChg>
        <pc:picChg chg="del">
          <ac:chgData name="Ofer Zadikario" userId="f36b4b4543f14e71" providerId="LiveId" clId="{54EE093B-AD94-4AAE-B380-E53B67FAFD35}" dt="2020-07-26T08:38:53.950" v="1193" actId="478"/>
          <ac:picMkLst>
            <pc:docMk/>
            <pc:sldMk cId="209306623" sldId="1974"/>
            <ac:picMk id="4" creationId="{8A88ABC4-D541-4322-BFA2-B5402A871DF5}"/>
          </ac:picMkLst>
        </pc:picChg>
      </pc:sldChg>
      <pc:sldChg chg="del">
        <pc:chgData name="Ofer Zadikario" userId="f36b4b4543f14e71" providerId="LiveId" clId="{54EE093B-AD94-4AAE-B380-E53B67FAFD35}" dt="2020-07-23T07:39:44.554" v="213" actId="2696"/>
        <pc:sldMkLst>
          <pc:docMk/>
          <pc:sldMk cId="1672733584" sldId="1974"/>
        </pc:sldMkLst>
      </pc:sldChg>
      <pc:sldChg chg="addSp delSp modSp add mod">
        <pc:chgData name="Ofer Zadikario" userId="f36b4b4543f14e71" providerId="LiveId" clId="{54EE093B-AD94-4AAE-B380-E53B67FAFD35}" dt="2020-07-26T08:50:54.635" v="1294" actId="1036"/>
        <pc:sldMkLst>
          <pc:docMk/>
          <pc:sldMk cId="803130733" sldId="1975"/>
        </pc:sldMkLst>
        <pc:spChg chg="mod">
          <ac:chgData name="Ofer Zadikario" userId="f36b4b4543f14e71" providerId="LiveId" clId="{54EE093B-AD94-4AAE-B380-E53B67FAFD35}" dt="2020-07-26T08:44:00.995" v="1211" actId="20577"/>
          <ac:spMkLst>
            <pc:docMk/>
            <pc:sldMk cId="803130733" sldId="1975"/>
            <ac:spMk id="2" creationId="{E09FA13D-E950-40BA-8238-543D30F26021}"/>
          </ac:spMkLst>
        </pc:spChg>
        <pc:picChg chg="del">
          <ac:chgData name="Ofer Zadikario" userId="f36b4b4543f14e71" providerId="LiveId" clId="{54EE093B-AD94-4AAE-B380-E53B67FAFD35}" dt="2020-07-26T08:44:05.438" v="1212" actId="478"/>
          <ac:picMkLst>
            <pc:docMk/>
            <pc:sldMk cId="803130733" sldId="1975"/>
            <ac:picMk id="3" creationId="{BF7F2AF7-B424-4EEC-A96C-92916D944A5B}"/>
          </ac:picMkLst>
        </pc:picChg>
        <pc:picChg chg="add mod">
          <ac:chgData name="Ofer Zadikario" userId="f36b4b4543f14e71" providerId="LiveId" clId="{54EE093B-AD94-4AAE-B380-E53B67FAFD35}" dt="2020-07-26T08:50:21.670" v="1214" actId="1076"/>
          <ac:picMkLst>
            <pc:docMk/>
            <pc:sldMk cId="803130733" sldId="1975"/>
            <ac:picMk id="4" creationId="{6623A5B9-66B3-4AEA-B26D-E2527FD57122}"/>
          </ac:picMkLst>
        </pc:picChg>
        <pc:picChg chg="add mod">
          <ac:chgData name="Ofer Zadikario" userId="f36b4b4543f14e71" providerId="LiveId" clId="{54EE093B-AD94-4AAE-B380-E53B67FAFD35}" dt="2020-07-26T08:50:54.635" v="1294" actId="1036"/>
          <ac:picMkLst>
            <pc:docMk/>
            <pc:sldMk cId="803130733" sldId="1975"/>
            <ac:picMk id="5" creationId="{29F355FB-195D-4CD7-B3E3-47814F7EA8A4}"/>
          </ac:picMkLst>
        </pc:picChg>
      </pc:sldChg>
      <pc:sldChg chg="del">
        <pc:chgData name="Ofer Zadikario" userId="f36b4b4543f14e71" providerId="LiveId" clId="{54EE093B-AD94-4AAE-B380-E53B67FAFD35}" dt="2020-07-23T07:39:44.554" v="213" actId="2696"/>
        <pc:sldMkLst>
          <pc:docMk/>
          <pc:sldMk cId="3803034792" sldId="1975"/>
        </pc:sldMkLst>
      </pc:sldChg>
      <pc:sldChg chg="del">
        <pc:chgData name="Ofer Zadikario" userId="f36b4b4543f14e71" providerId="LiveId" clId="{54EE093B-AD94-4AAE-B380-E53B67FAFD35}" dt="2020-07-23T07:39:44.554" v="213" actId="2696"/>
        <pc:sldMkLst>
          <pc:docMk/>
          <pc:sldMk cId="1900434498" sldId="1976"/>
        </pc:sldMkLst>
      </pc:sldChg>
      <pc:sldChg chg="addSp delSp modSp add mod">
        <pc:chgData name="Ofer Zadikario" userId="f36b4b4543f14e71" providerId="LiveId" clId="{54EE093B-AD94-4AAE-B380-E53B67FAFD35}" dt="2020-07-26T08:55:09.484" v="1720" actId="1076"/>
        <pc:sldMkLst>
          <pc:docMk/>
          <pc:sldMk cId="2918456022" sldId="1976"/>
        </pc:sldMkLst>
        <pc:spChg chg="mod">
          <ac:chgData name="Ofer Zadikario" userId="f36b4b4543f14e71" providerId="LiveId" clId="{54EE093B-AD94-4AAE-B380-E53B67FAFD35}" dt="2020-07-26T08:53:22.524" v="1462" actId="14100"/>
          <ac:spMkLst>
            <pc:docMk/>
            <pc:sldMk cId="2918456022" sldId="1976"/>
            <ac:spMk id="2" creationId="{E09FA13D-E950-40BA-8238-543D30F26021}"/>
          </ac:spMkLst>
        </pc:spChg>
        <pc:picChg chg="add mod">
          <ac:chgData name="Ofer Zadikario" userId="f36b4b4543f14e71" providerId="LiveId" clId="{54EE093B-AD94-4AAE-B380-E53B67FAFD35}" dt="2020-07-26T08:54:07.206" v="1544" actId="1037"/>
          <ac:picMkLst>
            <pc:docMk/>
            <pc:sldMk cId="2918456022" sldId="1976"/>
            <ac:picMk id="3" creationId="{47AA8C47-E5FB-4D85-85E3-4D6195E3CCA0}"/>
          </ac:picMkLst>
        </pc:picChg>
        <pc:picChg chg="del">
          <ac:chgData name="Ofer Zadikario" userId="f36b4b4543f14e71" providerId="LiveId" clId="{54EE093B-AD94-4AAE-B380-E53B67FAFD35}" dt="2020-07-26T08:53:26.607" v="1463" actId="478"/>
          <ac:picMkLst>
            <pc:docMk/>
            <pc:sldMk cId="2918456022" sldId="1976"/>
            <ac:picMk id="4" creationId="{6623A5B9-66B3-4AEA-B26D-E2527FD57122}"/>
          </ac:picMkLst>
        </pc:picChg>
        <pc:picChg chg="del">
          <ac:chgData name="Ofer Zadikario" userId="f36b4b4543f14e71" providerId="LiveId" clId="{54EE093B-AD94-4AAE-B380-E53B67FAFD35}" dt="2020-07-26T08:53:28.248" v="1464" actId="478"/>
          <ac:picMkLst>
            <pc:docMk/>
            <pc:sldMk cId="2918456022" sldId="1976"/>
            <ac:picMk id="5" creationId="{29F355FB-195D-4CD7-B3E3-47814F7EA8A4}"/>
          </ac:picMkLst>
        </pc:picChg>
        <pc:picChg chg="add mod">
          <ac:chgData name="Ofer Zadikario" userId="f36b4b4543f14e71" providerId="LiveId" clId="{54EE093B-AD94-4AAE-B380-E53B67FAFD35}" dt="2020-07-26T08:55:05.741" v="1719" actId="1076"/>
          <ac:picMkLst>
            <pc:docMk/>
            <pc:sldMk cId="2918456022" sldId="1976"/>
            <ac:picMk id="6" creationId="{06B132E0-C69A-4928-B59B-3650DF1C281E}"/>
          </ac:picMkLst>
        </pc:picChg>
        <pc:picChg chg="add mod">
          <ac:chgData name="Ofer Zadikario" userId="f36b4b4543f14e71" providerId="LiveId" clId="{54EE093B-AD94-4AAE-B380-E53B67FAFD35}" dt="2020-07-26T08:55:09.484" v="1720" actId="1076"/>
          <ac:picMkLst>
            <pc:docMk/>
            <pc:sldMk cId="2918456022" sldId="1976"/>
            <ac:picMk id="7" creationId="{023E3C14-92B0-41C1-924A-24865CB948B7}"/>
          </ac:picMkLst>
        </pc:picChg>
      </pc:sldChg>
      <pc:sldChg chg="del">
        <pc:chgData name="Ofer Zadikario" userId="f36b4b4543f14e71" providerId="LiveId" clId="{54EE093B-AD94-4AAE-B380-E53B67FAFD35}" dt="2020-07-23T07:39:44.554" v="213" actId="2696"/>
        <pc:sldMkLst>
          <pc:docMk/>
          <pc:sldMk cId="3132623133" sldId="1977"/>
        </pc:sldMkLst>
      </pc:sldChg>
      <pc:sldChg chg="modSp add mod ord">
        <pc:chgData name="Ofer Zadikario" userId="f36b4b4543f14e71" providerId="LiveId" clId="{54EE093B-AD94-4AAE-B380-E53B67FAFD35}" dt="2020-07-26T09:00:07.324" v="1777" actId="20577"/>
        <pc:sldMkLst>
          <pc:docMk/>
          <pc:sldMk cId="3613862021" sldId="1977"/>
        </pc:sldMkLst>
        <pc:spChg chg="mod">
          <ac:chgData name="Ofer Zadikario" userId="f36b4b4543f14e71" providerId="LiveId" clId="{54EE093B-AD94-4AAE-B380-E53B67FAFD35}" dt="2020-07-26T09:00:03.336" v="1774" actId="20577"/>
          <ac:spMkLst>
            <pc:docMk/>
            <pc:sldMk cId="3613862021" sldId="1977"/>
            <ac:spMk id="2" creationId="{5B1C9383-5FA4-430A-9B95-D157DAC11C19}"/>
          </ac:spMkLst>
        </pc:spChg>
        <pc:spChg chg="mod">
          <ac:chgData name="Ofer Zadikario" userId="f36b4b4543f14e71" providerId="LiveId" clId="{54EE093B-AD94-4AAE-B380-E53B67FAFD35}" dt="2020-07-26T09:00:07.324" v="1777" actId="20577"/>
          <ac:spMkLst>
            <pc:docMk/>
            <pc:sldMk cId="3613862021" sldId="1977"/>
            <ac:spMk id="3" creationId="{4130DC18-A448-4300-ABCE-76B4AF7E6B81}"/>
          </ac:spMkLst>
        </pc:spChg>
      </pc:sldChg>
      <pc:sldChg chg="del">
        <pc:chgData name="Ofer Zadikario" userId="f36b4b4543f14e71" providerId="LiveId" clId="{54EE093B-AD94-4AAE-B380-E53B67FAFD35}" dt="2020-07-23T07:39:44.554" v="213" actId="2696"/>
        <pc:sldMkLst>
          <pc:docMk/>
          <pc:sldMk cId="187578326" sldId="1978"/>
        </pc:sldMkLst>
      </pc:sldChg>
      <pc:sldChg chg="del">
        <pc:chgData name="Ofer Zadikario" userId="f36b4b4543f14e71" providerId="LiveId" clId="{54EE093B-AD94-4AAE-B380-E53B67FAFD35}" dt="2020-07-23T07:39:44.554" v="213" actId="2696"/>
        <pc:sldMkLst>
          <pc:docMk/>
          <pc:sldMk cId="2436114190" sldId="1979"/>
        </pc:sldMkLst>
      </pc:sldChg>
      <pc:sldChg chg="del">
        <pc:chgData name="Ofer Zadikario" userId="f36b4b4543f14e71" providerId="LiveId" clId="{54EE093B-AD94-4AAE-B380-E53B67FAFD35}" dt="2020-07-23T07:39:44.554" v="213" actId="2696"/>
        <pc:sldMkLst>
          <pc:docMk/>
          <pc:sldMk cId="1477441407" sldId="1980"/>
        </pc:sldMkLst>
      </pc:sldChg>
      <pc:sldChg chg="del">
        <pc:chgData name="Ofer Zadikario" userId="f36b4b4543f14e71" providerId="LiveId" clId="{54EE093B-AD94-4AAE-B380-E53B67FAFD35}" dt="2020-07-23T07:39:44.554" v="213" actId="2696"/>
        <pc:sldMkLst>
          <pc:docMk/>
          <pc:sldMk cId="2911347949" sldId="1981"/>
        </pc:sldMkLst>
      </pc:sldChg>
    </pc:docChg>
  </pc:docChgLst>
  <pc:docChgLst>
    <pc:chgData name="Ofer Zadikario" userId="f36b4b4543f14e71" providerId="LiveId" clId="{F8B2AF06-11B1-4080-8EBD-B42C8AD8CC5D}"/>
    <pc:docChg chg="custSel modSld">
      <pc:chgData name="Ofer Zadikario" userId="f36b4b4543f14e71" providerId="LiveId" clId="{F8B2AF06-11B1-4080-8EBD-B42C8AD8CC5D}" dt="2020-07-17T09:25:09.007" v="603" actId="14100"/>
      <pc:docMkLst>
        <pc:docMk/>
      </pc:docMkLst>
      <pc:sldChg chg="addSp delSp modSp mod">
        <pc:chgData name="Ofer Zadikario" userId="f36b4b4543f14e71" providerId="LiveId" clId="{F8B2AF06-11B1-4080-8EBD-B42C8AD8CC5D}" dt="2020-07-17T09:25:09.007" v="603" actId="14100"/>
        <pc:sldMkLst>
          <pc:docMk/>
          <pc:sldMk cId="3900714811" sldId="1964"/>
        </pc:sldMkLst>
        <pc:spChg chg="mod">
          <ac:chgData name="Ofer Zadikario" userId="f36b4b4543f14e71" providerId="LiveId" clId="{F8B2AF06-11B1-4080-8EBD-B42C8AD8CC5D}" dt="2020-07-17T09:23:14.024" v="406" actId="20577"/>
          <ac:spMkLst>
            <pc:docMk/>
            <pc:sldMk cId="3900714811" sldId="1964"/>
            <ac:spMk id="2" creationId="{667DA6D6-13B1-434C-B9AA-70628C006786}"/>
          </ac:spMkLst>
        </pc:spChg>
        <pc:spChg chg="mod">
          <ac:chgData name="Ofer Zadikario" userId="f36b4b4543f14e71" providerId="LiveId" clId="{F8B2AF06-11B1-4080-8EBD-B42C8AD8CC5D}" dt="2020-07-17T09:24:16.447" v="446" actId="20577"/>
          <ac:spMkLst>
            <pc:docMk/>
            <pc:sldMk cId="3900714811" sldId="1964"/>
            <ac:spMk id="3" creationId="{85E1F499-FD44-F14A-852E-5A905DF915C9}"/>
          </ac:spMkLst>
        </pc:spChg>
        <pc:picChg chg="add mod">
          <ac:chgData name="Ofer Zadikario" userId="f36b4b4543f14e71" providerId="LiveId" clId="{F8B2AF06-11B1-4080-8EBD-B42C8AD8CC5D}" dt="2020-07-17T09:21:04.834" v="231" actId="1035"/>
          <ac:picMkLst>
            <pc:docMk/>
            <pc:sldMk cId="3900714811" sldId="1964"/>
            <ac:picMk id="4" creationId="{92775136-C239-45E5-899B-77F2E1255DAD}"/>
          </ac:picMkLst>
        </pc:picChg>
        <pc:picChg chg="add mod">
          <ac:chgData name="Ofer Zadikario" userId="f36b4b4543f14e71" providerId="LiveId" clId="{F8B2AF06-11B1-4080-8EBD-B42C8AD8CC5D}" dt="2020-07-17T09:21:42.517" v="354" actId="1038"/>
          <ac:picMkLst>
            <pc:docMk/>
            <pc:sldMk cId="3900714811" sldId="1964"/>
            <ac:picMk id="5" creationId="{F278E157-B451-42CA-8DD2-C6E7DE707C21}"/>
          </ac:picMkLst>
        </pc:picChg>
        <pc:picChg chg="del">
          <ac:chgData name="Ofer Zadikario" userId="f36b4b4543f14e71" providerId="LiveId" clId="{F8B2AF06-11B1-4080-8EBD-B42C8AD8CC5D}" dt="2020-07-17T09:20:04.147" v="33" actId="478"/>
          <ac:picMkLst>
            <pc:docMk/>
            <pc:sldMk cId="3900714811" sldId="1964"/>
            <ac:picMk id="7" creationId="{A938FB1C-CCCF-481B-B1B2-6575B9A4F3F6}"/>
          </ac:picMkLst>
        </pc:picChg>
        <pc:cxnChg chg="mod">
          <ac:chgData name="Ofer Zadikario" userId="f36b4b4543f14e71" providerId="LiveId" clId="{F8B2AF06-11B1-4080-8EBD-B42C8AD8CC5D}" dt="2020-07-17T09:22:02.269" v="363" actId="1037"/>
          <ac:cxnSpMkLst>
            <pc:docMk/>
            <pc:sldMk cId="3900714811" sldId="1964"/>
            <ac:cxnSpMk id="6" creationId="{DE959D33-4396-495C-A0E2-304CE376E034}"/>
          </ac:cxnSpMkLst>
        </pc:cxnChg>
        <pc:cxnChg chg="del">
          <ac:chgData name="Ofer Zadikario" userId="f36b4b4543f14e71" providerId="LiveId" clId="{F8B2AF06-11B1-4080-8EBD-B42C8AD8CC5D}" dt="2020-07-17T09:22:07.662" v="364" actId="478"/>
          <ac:cxnSpMkLst>
            <pc:docMk/>
            <pc:sldMk cId="3900714811" sldId="1964"/>
            <ac:cxnSpMk id="11" creationId="{470810C2-80FA-49AE-A059-20D81A9F21BE}"/>
          </ac:cxnSpMkLst>
        </pc:cxnChg>
        <pc:cxnChg chg="mod">
          <ac:chgData name="Ofer Zadikario" userId="f36b4b4543f14e71" providerId="LiveId" clId="{F8B2AF06-11B1-4080-8EBD-B42C8AD8CC5D}" dt="2020-07-17T09:22:25.675" v="396" actId="14100"/>
          <ac:cxnSpMkLst>
            <pc:docMk/>
            <pc:sldMk cId="3900714811" sldId="1964"/>
            <ac:cxnSpMk id="12" creationId="{06CF70DD-136B-4806-82F9-7C3255798017}"/>
          </ac:cxnSpMkLst>
        </pc:cxnChg>
        <pc:cxnChg chg="mod">
          <ac:chgData name="Ofer Zadikario" userId="f36b4b4543f14e71" providerId="LiveId" clId="{F8B2AF06-11B1-4080-8EBD-B42C8AD8CC5D}" dt="2020-07-17T09:22:19.532" v="395" actId="1035"/>
          <ac:cxnSpMkLst>
            <pc:docMk/>
            <pc:sldMk cId="3900714811" sldId="1964"/>
            <ac:cxnSpMk id="14" creationId="{6765FC01-EAC4-47B7-B74F-FE7B882A3BA0}"/>
          </ac:cxnSpMkLst>
        </pc:cxnChg>
        <pc:cxnChg chg="add mod">
          <ac:chgData name="Ofer Zadikario" userId="f36b4b4543f14e71" providerId="LiveId" clId="{F8B2AF06-11B1-4080-8EBD-B42C8AD8CC5D}" dt="2020-07-17T09:24:41.781" v="522" actId="14100"/>
          <ac:cxnSpMkLst>
            <pc:docMk/>
            <pc:sldMk cId="3900714811" sldId="1964"/>
            <ac:cxnSpMk id="17" creationId="{35969298-3287-403E-8114-2A29CBC75D2E}"/>
          </ac:cxnSpMkLst>
        </pc:cxnChg>
        <pc:cxnChg chg="add mod">
          <ac:chgData name="Ofer Zadikario" userId="f36b4b4543f14e71" providerId="LiveId" clId="{F8B2AF06-11B1-4080-8EBD-B42C8AD8CC5D}" dt="2020-07-17T09:24:55.893" v="579" actId="14100"/>
          <ac:cxnSpMkLst>
            <pc:docMk/>
            <pc:sldMk cId="3900714811" sldId="1964"/>
            <ac:cxnSpMk id="18" creationId="{9F0A9A09-7D69-49D2-B4D5-E7D6BA2863CB}"/>
          </ac:cxnSpMkLst>
        </pc:cxnChg>
        <pc:cxnChg chg="add mod">
          <ac:chgData name="Ofer Zadikario" userId="f36b4b4543f14e71" providerId="LiveId" clId="{F8B2AF06-11B1-4080-8EBD-B42C8AD8CC5D}" dt="2020-07-17T09:25:09.007" v="603" actId="14100"/>
          <ac:cxnSpMkLst>
            <pc:docMk/>
            <pc:sldMk cId="3900714811" sldId="1964"/>
            <ac:cxnSpMk id="20" creationId="{F3F76005-CCE7-4780-BBCB-47891C9CD816}"/>
          </ac:cxnSpMkLst>
        </pc:cxnChg>
      </pc:sldChg>
    </pc:docChg>
  </pc:docChgLst>
  <pc:docChgLst>
    <pc:chgData name="Ofer Zadikario" userId="f36b4b4543f14e71" providerId="LiveId" clId="{F0A4ABD6-3DF2-4502-84D4-50658DE77B32}"/>
    <pc:docChg chg="undo custSel addSld delSld modSld sldOrd modSection">
      <pc:chgData name="Ofer Zadikario" userId="f36b4b4543f14e71" providerId="LiveId" clId="{F0A4ABD6-3DF2-4502-84D4-50658DE77B32}" dt="2020-07-12T12:18:17.737" v="7379" actId="20577"/>
      <pc:docMkLst>
        <pc:docMk/>
      </pc:docMkLst>
      <pc:sldChg chg="addSp delSp modSp mod">
        <pc:chgData name="Ofer Zadikario" userId="f36b4b4543f14e71" providerId="LiveId" clId="{F0A4ABD6-3DF2-4502-84D4-50658DE77B32}" dt="2020-07-06T07:55:38.660" v="505" actId="5793"/>
        <pc:sldMkLst>
          <pc:docMk/>
          <pc:sldMk cId="137712924" sldId="1571"/>
        </pc:sldMkLst>
        <pc:spChg chg="mod">
          <ac:chgData name="Ofer Zadikario" userId="f36b4b4543f14e71" providerId="LiveId" clId="{F0A4ABD6-3DF2-4502-84D4-50658DE77B32}" dt="2020-07-06T07:48:25.314" v="197" actId="20577"/>
          <ac:spMkLst>
            <pc:docMk/>
            <pc:sldMk cId="137712924" sldId="1571"/>
            <ac:spMk id="3" creationId="{00000000-0000-0000-0000-000000000000}"/>
          </ac:spMkLst>
        </pc:spChg>
        <pc:spChg chg="add mod">
          <ac:chgData name="Ofer Zadikario" userId="f36b4b4543f14e71" providerId="LiveId" clId="{F0A4ABD6-3DF2-4502-84D4-50658DE77B32}" dt="2020-07-06T07:55:38.660" v="505" actId="5793"/>
          <ac:spMkLst>
            <pc:docMk/>
            <pc:sldMk cId="137712924" sldId="1571"/>
            <ac:spMk id="9" creationId="{9E094E4B-BAAC-4613-9907-2A45938F6637}"/>
          </ac:spMkLst>
        </pc:spChg>
        <pc:spChg chg="del mod">
          <ac:chgData name="Ofer Zadikario" userId="f36b4b4543f14e71" providerId="LiveId" clId="{F0A4ABD6-3DF2-4502-84D4-50658DE77B32}" dt="2020-07-06T07:26:04.578" v="10" actId="478"/>
          <ac:spMkLst>
            <pc:docMk/>
            <pc:sldMk cId="137712924" sldId="1571"/>
            <ac:spMk id="15" creationId="{00000000-0000-0000-0000-000000000000}"/>
          </ac:spMkLst>
        </pc:spChg>
        <pc:grpChg chg="del mod">
          <ac:chgData name="Ofer Zadikario" userId="f36b4b4543f14e71" providerId="LiveId" clId="{F0A4ABD6-3DF2-4502-84D4-50658DE77B32}" dt="2020-07-06T07:48:44.575" v="198" actId="165"/>
          <ac:grpSpMkLst>
            <pc:docMk/>
            <pc:sldMk cId="137712924" sldId="1571"/>
            <ac:grpSpMk id="2" creationId="{DE94121D-A6DB-FA48-B29A-E0367F939463}"/>
          </ac:grpSpMkLst>
        </pc:grpChg>
        <pc:grpChg chg="add mod">
          <ac:chgData name="Ofer Zadikario" userId="f36b4b4543f14e71" providerId="LiveId" clId="{F0A4ABD6-3DF2-4502-84D4-50658DE77B32}" dt="2020-07-06T07:51:43.779" v="377" actId="1038"/>
          <ac:grpSpMkLst>
            <pc:docMk/>
            <pc:sldMk cId="137712924" sldId="1571"/>
            <ac:grpSpMk id="5" creationId="{E2808ACF-B893-416F-8E47-A0C544F2D17F}"/>
          </ac:grpSpMkLst>
        </pc:grpChg>
        <pc:picChg chg="add mod">
          <ac:chgData name="Ofer Zadikario" userId="f36b4b4543f14e71" providerId="LiveId" clId="{F0A4ABD6-3DF2-4502-84D4-50658DE77B32}" dt="2020-07-06T07:51:37.335" v="322" actId="164"/>
          <ac:picMkLst>
            <pc:docMk/>
            <pc:sldMk cId="137712924" sldId="1571"/>
            <ac:picMk id="4" creationId="{BA740B4E-F5E3-41AB-817C-B4485A3366A9}"/>
          </ac:picMkLst>
        </pc:picChg>
        <pc:picChg chg="del mod">
          <ac:chgData name="Ofer Zadikario" userId="f36b4b4543f14e71" providerId="LiveId" clId="{F0A4ABD6-3DF2-4502-84D4-50658DE77B32}" dt="2020-07-06T07:26:19.197" v="27" actId="478"/>
          <ac:picMkLst>
            <pc:docMk/>
            <pc:sldMk cId="137712924" sldId="1571"/>
            <ac:picMk id="8" creationId="{78AF5D0E-6E54-9F42-A3C3-0AB0C21CEDB8}"/>
          </ac:picMkLst>
        </pc:picChg>
        <pc:picChg chg="mod topLvl">
          <ac:chgData name="Ofer Zadikario" userId="f36b4b4543f14e71" providerId="LiveId" clId="{F0A4ABD6-3DF2-4502-84D4-50658DE77B32}" dt="2020-07-06T07:51:37.335" v="322" actId="164"/>
          <ac:picMkLst>
            <pc:docMk/>
            <pc:sldMk cId="137712924" sldId="1571"/>
            <ac:picMk id="11" creationId="{00000000-0000-0000-0000-000000000000}"/>
          </ac:picMkLst>
        </pc:picChg>
        <pc:picChg chg="del mod topLvl">
          <ac:chgData name="Ofer Zadikario" userId="f36b4b4543f14e71" providerId="LiveId" clId="{F0A4ABD6-3DF2-4502-84D4-50658DE77B32}" dt="2020-07-06T07:48:52.123" v="199" actId="478"/>
          <ac:picMkLst>
            <pc:docMk/>
            <pc:sldMk cId="137712924" sldId="1571"/>
            <ac:picMk id="12" creationId="{00000000-0000-0000-0000-000000000000}"/>
          </ac:picMkLst>
        </pc:picChg>
      </pc:sldChg>
      <pc:sldChg chg="modSp mod ord">
        <pc:chgData name="Ofer Zadikario" userId="f36b4b4543f14e71" providerId="LiveId" clId="{F0A4ABD6-3DF2-4502-84D4-50658DE77B32}" dt="2020-07-08T09:06:02.454" v="1427"/>
        <pc:sldMkLst>
          <pc:docMk/>
          <pc:sldMk cId="2987184589" sldId="1941"/>
        </pc:sldMkLst>
        <pc:spChg chg="mod">
          <ac:chgData name="Ofer Zadikario" userId="f36b4b4543f14e71" providerId="LiveId" clId="{F0A4ABD6-3DF2-4502-84D4-50658DE77B32}" dt="2020-07-06T08:17:09.635" v="936" actId="20577"/>
          <ac:spMkLst>
            <pc:docMk/>
            <pc:sldMk cId="2987184589" sldId="1941"/>
            <ac:spMk id="2" creationId="{1540FD78-B5E6-FE4A-8332-386F19518AFE}"/>
          </ac:spMkLst>
        </pc:spChg>
      </pc:sldChg>
      <pc:sldChg chg="addSp modSp mod ord">
        <pc:chgData name="Ofer Zadikario" userId="f36b4b4543f14e71" providerId="LiveId" clId="{F0A4ABD6-3DF2-4502-84D4-50658DE77B32}" dt="2020-07-06T08:12:36.937" v="888" actId="313"/>
        <pc:sldMkLst>
          <pc:docMk/>
          <pc:sldMk cId="346288692" sldId="1943"/>
        </pc:sldMkLst>
        <pc:spChg chg="mod">
          <ac:chgData name="Ofer Zadikario" userId="f36b4b4543f14e71" providerId="LiveId" clId="{F0A4ABD6-3DF2-4502-84D4-50658DE77B32}" dt="2020-07-06T08:12:36.937" v="888" actId="313"/>
          <ac:spMkLst>
            <pc:docMk/>
            <pc:sldMk cId="346288692" sldId="1943"/>
            <ac:spMk id="2" creationId="{667DA6D6-13B1-434C-B9AA-70628C006786}"/>
          </ac:spMkLst>
        </pc:spChg>
        <pc:spChg chg="mod">
          <ac:chgData name="Ofer Zadikario" userId="f36b4b4543f14e71" providerId="LiveId" clId="{F0A4ABD6-3DF2-4502-84D4-50658DE77B32}" dt="2020-07-06T08:11:23.268" v="815" actId="14100"/>
          <ac:spMkLst>
            <pc:docMk/>
            <pc:sldMk cId="346288692" sldId="1943"/>
            <ac:spMk id="3" creationId="{85E1F499-FD44-F14A-852E-5A905DF915C9}"/>
          </ac:spMkLst>
        </pc:spChg>
        <pc:picChg chg="add mod">
          <ac:chgData name="Ofer Zadikario" userId="f36b4b4543f14e71" providerId="LiveId" clId="{F0A4ABD6-3DF2-4502-84D4-50658DE77B32}" dt="2020-07-06T08:12:21.026" v="887" actId="1076"/>
          <ac:picMkLst>
            <pc:docMk/>
            <pc:sldMk cId="346288692" sldId="1943"/>
            <ac:picMk id="4" creationId="{973DF7C1-393F-4974-AD2D-774356A3ECAF}"/>
          </ac:picMkLst>
        </pc:picChg>
      </pc:sldChg>
      <pc:sldChg chg="modSp mod">
        <pc:chgData name="Ofer Zadikario" userId="f36b4b4543f14e71" providerId="LiveId" clId="{F0A4ABD6-3DF2-4502-84D4-50658DE77B32}" dt="2020-07-06T06:52:10.403" v="8" actId="20577"/>
        <pc:sldMkLst>
          <pc:docMk/>
          <pc:sldMk cId="377166578" sldId="1945"/>
        </pc:sldMkLst>
        <pc:spChg chg="mod">
          <ac:chgData name="Ofer Zadikario" userId="f36b4b4543f14e71" providerId="LiveId" clId="{F0A4ABD6-3DF2-4502-84D4-50658DE77B32}" dt="2020-07-06T06:52:10.403" v="8" actId="20577"/>
          <ac:spMkLst>
            <pc:docMk/>
            <pc:sldMk cId="377166578" sldId="1945"/>
            <ac:spMk id="3" creationId="{EAC9D90D-41ED-7A4E-AF05-87821125D59E}"/>
          </ac:spMkLst>
        </pc:spChg>
      </pc:sldChg>
      <pc:sldChg chg="addSp delSp modSp add mod delAnim modAnim">
        <pc:chgData name="Ofer Zadikario" userId="f36b4b4543f14e71" providerId="LiveId" clId="{F0A4ABD6-3DF2-4502-84D4-50658DE77B32}" dt="2020-07-06T07:47:50.241" v="184" actId="1036"/>
        <pc:sldMkLst>
          <pc:docMk/>
          <pc:sldMk cId="2047350677" sldId="1948"/>
        </pc:sldMkLst>
        <pc:spChg chg="del">
          <ac:chgData name="Ofer Zadikario" userId="f36b4b4543f14e71" providerId="LiveId" clId="{F0A4ABD6-3DF2-4502-84D4-50658DE77B32}" dt="2020-07-06T07:27:08.931" v="30" actId="478"/>
          <ac:spMkLst>
            <pc:docMk/>
            <pc:sldMk cId="2047350677" sldId="1948"/>
            <ac:spMk id="2" creationId="{00000000-0000-0000-0000-000000000000}"/>
          </ac:spMkLst>
        </pc:spChg>
        <pc:spChg chg="mod">
          <ac:chgData name="Ofer Zadikario" userId="f36b4b4543f14e71" providerId="LiveId" clId="{F0A4ABD6-3DF2-4502-84D4-50658DE77B32}" dt="2020-07-06T07:46:21.948" v="175" actId="5793"/>
          <ac:spMkLst>
            <pc:docMk/>
            <pc:sldMk cId="2047350677" sldId="1948"/>
            <ac:spMk id="3" creationId="{00000000-0000-0000-0000-000000000000}"/>
          </ac:spMkLst>
        </pc:spChg>
        <pc:spChg chg="del mod">
          <ac:chgData name="Ofer Zadikario" userId="f36b4b4543f14e71" providerId="LiveId" clId="{F0A4ABD6-3DF2-4502-84D4-50658DE77B32}" dt="2020-07-06T07:44:59.769" v="136" actId="478"/>
          <ac:spMkLst>
            <pc:docMk/>
            <pc:sldMk cId="2047350677" sldId="1948"/>
            <ac:spMk id="4" creationId="{00000000-0000-0000-0000-000000000000}"/>
          </ac:spMkLst>
        </pc:spChg>
        <pc:spChg chg="mod">
          <ac:chgData name="Ofer Zadikario" userId="f36b4b4543f14e71" providerId="LiveId" clId="{F0A4ABD6-3DF2-4502-84D4-50658DE77B32}" dt="2020-07-06T07:38:08.318" v="81" actId="1076"/>
          <ac:spMkLst>
            <pc:docMk/>
            <pc:sldMk cId="2047350677" sldId="1948"/>
            <ac:spMk id="7" creationId="{2DE3B368-3DD5-A546-AB1E-DD1B15265636}"/>
          </ac:spMkLst>
        </pc:spChg>
        <pc:spChg chg="add del mod">
          <ac:chgData name="Ofer Zadikario" userId="f36b4b4543f14e71" providerId="LiveId" clId="{F0A4ABD6-3DF2-4502-84D4-50658DE77B32}" dt="2020-07-06T07:27:36.529" v="31" actId="478"/>
          <ac:spMkLst>
            <pc:docMk/>
            <pc:sldMk cId="2047350677" sldId="1948"/>
            <ac:spMk id="13" creationId="{CC9C4899-5A4D-4455-821D-35B731E251E9}"/>
          </ac:spMkLst>
        </pc:spChg>
        <pc:grpChg chg="del">
          <ac:chgData name="Ofer Zadikario" userId="f36b4b4543f14e71" providerId="LiveId" clId="{F0A4ABD6-3DF2-4502-84D4-50658DE77B32}" dt="2020-07-06T07:28:12.398" v="69" actId="478"/>
          <ac:grpSpMkLst>
            <pc:docMk/>
            <pc:sldMk cId="2047350677" sldId="1948"/>
            <ac:grpSpMk id="11" creationId="{00000000-0000-0000-0000-000000000000}"/>
          </ac:grpSpMkLst>
        </pc:grpChg>
        <pc:grpChg chg="del">
          <ac:chgData name="Ofer Zadikario" userId="f36b4b4543f14e71" providerId="LiveId" clId="{F0A4ABD6-3DF2-4502-84D4-50658DE77B32}" dt="2020-07-06T07:28:14.933" v="70" actId="478"/>
          <ac:grpSpMkLst>
            <pc:docMk/>
            <pc:sldMk cId="2047350677" sldId="1948"/>
            <ac:grpSpMk id="14" creationId="{00000000-0000-0000-0000-000000000000}"/>
          </ac:grpSpMkLst>
        </pc:grpChg>
        <pc:picChg chg="add mod">
          <ac:chgData name="Ofer Zadikario" userId="f36b4b4543f14e71" providerId="LiveId" clId="{F0A4ABD6-3DF2-4502-84D4-50658DE77B32}" dt="2020-07-06T07:32:33.409" v="79" actId="1076"/>
          <ac:picMkLst>
            <pc:docMk/>
            <pc:sldMk cId="2047350677" sldId="1948"/>
            <ac:picMk id="15" creationId="{89386075-49F8-49BF-906F-05EAFF9B646D}"/>
          </ac:picMkLst>
        </pc:picChg>
        <pc:picChg chg="add mod modCrop">
          <ac:chgData name="Ofer Zadikario" userId="f36b4b4543f14e71" providerId="LiveId" clId="{F0A4ABD6-3DF2-4502-84D4-50658DE77B32}" dt="2020-07-06T07:47:50.241" v="184" actId="1036"/>
          <ac:picMkLst>
            <pc:docMk/>
            <pc:sldMk cId="2047350677" sldId="1948"/>
            <ac:picMk id="16" creationId="{16C2760F-BD4C-4578-9AE9-931C7E6BBEF8}"/>
          </ac:picMkLst>
        </pc:picChg>
      </pc:sldChg>
      <pc:sldChg chg="modSp add mod">
        <pc:chgData name="Ofer Zadikario" userId="f36b4b4543f14e71" providerId="LiveId" clId="{F0A4ABD6-3DF2-4502-84D4-50658DE77B32}" dt="2020-07-10T09:32:19.594" v="3016" actId="14"/>
        <pc:sldMkLst>
          <pc:docMk/>
          <pc:sldMk cId="1316975760" sldId="1949"/>
        </pc:sldMkLst>
        <pc:spChg chg="mod">
          <ac:chgData name="Ofer Zadikario" userId="f36b4b4543f14e71" providerId="LiveId" clId="{F0A4ABD6-3DF2-4502-84D4-50658DE77B32}" dt="2020-07-08T09:06:18.880" v="1439" actId="20577"/>
          <ac:spMkLst>
            <pc:docMk/>
            <pc:sldMk cId="1316975760" sldId="1949"/>
            <ac:spMk id="2" creationId="{667DA6D6-13B1-434C-B9AA-70628C006786}"/>
          </ac:spMkLst>
        </pc:spChg>
        <pc:spChg chg="mod">
          <ac:chgData name="Ofer Zadikario" userId="f36b4b4543f14e71" providerId="LiveId" clId="{F0A4ABD6-3DF2-4502-84D4-50658DE77B32}" dt="2020-07-10T09:32:19.594" v="3016" actId="14"/>
          <ac:spMkLst>
            <pc:docMk/>
            <pc:sldMk cId="1316975760" sldId="1949"/>
            <ac:spMk id="3" creationId="{85E1F499-FD44-F14A-852E-5A905DF915C9}"/>
          </ac:spMkLst>
        </pc:spChg>
      </pc:sldChg>
      <pc:sldChg chg="add">
        <pc:chgData name="Ofer Zadikario" userId="f36b4b4543f14e71" providerId="LiveId" clId="{F0A4ABD6-3DF2-4502-84D4-50658DE77B32}" dt="2020-07-07T15:47:44.731" v="937"/>
        <pc:sldMkLst>
          <pc:docMk/>
          <pc:sldMk cId="2659361554" sldId="1950"/>
        </pc:sldMkLst>
      </pc:sldChg>
      <pc:sldChg chg="addSp delSp modSp add mod">
        <pc:chgData name="Ofer Zadikario" userId="f36b4b4543f14e71" providerId="LiveId" clId="{F0A4ABD6-3DF2-4502-84D4-50658DE77B32}" dt="2020-07-12T07:28:42.172" v="4929" actId="207"/>
        <pc:sldMkLst>
          <pc:docMk/>
          <pc:sldMk cId="3291893684" sldId="1951"/>
        </pc:sldMkLst>
        <pc:spChg chg="mod">
          <ac:chgData name="Ofer Zadikario" userId="f36b4b4543f14e71" providerId="LiveId" clId="{F0A4ABD6-3DF2-4502-84D4-50658DE77B32}" dt="2020-07-12T07:05:38.844" v="4210" actId="20577"/>
          <ac:spMkLst>
            <pc:docMk/>
            <pc:sldMk cId="3291893684" sldId="1951"/>
            <ac:spMk id="2" creationId="{667DA6D6-13B1-434C-B9AA-70628C006786}"/>
          </ac:spMkLst>
        </pc:spChg>
        <pc:spChg chg="del mod">
          <ac:chgData name="Ofer Zadikario" userId="f36b4b4543f14e71" providerId="LiveId" clId="{F0A4ABD6-3DF2-4502-84D4-50658DE77B32}" dt="2020-07-12T07:08:38.688" v="4245" actId="478"/>
          <ac:spMkLst>
            <pc:docMk/>
            <pc:sldMk cId="3291893684" sldId="1951"/>
            <ac:spMk id="3" creationId="{85E1F499-FD44-F14A-852E-5A905DF915C9}"/>
          </ac:spMkLst>
        </pc:spChg>
        <pc:graphicFrameChg chg="add mod modGraphic">
          <ac:chgData name="Ofer Zadikario" userId="f36b4b4543f14e71" providerId="LiveId" clId="{F0A4ABD6-3DF2-4502-84D4-50658DE77B32}" dt="2020-07-12T07:28:42.172" v="4929" actId="207"/>
          <ac:graphicFrameMkLst>
            <pc:docMk/>
            <pc:sldMk cId="3291893684" sldId="1951"/>
            <ac:graphicFrameMk id="5" creationId="{307CBD5B-906C-4E56-BC0A-53EB5A138304}"/>
          </ac:graphicFrameMkLst>
        </pc:graphicFrameChg>
        <pc:picChg chg="add del mod ord">
          <ac:chgData name="Ofer Zadikario" userId="f36b4b4543f14e71" providerId="LiveId" clId="{F0A4ABD6-3DF2-4502-84D4-50658DE77B32}" dt="2020-07-12T07:05:41.841" v="4211" actId="478"/>
          <ac:picMkLst>
            <pc:docMk/>
            <pc:sldMk cId="3291893684" sldId="1951"/>
            <ac:picMk id="4" creationId="{FD983CF6-E9C7-4DEE-8646-9777EC3BE205}"/>
          </ac:picMkLst>
        </pc:picChg>
      </pc:sldChg>
      <pc:sldChg chg="modSp add mod ord">
        <pc:chgData name="Ofer Zadikario" userId="f36b4b4543f14e71" providerId="LiveId" clId="{F0A4ABD6-3DF2-4502-84D4-50658DE77B32}" dt="2020-07-08T09:25:07.127" v="2215"/>
        <pc:sldMkLst>
          <pc:docMk/>
          <pc:sldMk cId="3090414684" sldId="1952"/>
        </pc:sldMkLst>
        <pc:spChg chg="mod">
          <ac:chgData name="Ofer Zadikario" userId="f36b4b4543f14e71" providerId="LiveId" clId="{F0A4ABD6-3DF2-4502-84D4-50658DE77B32}" dt="2020-07-08T09:25:02.497" v="2213" actId="14100"/>
          <ac:spMkLst>
            <pc:docMk/>
            <pc:sldMk cId="3090414684" sldId="1952"/>
            <ac:spMk id="3" creationId="{85E1F499-FD44-F14A-852E-5A905DF915C9}"/>
          </ac:spMkLst>
        </pc:spChg>
      </pc:sldChg>
      <pc:sldChg chg="delSp modSp add mod ord">
        <pc:chgData name="Ofer Zadikario" userId="f36b4b4543f14e71" providerId="LiveId" clId="{F0A4ABD6-3DF2-4502-84D4-50658DE77B32}" dt="2020-07-12T07:11:23.168" v="4247" actId="165"/>
        <pc:sldMkLst>
          <pc:docMk/>
          <pc:sldMk cId="3075406473" sldId="1953"/>
        </pc:sldMkLst>
        <pc:spChg chg="mod">
          <ac:chgData name="Ofer Zadikario" userId="f36b4b4543f14e71" providerId="LiveId" clId="{F0A4ABD6-3DF2-4502-84D4-50658DE77B32}" dt="2020-07-08T09:26:12.258" v="2253" actId="20577"/>
          <ac:spMkLst>
            <pc:docMk/>
            <pc:sldMk cId="3075406473" sldId="1953"/>
            <ac:spMk id="3" creationId="{00000000-0000-0000-0000-000000000000}"/>
          </ac:spMkLst>
        </pc:spChg>
        <pc:spChg chg="mod">
          <ac:chgData name="Ofer Zadikario" userId="f36b4b4543f14e71" providerId="LiveId" clId="{F0A4ABD6-3DF2-4502-84D4-50658DE77B32}" dt="2020-07-08T09:27:30.050" v="2390" actId="20577"/>
          <ac:spMkLst>
            <pc:docMk/>
            <pc:sldMk cId="3075406473" sldId="1953"/>
            <ac:spMk id="9" creationId="{9E094E4B-BAAC-4613-9907-2A45938F6637}"/>
          </ac:spMkLst>
        </pc:spChg>
        <pc:grpChg chg="del">
          <ac:chgData name="Ofer Zadikario" userId="f36b4b4543f14e71" providerId="LiveId" clId="{F0A4ABD6-3DF2-4502-84D4-50658DE77B32}" dt="2020-07-12T07:11:23.168" v="4247" actId="165"/>
          <ac:grpSpMkLst>
            <pc:docMk/>
            <pc:sldMk cId="3075406473" sldId="1953"/>
            <ac:grpSpMk id="5" creationId="{E2808ACF-B893-416F-8E47-A0C544F2D17F}"/>
          </ac:grpSpMkLst>
        </pc:grpChg>
        <pc:picChg chg="mod topLvl">
          <ac:chgData name="Ofer Zadikario" userId="f36b4b4543f14e71" providerId="LiveId" clId="{F0A4ABD6-3DF2-4502-84D4-50658DE77B32}" dt="2020-07-12T07:11:23.168" v="4247" actId="165"/>
          <ac:picMkLst>
            <pc:docMk/>
            <pc:sldMk cId="3075406473" sldId="1953"/>
            <ac:picMk id="4" creationId="{BA740B4E-F5E3-41AB-817C-B4485A3366A9}"/>
          </ac:picMkLst>
        </pc:picChg>
        <pc:picChg chg="mod topLvl">
          <ac:chgData name="Ofer Zadikario" userId="f36b4b4543f14e71" providerId="LiveId" clId="{F0A4ABD6-3DF2-4502-84D4-50658DE77B32}" dt="2020-07-12T07:11:23.168" v="4247" actId="165"/>
          <ac:picMkLst>
            <pc:docMk/>
            <pc:sldMk cId="3075406473" sldId="1953"/>
            <ac:picMk id="11" creationId="{00000000-0000-0000-0000-000000000000}"/>
          </ac:picMkLst>
        </pc:picChg>
      </pc:sldChg>
      <pc:sldChg chg="addSp delSp modSp add mod ord">
        <pc:chgData name="Ofer Zadikario" userId="f36b4b4543f14e71" providerId="LiveId" clId="{F0A4ABD6-3DF2-4502-84D4-50658DE77B32}" dt="2020-07-10T09:33:54.186" v="3018"/>
        <pc:sldMkLst>
          <pc:docMk/>
          <pc:sldMk cId="1823952538" sldId="1954"/>
        </pc:sldMkLst>
        <pc:spChg chg="mod">
          <ac:chgData name="Ofer Zadikario" userId="f36b4b4543f14e71" providerId="LiveId" clId="{F0A4ABD6-3DF2-4502-84D4-50658DE77B32}" dt="2020-07-10T08:50:11.624" v="2999" actId="5793"/>
          <ac:spMkLst>
            <pc:docMk/>
            <pc:sldMk cId="1823952538" sldId="1954"/>
            <ac:spMk id="3" creationId="{85E1F499-FD44-F14A-852E-5A905DF915C9}"/>
          </ac:spMkLst>
        </pc:spChg>
        <pc:picChg chg="del">
          <ac:chgData name="Ofer Zadikario" userId="f36b4b4543f14e71" providerId="LiveId" clId="{F0A4ABD6-3DF2-4502-84D4-50658DE77B32}" dt="2020-07-10T08:47:29.596" v="2721" actId="478"/>
          <ac:picMkLst>
            <pc:docMk/>
            <pc:sldMk cId="1823952538" sldId="1954"/>
            <ac:picMk id="4" creationId="{973DF7C1-393F-4974-AD2D-774356A3ECAF}"/>
          </ac:picMkLst>
        </pc:picChg>
        <pc:picChg chg="add mod">
          <ac:chgData name="Ofer Zadikario" userId="f36b4b4543f14e71" providerId="LiveId" clId="{F0A4ABD6-3DF2-4502-84D4-50658DE77B32}" dt="2020-07-10T08:47:37.273" v="2784" actId="1038"/>
          <ac:picMkLst>
            <pc:docMk/>
            <pc:sldMk cId="1823952538" sldId="1954"/>
            <ac:picMk id="5" creationId="{DAF874B3-B66F-4957-973D-68B1CFF5BF6E}"/>
          </ac:picMkLst>
        </pc:picChg>
        <pc:picChg chg="add del">
          <ac:chgData name="Ofer Zadikario" userId="f36b4b4543f14e71" providerId="LiveId" clId="{F0A4ABD6-3DF2-4502-84D4-50658DE77B32}" dt="2020-07-10T09:33:54.186" v="3018"/>
          <ac:picMkLst>
            <pc:docMk/>
            <pc:sldMk cId="1823952538" sldId="1954"/>
            <ac:picMk id="6" creationId="{3E988C4B-AD56-4A33-B2D9-2F6DB14C4E4C}"/>
          </ac:picMkLst>
        </pc:picChg>
      </pc:sldChg>
      <pc:sldChg chg="modSp add mod ord">
        <pc:chgData name="Ofer Zadikario" userId="f36b4b4543f14e71" providerId="LiveId" clId="{F0A4ABD6-3DF2-4502-84D4-50658DE77B32}" dt="2020-07-12T06:39:41.427" v="3037" actId="20577"/>
        <pc:sldMkLst>
          <pc:docMk/>
          <pc:sldMk cId="1820839283" sldId="1955"/>
        </pc:sldMkLst>
        <pc:spChg chg="mod">
          <ac:chgData name="Ofer Zadikario" userId="f36b4b4543f14e71" providerId="LiveId" clId="{F0A4ABD6-3DF2-4502-84D4-50658DE77B32}" dt="2020-07-12T06:39:41.427" v="3037" actId="20577"/>
          <ac:spMkLst>
            <pc:docMk/>
            <pc:sldMk cId="1820839283" sldId="1955"/>
            <ac:spMk id="2" creationId="{1540FD78-B5E6-FE4A-8332-386F19518AFE}"/>
          </ac:spMkLst>
        </pc:spChg>
      </pc:sldChg>
      <pc:sldChg chg="addSp modSp add mod">
        <pc:chgData name="Ofer Zadikario" userId="f36b4b4543f14e71" providerId="LiveId" clId="{F0A4ABD6-3DF2-4502-84D4-50658DE77B32}" dt="2020-07-12T09:30:03.535" v="6325" actId="20577"/>
        <pc:sldMkLst>
          <pc:docMk/>
          <pc:sldMk cId="3964381456" sldId="1956"/>
        </pc:sldMkLst>
        <pc:spChg chg="mod">
          <ac:chgData name="Ofer Zadikario" userId="f36b4b4543f14e71" providerId="LiveId" clId="{F0A4ABD6-3DF2-4502-84D4-50658DE77B32}" dt="2020-07-12T09:25:41.276" v="5970" actId="20577"/>
          <ac:spMkLst>
            <pc:docMk/>
            <pc:sldMk cId="3964381456" sldId="1956"/>
            <ac:spMk id="2" creationId="{667DA6D6-13B1-434C-B9AA-70628C006786}"/>
          </ac:spMkLst>
        </pc:spChg>
        <pc:spChg chg="mod">
          <ac:chgData name="Ofer Zadikario" userId="f36b4b4543f14e71" providerId="LiveId" clId="{F0A4ABD6-3DF2-4502-84D4-50658DE77B32}" dt="2020-07-12T09:30:03.535" v="6325" actId="20577"/>
          <ac:spMkLst>
            <pc:docMk/>
            <pc:sldMk cId="3964381456" sldId="1956"/>
            <ac:spMk id="3" creationId="{85E1F499-FD44-F14A-852E-5A905DF915C9}"/>
          </ac:spMkLst>
        </pc:spChg>
        <pc:picChg chg="add mod">
          <ac:chgData name="Ofer Zadikario" userId="f36b4b4543f14e71" providerId="LiveId" clId="{F0A4ABD6-3DF2-4502-84D4-50658DE77B32}" dt="2020-07-12T09:29:07.026" v="6298" actId="1076"/>
          <ac:picMkLst>
            <pc:docMk/>
            <pc:sldMk cId="3964381456" sldId="1956"/>
            <ac:picMk id="4" creationId="{0BAF775B-47A7-4421-909E-5DD74CDF454E}"/>
          </ac:picMkLst>
        </pc:picChg>
      </pc:sldChg>
      <pc:sldChg chg="add del">
        <pc:chgData name="Ofer Zadikario" userId="f36b4b4543f14e71" providerId="LiveId" clId="{F0A4ABD6-3DF2-4502-84D4-50658DE77B32}" dt="2020-07-12T08:03:51.795" v="5693" actId="2696"/>
        <pc:sldMkLst>
          <pc:docMk/>
          <pc:sldMk cId="2373577854" sldId="1957"/>
        </pc:sldMkLst>
      </pc:sldChg>
      <pc:sldChg chg="addSp delSp modSp add mod">
        <pc:chgData name="Ofer Zadikario" userId="f36b4b4543f14e71" providerId="LiveId" clId="{F0A4ABD6-3DF2-4502-84D4-50658DE77B32}" dt="2020-07-12T06:56:50.129" v="3931" actId="1076"/>
        <pc:sldMkLst>
          <pc:docMk/>
          <pc:sldMk cId="1445540721" sldId="1958"/>
        </pc:sldMkLst>
        <pc:spChg chg="mod">
          <ac:chgData name="Ofer Zadikario" userId="f36b4b4543f14e71" providerId="LiveId" clId="{F0A4ABD6-3DF2-4502-84D4-50658DE77B32}" dt="2020-07-12T06:56:50.129" v="3931" actId="1076"/>
          <ac:spMkLst>
            <pc:docMk/>
            <pc:sldMk cId="1445540721" sldId="1958"/>
            <ac:spMk id="3" creationId="{85E1F499-FD44-F14A-852E-5A905DF915C9}"/>
          </ac:spMkLst>
        </pc:spChg>
        <pc:grpChg chg="add mod">
          <ac:chgData name="Ofer Zadikario" userId="f36b4b4543f14e71" providerId="LiveId" clId="{F0A4ABD6-3DF2-4502-84D4-50658DE77B32}" dt="2020-07-12T06:56:46.005" v="3930" actId="1038"/>
          <ac:grpSpMkLst>
            <pc:docMk/>
            <pc:sldMk cId="1445540721" sldId="1958"/>
            <ac:grpSpMk id="9" creationId="{3C790777-AD1C-4309-8AD7-F616E76B17A1}"/>
          </ac:grpSpMkLst>
        </pc:grpChg>
        <pc:picChg chg="del mod">
          <ac:chgData name="Ofer Zadikario" userId="f36b4b4543f14e71" providerId="LiveId" clId="{F0A4ABD6-3DF2-4502-84D4-50658DE77B32}" dt="2020-07-12T06:53:59.587" v="3767" actId="478"/>
          <ac:picMkLst>
            <pc:docMk/>
            <pc:sldMk cId="1445540721" sldId="1958"/>
            <ac:picMk id="4" creationId="{FD983CF6-E9C7-4DEE-8646-9777EC3BE205}"/>
          </ac:picMkLst>
        </pc:picChg>
        <pc:picChg chg="add mod ord">
          <ac:chgData name="Ofer Zadikario" userId="f36b4b4543f14e71" providerId="LiveId" clId="{F0A4ABD6-3DF2-4502-84D4-50658DE77B32}" dt="2020-07-12T06:56:40.437" v="3885" actId="164"/>
          <ac:picMkLst>
            <pc:docMk/>
            <pc:sldMk cId="1445540721" sldId="1958"/>
            <ac:picMk id="5" creationId="{5B0D1937-78B8-4C3E-A488-C48E34173192}"/>
          </ac:picMkLst>
        </pc:picChg>
        <pc:picChg chg="add del">
          <ac:chgData name="Ofer Zadikario" userId="f36b4b4543f14e71" providerId="LiveId" clId="{F0A4ABD6-3DF2-4502-84D4-50658DE77B32}" dt="2020-07-12T06:54:57.955" v="3770"/>
          <ac:picMkLst>
            <pc:docMk/>
            <pc:sldMk cId="1445540721" sldId="1958"/>
            <ac:picMk id="6" creationId="{FB3F7E82-005E-4372-8FEB-87E4B0EBDF68}"/>
          </ac:picMkLst>
        </pc:picChg>
        <pc:picChg chg="add mod">
          <ac:chgData name="Ofer Zadikario" userId="f36b4b4543f14e71" providerId="LiveId" clId="{F0A4ABD6-3DF2-4502-84D4-50658DE77B32}" dt="2020-07-12T06:56:40.437" v="3885" actId="164"/>
          <ac:picMkLst>
            <pc:docMk/>
            <pc:sldMk cId="1445540721" sldId="1958"/>
            <ac:picMk id="7" creationId="{A938FB1C-CCCF-481B-B1B2-6575B9A4F3F6}"/>
          </ac:picMkLst>
        </pc:picChg>
        <pc:picChg chg="add mod ord">
          <ac:chgData name="Ofer Zadikario" userId="f36b4b4543f14e71" providerId="LiveId" clId="{F0A4ABD6-3DF2-4502-84D4-50658DE77B32}" dt="2020-07-12T06:56:40.437" v="3885" actId="164"/>
          <ac:picMkLst>
            <pc:docMk/>
            <pc:sldMk cId="1445540721" sldId="1958"/>
            <ac:picMk id="8" creationId="{DE3ECA81-D1F9-47EE-881B-AB639EB44D94}"/>
          </ac:picMkLst>
        </pc:picChg>
      </pc:sldChg>
      <pc:sldChg chg="addSp delSp modSp add mod ord">
        <pc:chgData name="Ofer Zadikario" userId="f36b4b4543f14e71" providerId="LiveId" clId="{F0A4ABD6-3DF2-4502-84D4-50658DE77B32}" dt="2020-07-12T06:58:00.093" v="3967" actId="1038"/>
        <pc:sldMkLst>
          <pc:docMk/>
          <pc:sldMk cId="2539685351" sldId="1959"/>
        </pc:sldMkLst>
        <pc:spChg chg="mod">
          <ac:chgData name="Ofer Zadikario" userId="f36b4b4543f14e71" providerId="LiveId" clId="{F0A4ABD6-3DF2-4502-84D4-50658DE77B32}" dt="2020-07-12T06:57:29.748" v="3936" actId="5793"/>
          <ac:spMkLst>
            <pc:docMk/>
            <pc:sldMk cId="2539685351" sldId="1959"/>
            <ac:spMk id="3" creationId="{85E1F499-FD44-F14A-852E-5A905DF915C9}"/>
          </ac:spMkLst>
        </pc:spChg>
        <pc:picChg chg="del">
          <ac:chgData name="Ofer Zadikario" userId="f36b4b4543f14e71" providerId="LiveId" clId="{F0A4ABD6-3DF2-4502-84D4-50658DE77B32}" dt="2020-07-12T06:57:32.524" v="3937" actId="478"/>
          <ac:picMkLst>
            <pc:docMk/>
            <pc:sldMk cId="2539685351" sldId="1959"/>
            <ac:picMk id="4" creationId="{FD983CF6-E9C7-4DEE-8646-9777EC3BE205}"/>
          </ac:picMkLst>
        </pc:picChg>
        <pc:picChg chg="add mod">
          <ac:chgData name="Ofer Zadikario" userId="f36b4b4543f14e71" providerId="LiveId" clId="{F0A4ABD6-3DF2-4502-84D4-50658DE77B32}" dt="2020-07-12T06:58:00.093" v="3967" actId="1038"/>
          <ac:picMkLst>
            <pc:docMk/>
            <pc:sldMk cId="2539685351" sldId="1959"/>
            <ac:picMk id="5" creationId="{621F7CDF-7242-4B7D-A385-161628382CB5}"/>
          </ac:picMkLst>
        </pc:picChg>
      </pc:sldChg>
      <pc:sldChg chg="addSp delSp modSp add mod">
        <pc:chgData name="Ofer Zadikario" userId="f36b4b4543f14e71" providerId="LiveId" clId="{F0A4ABD6-3DF2-4502-84D4-50658DE77B32}" dt="2020-07-12T07:02:48.437" v="4137" actId="1076"/>
        <pc:sldMkLst>
          <pc:docMk/>
          <pc:sldMk cId="2876457043" sldId="1960"/>
        </pc:sldMkLst>
        <pc:spChg chg="mod">
          <ac:chgData name="Ofer Zadikario" userId="f36b4b4543f14e71" providerId="LiveId" clId="{F0A4ABD6-3DF2-4502-84D4-50658DE77B32}" dt="2020-07-12T07:02:26.649" v="4135" actId="20577"/>
          <ac:spMkLst>
            <pc:docMk/>
            <pc:sldMk cId="2876457043" sldId="1960"/>
            <ac:spMk id="2" creationId="{667DA6D6-13B1-434C-B9AA-70628C006786}"/>
          </ac:spMkLst>
        </pc:spChg>
        <pc:spChg chg="mod">
          <ac:chgData name="Ofer Zadikario" userId="f36b4b4543f14e71" providerId="LiveId" clId="{F0A4ABD6-3DF2-4502-84D4-50658DE77B32}" dt="2020-07-12T07:02:48.437" v="4137" actId="1076"/>
          <ac:spMkLst>
            <pc:docMk/>
            <pc:sldMk cId="2876457043" sldId="1960"/>
            <ac:spMk id="3" creationId="{85E1F499-FD44-F14A-852E-5A905DF915C9}"/>
          </ac:spMkLst>
        </pc:spChg>
        <pc:picChg chg="add mod">
          <ac:chgData name="Ofer Zadikario" userId="f36b4b4543f14e71" providerId="LiveId" clId="{F0A4ABD6-3DF2-4502-84D4-50658DE77B32}" dt="2020-07-12T07:01:28.616" v="4024" actId="1037"/>
          <ac:picMkLst>
            <pc:docMk/>
            <pc:sldMk cId="2876457043" sldId="1960"/>
            <ac:picMk id="4" creationId="{1085862D-DD85-411C-8D81-A0804E103867}"/>
          </ac:picMkLst>
        </pc:picChg>
        <pc:picChg chg="del">
          <ac:chgData name="Ofer Zadikario" userId="f36b4b4543f14e71" providerId="LiveId" clId="{F0A4ABD6-3DF2-4502-84D4-50658DE77B32}" dt="2020-07-12T07:01:14.544" v="3969" actId="478"/>
          <ac:picMkLst>
            <pc:docMk/>
            <pc:sldMk cId="2876457043" sldId="1960"/>
            <ac:picMk id="5" creationId="{621F7CDF-7242-4B7D-A385-161628382CB5}"/>
          </ac:picMkLst>
        </pc:picChg>
        <pc:picChg chg="add mod">
          <ac:chgData name="Ofer Zadikario" userId="f36b4b4543f14e71" providerId="LiveId" clId="{F0A4ABD6-3DF2-4502-84D4-50658DE77B32}" dt="2020-07-12T07:02:08.536" v="4115" actId="1038"/>
          <ac:picMkLst>
            <pc:docMk/>
            <pc:sldMk cId="2876457043" sldId="1960"/>
            <ac:picMk id="6" creationId="{4F3926E3-2A8A-4DE5-9C2C-A7E155A4B59C}"/>
          </ac:picMkLst>
        </pc:picChg>
      </pc:sldChg>
      <pc:sldChg chg="addSp delSp modSp add mod">
        <pc:chgData name="Ofer Zadikario" userId="f36b4b4543f14e71" providerId="LiveId" clId="{F0A4ABD6-3DF2-4502-84D4-50658DE77B32}" dt="2020-07-12T07:04:01.897" v="4194" actId="14100"/>
        <pc:sldMkLst>
          <pc:docMk/>
          <pc:sldMk cId="3922742142" sldId="1961"/>
        </pc:sldMkLst>
        <pc:spChg chg="mod">
          <ac:chgData name="Ofer Zadikario" userId="f36b4b4543f14e71" providerId="LiveId" clId="{F0A4ABD6-3DF2-4502-84D4-50658DE77B32}" dt="2020-07-12T07:03:24.719" v="4139"/>
          <ac:spMkLst>
            <pc:docMk/>
            <pc:sldMk cId="3922742142" sldId="1961"/>
            <ac:spMk id="3" creationId="{85E1F499-FD44-F14A-852E-5A905DF915C9}"/>
          </ac:spMkLst>
        </pc:spChg>
        <pc:picChg chg="del">
          <ac:chgData name="Ofer Zadikario" userId="f36b4b4543f14e71" providerId="LiveId" clId="{F0A4ABD6-3DF2-4502-84D4-50658DE77B32}" dt="2020-07-12T07:03:27.914" v="4140" actId="478"/>
          <ac:picMkLst>
            <pc:docMk/>
            <pc:sldMk cId="3922742142" sldId="1961"/>
            <ac:picMk id="4" creationId="{1085862D-DD85-411C-8D81-A0804E103867}"/>
          </ac:picMkLst>
        </pc:picChg>
        <pc:picChg chg="add mod">
          <ac:chgData name="Ofer Zadikario" userId="f36b4b4543f14e71" providerId="LiveId" clId="{F0A4ABD6-3DF2-4502-84D4-50658DE77B32}" dt="2020-07-12T07:04:01.897" v="4194" actId="14100"/>
          <ac:picMkLst>
            <pc:docMk/>
            <pc:sldMk cId="3922742142" sldId="1961"/>
            <ac:picMk id="5" creationId="{CFA5E71E-768C-4CC7-A2D7-CC1D80DD4D66}"/>
          </ac:picMkLst>
        </pc:picChg>
        <pc:picChg chg="del">
          <ac:chgData name="Ofer Zadikario" userId="f36b4b4543f14e71" providerId="LiveId" clId="{F0A4ABD6-3DF2-4502-84D4-50658DE77B32}" dt="2020-07-12T07:03:29.668" v="4141" actId="478"/>
          <ac:picMkLst>
            <pc:docMk/>
            <pc:sldMk cId="3922742142" sldId="1961"/>
            <ac:picMk id="6" creationId="{4F3926E3-2A8A-4DE5-9C2C-A7E155A4B59C}"/>
          </ac:picMkLst>
        </pc:picChg>
      </pc:sldChg>
      <pc:sldChg chg="add">
        <pc:chgData name="Ofer Zadikario" userId="f36b4b4543f14e71" providerId="LiveId" clId="{F0A4ABD6-3DF2-4502-84D4-50658DE77B32}" dt="2020-07-12T07:05:21.130" v="4195"/>
        <pc:sldMkLst>
          <pc:docMk/>
          <pc:sldMk cId="2217966859" sldId="1962"/>
        </pc:sldMkLst>
      </pc:sldChg>
      <pc:sldChg chg="addSp delSp modSp add mod modAnim addCm delCm">
        <pc:chgData name="Ofer Zadikario" userId="f36b4b4543f14e71" providerId="LiveId" clId="{F0A4ABD6-3DF2-4502-84D4-50658DE77B32}" dt="2020-07-12T07:31:54.054" v="4939"/>
        <pc:sldMkLst>
          <pc:docMk/>
          <pc:sldMk cId="3558146005" sldId="1963"/>
        </pc:sldMkLst>
        <pc:spChg chg="add mod">
          <ac:chgData name="Ofer Zadikario" userId="f36b4b4543f14e71" providerId="LiveId" clId="{F0A4ABD6-3DF2-4502-84D4-50658DE77B32}" dt="2020-07-12T07:16:55.239" v="4315" actId="207"/>
          <ac:spMkLst>
            <pc:docMk/>
            <pc:sldMk cId="3558146005" sldId="1963"/>
            <ac:spMk id="8" creationId="{4F3F18B8-5D59-4C79-ACB1-940479D1DB49}"/>
          </ac:spMkLst>
        </pc:spChg>
        <pc:spChg chg="add mod">
          <ac:chgData name="Ofer Zadikario" userId="f36b4b4543f14e71" providerId="LiveId" clId="{F0A4ABD6-3DF2-4502-84D4-50658DE77B32}" dt="2020-07-12T07:17:32.626" v="4424" actId="14100"/>
          <ac:spMkLst>
            <pc:docMk/>
            <pc:sldMk cId="3558146005" sldId="1963"/>
            <ac:spMk id="10" creationId="{A73FD29E-A73C-4E2E-9F0A-477B47E3C907}"/>
          </ac:spMkLst>
        </pc:spChg>
        <pc:spChg chg="add mod">
          <ac:chgData name="Ofer Zadikario" userId="f36b4b4543f14e71" providerId="LiveId" clId="{F0A4ABD6-3DF2-4502-84D4-50658DE77B32}" dt="2020-07-12T07:27:17.505" v="4923" actId="1076"/>
          <ac:spMkLst>
            <pc:docMk/>
            <pc:sldMk cId="3558146005" sldId="1963"/>
            <ac:spMk id="11" creationId="{0F8291EE-76DB-489B-B44C-A2B15BF9EF45}"/>
          </ac:spMkLst>
        </pc:spChg>
        <pc:spChg chg="add mod">
          <ac:chgData name="Ofer Zadikario" userId="f36b4b4543f14e71" providerId="LiveId" clId="{F0A4ABD6-3DF2-4502-84D4-50658DE77B32}" dt="2020-07-12T07:20:19.586" v="4439" actId="207"/>
          <ac:spMkLst>
            <pc:docMk/>
            <pc:sldMk cId="3558146005" sldId="1963"/>
            <ac:spMk id="12" creationId="{208677B7-0F69-4523-B382-D068E74DB101}"/>
          </ac:spMkLst>
        </pc:spChg>
        <pc:spChg chg="add mod">
          <ac:chgData name="Ofer Zadikario" userId="f36b4b4543f14e71" providerId="LiveId" clId="{F0A4ABD6-3DF2-4502-84D4-50658DE77B32}" dt="2020-07-12T07:20:47.295" v="4443" actId="14100"/>
          <ac:spMkLst>
            <pc:docMk/>
            <pc:sldMk cId="3558146005" sldId="1963"/>
            <ac:spMk id="13" creationId="{47AD9C6A-AC0C-4219-802B-95EB79D3F36C}"/>
          </ac:spMkLst>
        </pc:spChg>
        <pc:spChg chg="add mod">
          <ac:chgData name="Ofer Zadikario" userId="f36b4b4543f14e71" providerId="LiveId" clId="{F0A4ABD6-3DF2-4502-84D4-50658DE77B32}" dt="2020-07-12T07:22:25.264" v="4473" actId="207"/>
          <ac:spMkLst>
            <pc:docMk/>
            <pc:sldMk cId="3558146005" sldId="1963"/>
            <ac:spMk id="14" creationId="{D6918807-199C-4ACF-B008-E04642648FD5}"/>
          </ac:spMkLst>
        </pc:spChg>
        <pc:spChg chg="add mod">
          <ac:chgData name="Ofer Zadikario" userId="f36b4b4543f14e71" providerId="LiveId" clId="{F0A4ABD6-3DF2-4502-84D4-50658DE77B32}" dt="2020-07-12T07:22:46.065" v="4475" actId="14100"/>
          <ac:spMkLst>
            <pc:docMk/>
            <pc:sldMk cId="3558146005" sldId="1963"/>
            <ac:spMk id="15" creationId="{F8C5C0E4-B6DE-4D2F-A868-26DCA615C249}"/>
          </ac:spMkLst>
        </pc:spChg>
        <pc:spChg chg="add mod">
          <ac:chgData name="Ofer Zadikario" userId="f36b4b4543f14e71" providerId="LiveId" clId="{F0A4ABD6-3DF2-4502-84D4-50658DE77B32}" dt="2020-07-12T07:23:28.324" v="4604" actId="14100"/>
          <ac:spMkLst>
            <pc:docMk/>
            <pc:sldMk cId="3558146005" sldId="1963"/>
            <ac:spMk id="16" creationId="{B3A2271A-8741-4588-8EEC-8144E5A2EAB1}"/>
          </ac:spMkLst>
        </pc:spChg>
        <pc:spChg chg="add mod">
          <ac:chgData name="Ofer Zadikario" userId="f36b4b4543f14e71" providerId="LiveId" clId="{F0A4ABD6-3DF2-4502-84D4-50658DE77B32}" dt="2020-07-12T07:23:49.159" v="4607" actId="14100"/>
          <ac:spMkLst>
            <pc:docMk/>
            <pc:sldMk cId="3558146005" sldId="1963"/>
            <ac:spMk id="17" creationId="{5D5B733A-61B7-480C-849D-EA4381199B2D}"/>
          </ac:spMkLst>
        </pc:spChg>
        <pc:spChg chg="add mod">
          <ac:chgData name="Ofer Zadikario" userId="f36b4b4543f14e71" providerId="LiveId" clId="{F0A4ABD6-3DF2-4502-84D4-50658DE77B32}" dt="2020-07-12T07:24:19.431" v="4740" actId="14100"/>
          <ac:spMkLst>
            <pc:docMk/>
            <pc:sldMk cId="3558146005" sldId="1963"/>
            <ac:spMk id="18" creationId="{74EB5DF0-B6CC-436E-8480-A79B6286E4FF}"/>
          </ac:spMkLst>
        </pc:spChg>
        <pc:spChg chg="add mod">
          <ac:chgData name="Ofer Zadikario" userId="f36b4b4543f14e71" providerId="LiveId" clId="{F0A4ABD6-3DF2-4502-84D4-50658DE77B32}" dt="2020-07-12T07:24:43.545" v="4773" actId="14100"/>
          <ac:spMkLst>
            <pc:docMk/>
            <pc:sldMk cId="3558146005" sldId="1963"/>
            <ac:spMk id="19" creationId="{D5B1139A-DFE7-4952-8976-11DD890F2927}"/>
          </ac:spMkLst>
        </pc:spChg>
        <pc:spChg chg="add mod">
          <ac:chgData name="Ofer Zadikario" userId="f36b4b4543f14e71" providerId="LiveId" clId="{F0A4ABD6-3DF2-4502-84D4-50658DE77B32}" dt="2020-07-12T07:24:59.193" v="4823" actId="14100"/>
          <ac:spMkLst>
            <pc:docMk/>
            <pc:sldMk cId="3558146005" sldId="1963"/>
            <ac:spMk id="20" creationId="{9DC51437-C50E-4C74-A92C-F8259FFC8996}"/>
          </ac:spMkLst>
        </pc:spChg>
        <pc:spChg chg="add mod">
          <ac:chgData name="Ofer Zadikario" userId="f36b4b4543f14e71" providerId="LiveId" clId="{F0A4ABD6-3DF2-4502-84D4-50658DE77B32}" dt="2020-07-12T07:27:30.963" v="4925" actId="1076"/>
          <ac:spMkLst>
            <pc:docMk/>
            <pc:sldMk cId="3558146005" sldId="1963"/>
            <ac:spMk id="21" creationId="{608993B3-649F-45F3-8C34-508CEC157694}"/>
          </ac:spMkLst>
        </pc:spChg>
        <pc:spChg chg="add mod">
          <ac:chgData name="Ofer Zadikario" userId="f36b4b4543f14e71" providerId="LiveId" clId="{F0A4ABD6-3DF2-4502-84D4-50658DE77B32}" dt="2020-07-12T07:27:24.263" v="4924" actId="1076"/>
          <ac:spMkLst>
            <pc:docMk/>
            <pc:sldMk cId="3558146005" sldId="1963"/>
            <ac:spMk id="22" creationId="{07CF1AFA-65AE-4B44-BFAB-B4FF2E9B7869}"/>
          </ac:spMkLst>
        </pc:spChg>
        <pc:graphicFrameChg chg="del">
          <ac:chgData name="Ofer Zadikario" userId="f36b4b4543f14e71" providerId="LiveId" clId="{F0A4ABD6-3DF2-4502-84D4-50658DE77B32}" dt="2020-07-12T07:11:44.515" v="4249" actId="478"/>
          <ac:graphicFrameMkLst>
            <pc:docMk/>
            <pc:sldMk cId="3558146005" sldId="1963"/>
            <ac:graphicFrameMk id="5" creationId="{307CBD5B-906C-4E56-BC0A-53EB5A138304}"/>
          </ac:graphicFrameMkLst>
        </pc:graphicFrameChg>
        <pc:picChg chg="add mod modCrop">
          <ac:chgData name="Ofer Zadikario" userId="f36b4b4543f14e71" providerId="LiveId" clId="{F0A4ABD6-3DF2-4502-84D4-50658DE77B32}" dt="2020-07-12T07:13:24.916" v="4269" actId="14100"/>
          <ac:picMkLst>
            <pc:docMk/>
            <pc:sldMk cId="3558146005" sldId="1963"/>
            <ac:picMk id="3" creationId="{5B2D3BAA-C624-43D4-AB43-C832A1A9AA24}"/>
          </ac:picMkLst>
        </pc:picChg>
        <pc:picChg chg="add mod modCrop">
          <ac:chgData name="Ofer Zadikario" userId="f36b4b4543f14e71" providerId="LiveId" clId="{F0A4ABD6-3DF2-4502-84D4-50658DE77B32}" dt="2020-07-12T07:13:11.012" v="4266" actId="1076"/>
          <ac:picMkLst>
            <pc:docMk/>
            <pc:sldMk cId="3558146005" sldId="1963"/>
            <ac:picMk id="7" creationId="{917801C7-CC9D-4D8A-A5CA-95C29A767EC6}"/>
          </ac:picMkLst>
        </pc:picChg>
      </pc:sldChg>
      <pc:sldChg chg="addSp delSp modSp add mod ord">
        <pc:chgData name="Ofer Zadikario" userId="f36b4b4543f14e71" providerId="LiveId" clId="{F0A4ABD6-3DF2-4502-84D4-50658DE77B32}" dt="2020-07-12T07:58:02.559" v="5485" actId="1076"/>
        <pc:sldMkLst>
          <pc:docMk/>
          <pc:sldMk cId="3900714811" sldId="1964"/>
        </pc:sldMkLst>
        <pc:spChg chg="mod">
          <ac:chgData name="Ofer Zadikario" userId="f36b4b4543f14e71" providerId="LiveId" clId="{F0A4ABD6-3DF2-4502-84D4-50658DE77B32}" dt="2020-07-12T07:50:54.219" v="4981" actId="20577"/>
          <ac:spMkLst>
            <pc:docMk/>
            <pc:sldMk cId="3900714811" sldId="1964"/>
            <ac:spMk id="2" creationId="{667DA6D6-13B1-434C-B9AA-70628C006786}"/>
          </ac:spMkLst>
        </pc:spChg>
        <pc:spChg chg="mod">
          <ac:chgData name="Ofer Zadikario" userId="f36b4b4543f14e71" providerId="LiveId" clId="{F0A4ABD6-3DF2-4502-84D4-50658DE77B32}" dt="2020-07-12T07:58:02.559" v="5485" actId="1076"/>
          <ac:spMkLst>
            <pc:docMk/>
            <pc:sldMk cId="3900714811" sldId="1964"/>
            <ac:spMk id="3" creationId="{85E1F499-FD44-F14A-852E-5A905DF915C9}"/>
          </ac:spMkLst>
        </pc:spChg>
        <pc:grpChg chg="del">
          <ac:chgData name="Ofer Zadikario" userId="f36b4b4543f14e71" providerId="LiveId" clId="{F0A4ABD6-3DF2-4502-84D4-50658DE77B32}" dt="2020-07-12T07:51:02.921" v="4982" actId="165"/>
          <ac:grpSpMkLst>
            <pc:docMk/>
            <pc:sldMk cId="3900714811" sldId="1964"/>
            <ac:grpSpMk id="9" creationId="{3C790777-AD1C-4309-8AD7-F616E76B17A1}"/>
          </ac:grpSpMkLst>
        </pc:grpChg>
        <pc:picChg chg="del mod topLvl">
          <ac:chgData name="Ofer Zadikario" userId="f36b4b4543f14e71" providerId="LiveId" clId="{F0A4ABD6-3DF2-4502-84D4-50658DE77B32}" dt="2020-07-12T07:51:07.565" v="4984" actId="478"/>
          <ac:picMkLst>
            <pc:docMk/>
            <pc:sldMk cId="3900714811" sldId="1964"/>
            <ac:picMk id="5" creationId="{5B0D1937-78B8-4C3E-A488-C48E34173192}"/>
          </ac:picMkLst>
        </pc:picChg>
        <pc:picChg chg="mod topLvl">
          <ac:chgData name="Ofer Zadikario" userId="f36b4b4543f14e71" providerId="LiveId" clId="{F0A4ABD6-3DF2-4502-84D4-50658DE77B32}" dt="2020-07-12T07:56:37.462" v="5327" actId="1038"/>
          <ac:picMkLst>
            <pc:docMk/>
            <pc:sldMk cId="3900714811" sldId="1964"/>
            <ac:picMk id="7" creationId="{A938FB1C-CCCF-481B-B1B2-6575B9A4F3F6}"/>
          </ac:picMkLst>
        </pc:picChg>
        <pc:picChg chg="del mod topLvl">
          <ac:chgData name="Ofer Zadikario" userId="f36b4b4543f14e71" providerId="LiveId" clId="{F0A4ABD6-3DF2-4502-84D4-50658DE77B32}" dt="2020-07-12T07:51:05.748" v="4983" actId="478"/>
          <ac:picMkLst>
            <pc:docMk/>
            <pc:sldMk cId="3900714811" sldId="1964"/>
            <ac:picMk id="8" creationId="{DE3ECA81-D1F9-47EE-881B-AB639EB44D94}"/>
          </ac:picMkLst>
        </pc:picChg>
        <pc:picChg chg="add mod">
          <ac:chgData name="Ofer Zadikario" userId="f36b4b4543f14e71" providerId="LiveId" clId="{F0A4ABD6-3DF2-4502-84D4-50658DE77B32}" dt="2020-07-12T07:57:26.044" v="5423" actId="14100"/>
          <ac:picMkLst>
            <pc:docMk/>
            <pc:sldMk cId="3900714811" sldId="1964"/>
            <ac:picMk id="16" creationId="{C1AA0E1E-EB10-430F-B652-E32A3AA21C95}"/>
          </ac:picMkLst>
        </pc:picChg>
        <pc:cxnChg chg="add mod">
          <ac:chgData name="Ofer Zadikario" userId="f36b4b4543f14e71" providerId="LiveId" clId="{F0A4ABD6-3DF2-4502-84D4-50658DE77B32}" dt="2020-07-12T07:56:37.462" v="5327" actId="1038"/>
          <ac:cxnSpMkLst>
            <pc:docMk/>
            <pc:sldMk cId="3900714811" sldId="1964"/>
            <ac:cxnSpMk id="6" creationId="{DE959D33-4396-495C-A0E2-304CE376E034}"/>
          </ac:cxnSpMkLst>
        </pc:cxnChg>
        <pc:cxnChg chg="add mod">
          <ac:chgData name="Ofer Zadikario" userId="f36b4b4543f14e71" providerId="LiveId" clId="{F0A4ABD6-3DF2-4502-84D4-50658DE77B32}" dt="2020-07-12T07:56:37.462" v="5327" actId="1038"/>
          <ac:cxnSpMkLst>
            <pc:docMk/>
            <pc:sldMk cId="3900714811" sldId="1964"/>
            <ac:cxnSpMk id="11" creationId="{470810C2-80FA-49AE-A059-20D81A9F21BE}"/>
          </ac:cxnSpMkLst>
        </pc:cxnChg>
        <pc:cxnChg chg="add mod">
          <ac:chgData name="Ofer Zadikario" userId="f36b4b4543f14e71" providerId="LiveId" clId="{F0A4ABD6-3DF2-4502-84D4-50658DE77B32}" dt="2020-07-12T07:56:37.462" v="5327" actId="1038"/>
          <ac:cxnSpMkLst>
            <pc:docMk/>
            <pc:sldMk cId="3900714811" sldId="1964"/>
            <ac:cxnSpMk id="12" creationId="{06CF70DD-136B-4806-82F9-7C3255798017}"/>
          </ac:cxnSpMkLst>
        </pc:cxnChg>
        <pc:cxnChg chg="add mod">
          <ac:chgData name="Ofer Zadikario" userId="f36b4b4543f14e71" providerId="LiveId" clId="{F0A4ABD6-3DF2-4502-84D4-50658DE77B32}" dt="2020-07-12T07:56:37.462" v="5327" actId="1038"/>
          <ac:cxnSpMkLst>
            <pc:docMk/>
            <pc:sldMk cId="3900714811" sldId="1964"/>
            <ac:cxnSpMk id="14" creationId="{6765FC01-EAC4-47B7-B74F-FE7B882A3BA0}"/>
          </ac:cxnSpMkLst>
        </pc:cxnChg>
      </pc:sldChg>
      <pc:sldChg chg="modSp add mod ord">
        <pc:chgData name="Ofer Zadikario" userId="f36b4b4543f14e71" providerId="LiveId" clId="{F0A4ABD6-3DF2-4502-84D4-50658DE77B32}" dt="2020-07-12T08:03:10.420" v="5692" actId="20577"/>
        <pc:sldMkLst>
          <pc:docMk/>
          <pc:sldMk cId="1360658426" sldId="1965"/>
        </pc:sldMkLst>
        <pc:spChg chg="mod">
          <ac:chgData name="Ofer Zadikario" userId="f36b4b4543f14e71" providerId="LiveId" clId="{F0A4ABD6-3DF2-4502-84D4-50658DE77B32}" dt="2020-07-12T08:03:10.420" v="5692" actId="20577"/>
          <ac:spMkLst>
            <pc:docMk/>
            <pc:sldMk cId="1360658426" sldId="1965"/>
            <ac:spMk id="3" creationId="{85E1F499-FD44-F14A-852E-5A905DF915C9}"/>
          </ac:spMkLst>
        </pc:spChg>
      </pc:sldChg>
      <pc:sldChg chg="modSp add mod ord">
        <pc:chgData name="Ofer Zadikario" userId="f36b4b4543f14e71" providerId="LiveId" clId="{F0A4ABD6-3DF2-4502-84D4-50658DE77B32}" dt="2020-07-12T09:25:15.090" v="5963" actId="20577"/>
        <pc:sldMkLst>
          <pc:docMk/>
          <pc:sldMk cId="299010882" sldId="1966"/>
        </pc:sldMkLst>
        <pc:spChg chg="mod">
          <ac:chgData name="Ofer Zadikario" userId="f36b4b4543f14e71" providerId="LiveId" clId="{F0A4ABD6-3DF2-4502-84D4-50658DE77B32}" dt="2020-07-12T09:25:15.090" v="5963" actId="20577"/>
          <ac:spMkLst>
            <pc:docMk/>
            <pc:sldMk cId="299010882" sldId="1966"/>
            <ac:spMk id="2" creationId="{1540FD78-B5E6-FE4A-8332-386F19518AFE}"/>
          </ac:spMkLst>
        </pc:spChg>
      </pc:sldChg>
      <pc:sldChg chg="add">
        <pc:chgData name="Ofer Zadikario" userId="f36b4b4543f14e71" providerId="LiveId" clId="{F0A4ABD6-3DF2-4502-84D4-50658DE77B32}" dt="2020-07-12T09:25:29.679" v="5964"/>
        <pc:sldMkLst>
          <pc:docMk/>
          <pc:sldMk cId="992358596" sldId="1967"/>
        </pc:sldMkLst>
      </pc:sldChg>
      <pc:sldChg chg="delSp modSp add mod">
        <pc:chgData name="Ofer Zadikario" userId="f36b4b4543f14e71" providerId="LiveId" clId="{F0A4ABD6-3DF2-4502-84D4-50658DE77B32}" dt="2020-07-12T12:04:26.839" v="6830" actId="20577"/>
        <pc:sldMkLst>
          <pc:docMk/>
          <pc:sldMk cId="3999136348" sldId="1968"/>
        </pc:sldMkLst>
        <pc:spChg chg="mod">
          <ac:chgData name="Ofer Zadikario" userId="f36b4b4543f14e71" providerId="LiveId" clId="{F0A4ABD6-3DF2-4502-84D4-50658DE77B32}" dt="2020-07-12T12:04:26.839" v="6830" actId="20577"/>
          <ac:spMkLst>
            <pc:docMk/>
            <pc:sldMk cId="3999136348" sldId="1968"/>
            <ac:spMk id="2" creationId="{667DA6D6-13B1-434C-B9AA-70628C006786}"/>
          </ac:spMkLst>
        </pc:spChg>
        <pc:spChg chg="mod">
          <ac:chgData name="Ofer Zadikario" userId="f36b4b4543f14e71" providerId="LiveId" clId="{F0A4ABD6-3DF2-4502-84D4-50658DE77B32}" dt="2020-07-12T10:17:48.099" v="6829" actId="20577"/>
          <ac:spMkLst>
            <pc:docMk/>
            <pc:sldMk cId="3999136348" sldId="1968"/>
            <ac:spMk id="3" creationId="{85E1F499-FD44-F14A-852E-5A905DF915C9}"/>
          </ac:spMkLst>
        </pc:spChg>
        <pc:picChg chg="del">
          <ac:chgData name="Ofer Zadikario" userId="f36b4b4543f14e71" providerId="LiveId" clId="{F0A4ABD6-3DF2-4502-84D4-50658DE77B32}" dt="2020-07-12T09:31:55.497" v="6439" actId="478"/>
          <ac:picMkLst>
            <pc:docMk/>
            <pc:sldMk cId="3999136348" sldId="1968"/>
            <ac:picMk id="4" creationId="{0BAF775B-47A7-4421-909E-5DD74CDF454E}"/>
          </ac:picMkLst>
        </pc:picChg>
      </pc:sldChg>
      <pc:sldChg chg="addSp modSp add mod">
        <pc:chgData name="Ofer Zadikario" userId="f36b4b4543f14e71" providerId="LiveId" clId="{F0A4ABD6-3DF2-4502-84D4-50658DE77B32}" dt="2020-07-12T12:16:29.811" v="7319" actId="1038"/>
        <pc:sldMkLst>
          <pc:docMk/>
          <pc:sldMk cId="3679392574" sldId="1969"/>
        </pc:sldMkLst>
        <pc:spChg chg="mod">
          <ac:chgData name="Ofer Zadikario" userId="f36b4b4543f14e71" providerId="LiveId" clId="{F0A4ABD6-3DF2-4502-84D4-50658DE77B32}" dt="2020-07-12T12:04:41.056" v="6847" actId="20577"/>
          <ac:spMkLst>
            <pc:docMk/>
            <pc:sldMk cId="3679392574" sldId="1969"/>
            <ac:spMk id="2" creationId="{667DA6D6-13B1-434C-B9AA-70628C006786}"/>
          </ac:spMkLst>
        </pc:spChg>
        <pc:spChg chg="mod">
          <ac:chgData name="Ofer Zadikario" userId="f36b4b4543f14e71" providerId="LiveId" clId="{F0A4ABD6-3DF2-4502-84D4-50658DE77B32}" dt="2020-07-12T12:15:34.206" v="7156" actId="20577"/>
          <ac:spMkLst>
            <pc:docMk/>
            <pc:sldMk cId="3679392574" sldId="1969"/>
            <ac:spMk id="3" creationId="{85E1F499-FD44-F14A-852E-5A905DF915C9}"/>
          </ac:spMkLst>
        </pc:spChg>
        <pc:picChg chg="add mod">
          <ac:chgData name="Ofer Zadikario" userId="f36b4b4543f14e71" providerId="LiveId" clId="{F0A4ABD6-3DF2-4502-84D4-50658DE77B32}" dt="2020-07-12T12:16:02.926" v="7233" actId="1035"/>
          <ac:picMkLst>
            <pc:docMk/>
            <pc:sldMk cId="3679392574" sldId="1969"/>
            <ac:picMk id="4" creationId="{FF480326-2CCA-4842-977E-031D9ECAB2EE}"/>
          </ac:picMkLst>
        </pc:picChg>
        <pc:picChg chg="add mod">
          <ac:chgData name="Ofer Zadikario" userId="f36b4b4543f14e71" providerId="LiveId" clId="{F0A4ABD6-3DF2-4502-84D4-50658DE77B32}" dt="2020-07-12T12:16:29.811" v="7319" actId="1038"/>
          <ac:picMkLst>
            <pc:docMk/>
            <pc:sldMk cId="3679392574" sldId="1969"/>
            <ac:picMk id="5" creationId="{2A5BCA5F-E801-4922-BC65-A27E86D7F6E9}"/>
          </ac:picMkLst>
        </pc:picChg>
      </pc:sldChg>
      <pc:sldChg chg="delSp modSp add mod">
        <pc:chgData name="Ofer Zadikario" userId="f36b4b4543f14e71" providerId="LiveId" clId="{F0A4ABD6-3DF2-4502-84D4-50658DE77B32}" dt="2020-07-12T12:18:17.737" v="7379" actId="20577"/>
        <pc:sldMkLst>
          <pc:docMk/>
          <pc:sldMk cId="2698106086" sldId="1970"/>
        </pc:sldMkLst>
        <pc:spChg chg="mod">
          <ac:chgData name="Ofer Zadikario" userId="f36b4b4543f14e71" providerId="LiveId" clId="{F0A4ABD6-3DF2-4502-84D4-50658DE77B32}" dt="2020-07-12T12:18:17.737" v="7379" actId="20577"/>
          <ac:spMkLst>
            <pc:docMk/>
            <pc:sldMk cId="2698106086" sldId="1970"/>
            <ac:spMk id="3" creationId="{85E1F499-FD44-F14A-852E-5A905DF915C9}"/>
          </ac:spMkLst>
        </pc:spChg>
        <pc:picChg chg="del">
          <ac:chgData name="Ofer Zadikario" userId="f36b4b4543f14e71" providerId="LiveId" clId="{F0A4ABD6-3DF2-4502-84D4-50658DE77B32}" dt="2020-07-12T12:16:50.504" v="7321" actId="478"/>
          <ac:picMkLst>
            <pc:docMk/>
            <pc:sldMk cId="2698106086" sldId="1970"/>
            <ac:picMk id="4" creationId="{FF480326-2CCA-4842-977E-031D9ECAB2EE}"/>
          </ac:picMkLst>
        </pc:picChg>
        <pc:picChg chg="del">
          <ac:chgData name="Ofer Zadikario" userId="f36b4b4543f14e71" providerId="LiveId" clId="{F0A4ABD6-3DF2-4502-84D4-50658DE77B32}" dt="2020-07-12T12:16:52.209" v="7322" actId="478"/>
          <ac:picMkLst>
            <pc:docMk/>
            <pc:sldMk cId="2698106086" sldId="1970"/>
            <ac:picMk id="5" creationId="{2A5BCA5F-E801-4922-BC65-A27E86D7F6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3/3/2024 5:50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93130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4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414964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5371307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296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 id="2147483759" r:id="rId16"/>
  </p:sldLayoutIdLs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learn.microsoft.com/en-us/dotnet/maui/fundamentals/localization?view=net-maui-8.0"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oferzad/StylesDemo.git"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FD78-B5E6-FE4A-8332-386F19518AFE}"/>
              </a:ext>
            </a:extLst>
          </p:cNvPr>
          <p:cNvSpPr>
            <a:spLocks noGrp="1"/>
          </p:cNvSpPr>
          <p:nvPr>
            <p:ph type="title"/>
          </p:nvPr>
        </p:nvSpPr>
        <p:spPr>
          <a:xfrm>
            <a:off x="241247" y="1384390"/>
            <a:ext cx="9859116" cy="1162178"/>
          </a:xfrm>
        </p:spPr>
        <p:txBody>
          <a:bodyPr/>
          <a:lstStyle/>
          <a:p>
            <a:r>
              <a:rPr lang="en-US" dirty="0" err="1"/>
              <a:t>.Net</a:t>
            </a:r>
            <a:r>
              <a:rPr lang="en-US" dirty="0"/>
              <a:t> MAUI Styles</a:t>
            </a:r>
          </a:p>
        </p:txBody>
      </p:sp>
    </p:spTree>
    <p:extLst>
      <p:ext uri="{BB962C8B-B14F-4D97-AF65-F5344CB8AC3E}">
        <p14:creationId xmlns:p14="http://schemas.microsoft.com/office/powerpoint/2010/main" val="182083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Right to Left</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4004173"/>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If we want to create a Hebrew UI we should let the Xamarin render the Xamarin tags from right to left rather than left to right!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It can easily done by making the following changes:</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 the Content Page tag a Flow Direction should be set as follows:</a:t>
            </a:r>
            <a:br>
              <a:rPr lang="en-US" sz="2000" dirty="0">
                <a:gradFill>
                  <a:gsLst>
                    <a:gs pos="2917">
                      <a:schemeClr val="tx1"/>
                    </a:gs>
                    <a:gs pos="30000">
                      <a:schemeClr val="tx1"/>
                    </a:gs>
                  </a:gsLst>
                  <a:lin ang="5400000" scaled="0"/>
                </a:gradFill>
              </a:rPr>
            </a:br>
            <a:br>
              <a:rPr lang="en-US" sz="2000" dirty="0">
                <a:gradFill>
                  <a:gsLst>
                    <a:gs pos="2917">
                      <a:schemeClr val="tx1"/>
                    </a:gs>
                    <a:gs pos="30000">
                      <a:schemeClr val="tx1"/>
                    </a:gs>
                  </a:gsLst>
                  <a:lin ang="5400000" scaled="0"/>
                </a:gradFill>
              </a:rPr>
            </a:br>
            <a:br>
              <a:rPr lang="en-US" sz="2000" dirty="0">
                <a:gradFill>
                  <a:gsLst>
                    <a:gs pos="2917">
                      <a:schemeClr val="tx1"/>
                    </a:gs>
                    <a:gs pos="30000">
                      <a:schemeClr val="tx1"/>
                    </a:gs>
                  </a:gsLst>
                  <a:lin ang="5400000" scaled="0"/>
                </a:gradFill>
              </a:rPr>
            </a:br>
            <a:br>
              <a:rPr lang="en-US" sz="2000" dirty="0">
                <a:gradFill>
                  <a:gsLst>
                    <a:gs pos="2917">
                      <a:schemeClr val="tx1"/>
                    </a:gs>
                    <a:gs pos="30000">
                      <a:schemeClr val="tx1"/>
                    </a:gs>
                  </a:gsLst>
                  <a:lin ang="5400000" scaled="0"/>
                </a:gradFill>
              </a:rPr>
            </a:b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To support both English and Hebrew, a localization should be defined. To learn more visit the following link (</a:t>
            </a:r>
            <a:r>
              <a:rPr lang="en-US" sz="2000" dirty="0">
                <a:hlinkClick r:id="rId2"/>
              </a:rPr>
              <a:t>Localization - .NET MAUI | Microsoft Learn</a:t>
            </a:r>
            <a:r>
              <a:rPr lang="en-US" sz="2000"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800100" lvl="1"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pic>
        <p:nvPicPr>
          <p:cNvPr id="7" name="תמונה 6">
            <a:extLst>
              <a:ext uri="{FF2B5EF4-FFF2-40B4-BE49-F238E27FC236}">
                <a16:creationId xmlns:a16="http://schemas.microsoft.com/office/drawing/2014/main" id="{02350AEE-1D8F-45DD-89A8-39DF4D4FC0D8}"/>
              </a:ext>
            </a:extLst>
          </p:cNvPr>
          <p:cNvPicPr>
            <a:picLocks noChangeAspect="1"/>
          </p:cNvPicPr>
          <p:nvPr/>
        </p:nvPicPr>
        <p:blipFill>
          <a:blip r:embed="rId3"/>
          <a:stretch>
            <a:fillRect/>
          </a:stretch>
        </p:blipFill>
        <p:spPr>
          <a:xfrm>
            <a:off x="1506070" y="2812124"/>
            <a:ext cx="7181850" cy="1066800"/>
          </a:xfrm>
          <a:prstGeom prst="rect">
            <a:avLst/>
          </a:prstGeom>
        </p:spPr>
      </p:pic>
    </p:spTree>
    <p:extLst>
      <p:ext uri="{BB962C8B-B14F-4D97-AF65-F5344CB8AC3E}">
        <p14:creationId xmlns:p14="http://schemas.microsoft.com/office/powerpoint/2010/main" val="361386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Form Validation (A must for the project!)</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8845604" cy="2665345"/>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When data is entered to the application the application MUST check that the data is correct and valid! The application should avoid sending bad information to the server and should give the user guidance when such data is entered!</a:t>
            </a:r>
            <a:br>
              <a:rPr lang="en-US" sz="2000" dirty="0">
                <a:gradFill>
                  <a:gsLst>
                    <a:gs pos="2917">
                      <a:schemeClr val="tx1"/>
                    </a:gs>
                    <a:gs pos="30000">
                      <a:schemeClr val="tx1"/>
                    </a:gs>
                  </a:gsLst>
                  <a:lin ang="5400000" scaled="0"/>
                </a:gradFill>
              </a:rPr>
            </a:b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demo shows a possible implementation for data validation although it can be implemented in different ways.</a:t>
            </a:r>
          </a:p>
          <a:p>
            <a:pPr marL="800100" lvl="1"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pic>
        <p:nvPicPr>
          <p:cNvPr id="5" name="תמונה 4" descr="תמונה שמכילה טקסט&#10;&#10;התיאור נוצר באופן אוטומטי">
            <a:extLst>
              <a:ext uri="{FF2B5EF4-FFF2-40B4-BE49-F238E27FC236}">
                <a16:creationId xmlns:a16="http://schemas.microsoft.com/office/drawing/2014/main" id="{71FD3625-E72E-4963-94E5-8EC4375C7EBF}"/>
              </a:ext>
            </a:extLst>
          </p:cNvPr>
          <p:cNvPicPr>
            <a:picLocks noChangeAspect="1"/>
          </p:cNvPicPr>
          <p:nvPr/>
        </p:nvPicPr>
        <p:blipFill>
          <a:blip r:embed="rId2"/>
          <a:stretch>
            <a:fillRect/>
          </a:stretch>
        </p:blipFill>
        <p:spPr>
          <a:xfrm>
            <a:off x="9615071" y="1371600"/>
            <a:ext cx="2490489" cy="4572000"/>
          </a:xfrm>
          <a:prstGeom prst="rect">
            <a:avLst/>
          </a:prstGeom>
        </p:spPr>
      </p:pic>
    </p:spTree>
    <p:extLst>
      <p:ext uri="{BB962C8B-B14F-4D97-AF65-F5344CB8AC3E}">
        <p14:creationId xmlns:p14="http://schemas.microsoft.com/office/powerpoint/2010/main" val="127490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Form Field Validation Implementation</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04585" y="968188"/>
            <a:ext cx="8845604" cy="1203406"/>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 the View XAML and and corresponding View Model class</a:t>
            </a:r>
            <a:br>
              <a:rPr lang="en-US" sz="2000" dirty="0">
                <a:gradFill>
                  <a:gsLst>
                    <a:gs pos="2917">
                      <a:schemeClr val="tx1"/>
                    </a:gs>
                    <a:gs pos="30000">
                      <a:schemeClr val="tx1"/>
                    </a:gs>
                  </a:gsLst>
                  <a:lin ang="5400000" scaled="0"/>
                </a:gradFill>
              </a:rPr>
            </a:br>
            <a:endParaRPr lang="en-US" sz="2000" dirty="0">
              <a:gradFill>
                <a:gsLst>
                  <a:gs pos="2917">
                    <a:schemeClr val="tx1"/>
                  </a:gs>
                  <a:gs pos="30000">
                    <a:schemeClr val="tx1"/>
                  </a:gs>
                </a:gsLst>
                <a:lin ang="5400000" scaled="0"/>
              </a:gradFill>
            </a:endParaRPr>
          </a:p>
          <a:p>
            <a:pPr marL="800100" lvl="1"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pic>
        <p:nvPicPr>
          <p:cNvPr id="6" name="תמונה 5" descr="תמונה שמכילה טקסט&#10;&#10;התיאור נוצר באופן אוטומטי">
            <a:extLst>
              <a:ext uri="{FF2B5EF4-FFF2-40B4-BE49-F238E27FC236}">
                <a16:creationId xmlns:a16="http://schemas.microsoft.com/office/drawing/2014/main" id="{43CA1CD2-B6DB-4936-8C67-7840F5DD1F01}"/>
              </a:ext>
            </a:extLst>
          </p:cNvPr>
          <p:cNvPicPr>
            <a:picLocks noChangeAspect="1"/>
          </p:cNvPicPr>
          <p:nvPr/>
        </p:nvPicPr>
        <p:blipFill>
          <a:blip r:embed="rId2"/>
          <a:stretch>
            <a:fillRect/>
          </a:stretch>
        </p:blipFill>
        <p:spPr>
          <a:xfrm>
            <a:off x="233081" y="1376390"/>
            <a:ext cx="10573161" cy="2409738"/>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C0D0343F-1E23-4CF3-97A2-3079975222D9}"/>
              </a:ext>
            </a:extLst>
          </p:cNvPr>
          <p:cNvPicPr>
            <a:picLocks noChangeAspect="1"/>
          </p:cNvPicPr>
          <p:nvPr/>
        </p:nvPicPr>
        <p:blipFill>
          <a:blip r:embed="rId3"/>
          <a:stretch>
            <a:fillRect/>
          </a:stretch>
        </p:blipFill>
        <p:spPr>
          <a:xfrm>
            <a:off x="3400703" y="3827580"/>
            <a:ext cx="3895725" cy="2247900"/>
          </a:xfrm>
          <a:prstGeom prst="rect">
            <a:avLst/>
          </a:prstGeom>
        </p:spPr>
      </p:pic>
      <p:pic>
        <p:nvPicPr>
          <p:cNvPr id="12" name="תמונה 11" descr="תמונה שמכילה טקסט&#10;&#10;התיאור נוצר באופן אוטומטי">
            <a:extLst>
              <a:ext uri="{FF2B5EF4-FFF2-40B4-BE49-F238E27FC236}">
                <a16:creationId xmlns:a16="http://schemas.microsoft.com/office/drawing/2014/main" id="{266BE981-D1CE-460B-8DF8-CF4AAC214652}"/>
              </a:ext>
            </a:extLst>
          </p:cNvPr>
          <p:cNvPicPr>
            <a:picLocks noChangeAspect="1"/>
          </p:cNvPicPr>
          <p:nvPr/>
        </p:nvPicPr>
        <p:blipFill>
          <a:blip r:embed="rId4"/>
          <a:stretch>
            <a:fillRect/>
          </a:stretch>
        </p:blipFill>
        <p:spPr>
          <a:xfrm>
            <a:off x="233081" y="3827580"/>
            <a:ext cx="3038475" cy="2466975"/>
          </a:xfrm>
          <a:prstGeom prst="rect">
            <a:avLst/>
          </a:prstGeom>
        </p:spPr>
      </p:pic>
      <p:pic>
        <p:nvPicPr>
          <p:cNvPr id="14" name="תמונה 13" descr="תמונה שמכילה טקסט&#10;&#10;התיאור נוצר באופן אוטומטי">
            <a:extLst>
              <a:ext uri="{FF2B5EF4-FFF2-40B4-BE49-F238E27FC236}">
                <a16:creationId xmlns:a16="http://schemas.microsoft.com/office/drawing/2014/main" id="{61DFFAEB-7EE9-45AF-855C-720312BBED3D}"/>
              </a:ext>
            </a:extLst>
          </p:cNvPr>
          <p:cNvPicPr>
            <a:picLocks noChangeAspect="1"/>
          </p:cNvPicPr>
          <p:nvPr/>
        </p:nvPicPr>
        <p:blipFill>
          <a:blip r:embed="rId5"/>
          <a:stretch>
            <a:fillRect/>
          </a:stretch>
        </p:blipFill>
        <p:spPr>
          <a:xfrm>
            <a:off x="7425575" y="3836498"/>
            <a:ext cx="4076143" cy="2872394"/>
          </a:xfrm>
          <a:prstGeom prst="rect">
            <a:avLst/>
          </a:prstGeom>
        </p:spPr>
      </p:pic>
    </p:spTree>
    <p:extLst>
      <p:ext uri="{BB962C8B-B14F-4D97-AF65-F5344CB8AC3E}">
        <p14:creationId xmlns:p14="http://schemas.microsoft.com/office/powerpoint/2010/main" val="312092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Full Form Validation Implementation</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04585" y="968188"/>
            <a:ext cx="8845604" cy="1203406"/>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 the View XAML and and corresponding View Model class</a:t>
            </a:r>
            <a:br>
              <a:rPr lang="en-US" sz="2000" dirty="0">
                <a:gradFill>
                  <a:gsLst>
                    <a:gs pos="2917">
                      <a:schemeClr val="tx1"/>
                    </a:gs>
                    <a:gs pos="30000">
                      <a:schemeClr val="tx1"/>
                    </a:gs>
                  </a:gsLst>
                  <a:lin ang="5400000" scaled="0"/>
                </a:gradFill>
              </a:rPr>
            </a:br>
            <a:endParaRPr lang="en-US" sz="2000" dirty="0">
              <a:gradFill>
                <a:gsLst>
                  <a:gs pos="2917">
                    <a:schemeClr val="tx1"/>
                  </a:gs>
                  <a:gs pos="30000">
                    <a:schemeClr val="tx1"/>
                  </a:gs>
                </a:gsLst>
                <a:lin ang="5400000" scaled="0"/>
              </a:gradFill>
            </a:endParaRPr>
          </a:p>
          <a:p>
            <a:pPr marL="800100" lvl="1"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pic>
        <p:nvPicPr>
          <p:cNvPr id="5" name="תמונה 4">
            <a:extLst>
              <a:ext uri="{FF2B5EF4-FFF2-40B4-BE49-F238E27FC236}">
                <a16:creationId xmlns:a16="http://schemas.microsoft.com/office/drawing/2014/main" id="{8CAFB3AA-3C41-4E6D-843C-A1B788B19F95}"/>
              </a:ext>
            </a:extLst>
          </p:cNvPr>
          <p:cNvPicPr>
            <a:picLocks noChangeAspect="1"/>
          </p:cNvPicPr>
          <p:nvPr/>
        </p:nvPicPr>
        <p:blipFill>
          <a:blip r:embed="rId2"/>
          <a:stretch>
            <a:fillRect/>
          </a:stretch>
        </p:blipFill>
        <p:spPr>
          <a:xfrm>
            <a:off x="779929" y="1533801"/>
            <a:ext cx="6400800" cy="276225"/>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6E980FA3-7A46-43BD-95B1-635704B4A51D}"/>
              </a:ext>
            </a:extLst>
          </p:cNvPr>
          <p:cNvPicPr>
            <a:picLocks noChangeAspect="1"/>
          </p:cNvPicPr>
          <p:nvPr/>
        </p:nvPicPr>
        <p:blipFill>
          <a:blip r:embed="rId3"/>
          <a:stretch>
            <a:fillRect/>
          </a:stretch>
        </p:blipFill>
        <p:spPr>
          <a:xfrm>
            <a:off x="433387" y="2004631"/>
            <a:ext cx="11325225" cy="4695825"/>
          </a:xfrm>
          <a:prstGeom prst="rect">
            <a:avLst/>
          </a:prstGeom>
        </p:spPr>
      </p:pic>
    </p:spTree>
    <p:extLst>
      <p:ext uri="{BB962C8B-B14F-4D97-AF65-F5344CB8AC3E}">
        <p14:creationId xmlns:p14="http://schemas.microsoft.com/office/powerpoint/2010/main" val="180663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927C-F9D4-C4DC-B5DE-9D3155AE776F}"/>
              </a:ext>
            </a:extLst>
          </p:cNvPr>
          <p:cNvSpPr>
            <a:spLocks noGrp="1"/>
          </p:cNvSpPr>
          <p:nvPr>
            <p:ph type="title"/>
          </p:nvPr>
        </p:nvSpPr>
        <p:spPr/>
        <p:txBody>
          <a:bodyPr/>
          <a:lstStyle/>
          <a:p>
            <a:r>
              <a:rPr lang="en-US" dirty="0"/>
              <a:t>Exercise</a:t>
            </a:r>
            <a:endParaRPr lang="en-IL" dirty="0"/>
          </a:p>
        </p:txBody>
      </p:sp>
      <p:sp>
        <p:nvSpPr>
          <p:cNvPr id="3" name="תיבת טקסט 2">
            <a:extLst>
              <a:ext uri="{FF2B5EF4-FFF2-40B4-BE49-F238E27FC236}">
                <a16:creationId xmlns:a16="http://schemas.microsoft.com/office/drawing/2014/main" id="{DC6D4F71-0D2B-67CF-5178-CF7708F94C90}"/>
              </a:ext>
            </a:extLst>
          </p:cNvPr>
          <p:cNvSpPr txBox="1"/>
          <p:nvPr/>
        </p:nvSpPr>
        <p:spPr>
          <a:xfrm>
            <a:off x="522514" y="1371600"/>
            <a:ext cx="11094098" cy="2265236"/>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Change the Form Validation example so validation will apply to Birth Date (should reflect age of at least 13 years), and password approval (must be exactly like the password)</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Use Implicit App level styles to define all buttons to be green.</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Use explicit app level styles to define the submit form button </a:t>
            </a:r>
            <a:r>
              <a:rPr lang="en-US" sz="2000">
                <a:gradFill>
                  <a:gsLst>
                    <a:gs pos="2917">
                      <a:schemeClr val="tx1"/>
                    </a:gs>
                    <a:gs pos="30000">
                      <a:schemeClr val="tx1"/>
                    </a:gs>
                  </a:gsLst>
                  <a:lin ang="5400000" scaled="0"/>
                </a:gradFill>
              </a:rPr>
              <a:t>text size to be 24</a:t>
            </a: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800100" lvl="1"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2876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Content</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3404009"/>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What are Styles and what are they used for?</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Style Hierarches: </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App, Page, Control / View level. </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Explicit, Implicit</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Dynamic Styles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Demo (</a:t>
            </a:r>
            <a:r>
              <a:rPr lang="en-US" sz="2000" dirty="0">
                <a:gradFill>
                  <a:gsLst>
                    <a:gs pos="2917">
                      <a:schemeClr val="tx1"/>
                    </a:gs>
                    <a:gs pos="30000">
                      <a:schemeClr val="tx1"/>
                    </a:gs>
                  </a:gsLst>
                  <a:lin ang="5400000" scaled="0"/>
                </a:gradFill>
                <a:hlinkClick r:id="rId2"/>
              </a:rPr>
              <a:t>https://github.com/oferzad/MauiStylesDemo.git</a:t>
            </a:r>
            <a:r>
              <a:rPr lang="en-US" sz="2000"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Right To Left Applications (https://github.com/oferzad/MauiRTLDemo.git)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Form Validation</a:t>
            </a:r>
          </a:p>
          <a:p>
            <a:pPr lvl="1">
              <a:lnSpc>
                <a:spcPct val="90000"/>
              </a:lnSpc>
              <a:spcAft>
                <a:spcPts val="600"/>
              </a:spcAft>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1571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9FA13D-E950-40BA-8238-543D30F26021}"/>
              </a:ext>
            </a:extLst>
          </p:cNvPr>
          <p:cNvSpPr>
            <a:spLocks noGrp="1"/>
          </p:cNvSpPr>
          <p:nvPr>
            <p:ph type="title"/>
          </p:nvPr>
        </p:nvSpPr>
        <p:spPr/>
        <p:txBody>
          <a:bodyPr/>
          <a:lstStyle/>
          <a:p>
            <a:r>
              <a:rPr lang="en-US" dirty="0"/>
              <a:t>What Are Styles and Why do we need it?</a:t>
            </a:r>
            <a:endParaRPr lang="he-IL" dirty="0"/>
          </a:p>
        </p:txBody>
      </p:sp>
      <p:sp>
        <p:nvSpPr>
          <p:cNvPr id="4" name="תיבת טקסט 3">
            <a:extLst>
              <a:ext uri="{FF2B5EF4-FFF2-40B4-BE49-F238E27FC236}">
                <a16:creationId xmlns:a16="http://schemas.microsoft.com/office/drawing/2014/main" id="{490ECB9A-5BDA-4D86-910F-08C6E7B65AB2}"/>
              </a:ext>
            </a:extLst>
          </p:cNvPr>
          <p:cNvSpPr txBox="1"/>
          <p:nvPr/>
        </p:nvSpPr>
        <p:spPr>
          <a:xfrm>
            <a:off x="522514" y="1371600"/>
            <a:ext cx="6317557" cy="4404283"/>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Styles are groups of all settings that dictates the look and feel of the application, a specific page or specific view!</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To maintain an easy to use UI and good user experience it is required to maintain the same styles through out the entire application (Same fonts, colors, </a:t>
            </a:r>
            <a:r>
              <a:rPr lang="en-US" sz="2000" dirty="0" err="1">
                <a:gradFill>
                  <a:gsLst>
                    <a:gs pos="2917">
                      <a:schemeClr val="tx1"/>
                    </a:gs>
                    <a:gs pos="30000">
                      <a:schemeClr val="tx1"/>
                    </a:gs>
                  </a:gsLst>
                  <a:lin ang="5400000" scaled="0"/>
                </a:gradFill>
              </a:rPr>
              <a:t>etc</a:t>
            </a:r>
            <a:r>
              <a:rPr lang="en-US" sz="2000"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 until now, we set the style for each individual view object by setting its style properties. To ensure the same styles for the entire app, we had to retype the same property values for each and every View. With Styles – we can set it up once and reference the style name in each of the views!</a:t>
            </a:r>
          </a:p>
          <a:p>
            <a:pPr marL="800100" lvl="1"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pic>
        <p:nvPicPr>
          <p:cNvPr id="5" name="תמונה 4">
            <a:extLst>
              <a:ext uri="{FF2B5EF4-FFF2-40B4-BE49-F238E27FC236}">
                <a16:creationId xmlns:a16="http://schemas.microsoft.com/office/drawing/2014/main" id="{2DE57E13-53EB-4AB7-A857-A894E1F39D71}"/>
              </a:ext>
            </a:extLst>
          </p:cNvPr>
          <p:cNvPicPr>
            <a:picLocks noChangeAspect="1"/>
          </p:cNvPicPr>
          <p:nvPr/>
        </p:nvPicPr>
        <p:blipFill>
          <a:blip r:embed="rId2"/>
          <a:stretch>
            <a:fillRect/>
          </a:stretch>
        </p:blipFill>
        <p:spPr>
          <a:xfrm>
            <a:off x="6962495" y="1566862"/>
            <a:ext cx="5133975" cy="3724275"/>
          </a:xfrm>
          <a:prstGeom prst="rect">
            <a:avLst/>
          </a:prstGeom>
        </p:spPr>
      </p:pic>
    </p:spTree>
    <p:extLst>
      <p:ext uri="{BB962C8B-B14F-4D97-AF65-F5344CB8AC3E}">
        <p14:creationId xmlns:p14="http://schemas.microsoft.com/office/powerpoint/2010/main" val="79118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9FA13D-E950-40BA-8238-543D30F26021}"/>
              </a:ext>
            </a:extLst>
          </p:cNvPr>
          <p:cNvSpPr>
            <a:spLocks noGrp="1"/>
          </p:cNvSpPr>
          <p:nvPr>
            <p:ph type="title"/>
          </p:nvPr>
        </p:nvSpPr>
        <p:spPr/>
        <p:txBody>
          <a:bodyPr/>
          <a:lstStyle/>
          <a:p>
            <a:r>
              <a:rPr lang="en-US" dirty="0"/>
              <a:t>No Style</a:t>
            </a:r>
            <a:endParaRPr lang="he-IL" dirty="0"/>
          </a:p>
        </p:txBody>
      </p:sp>
      <p:pic>
        <p:nvPicPr>
          <p:cNvPr id="3" name="תמונה 2">
            <a:extLst>
              <a:ext uri="{FF2B5EF4-FFF2-40B4-BE49-F238E27FC236}">
                <a16:creationId xmlns:a16="http://schemas.microsoft.com/office/drawing/2014/main" id="{5B2C7A99-336B-4320-972A-7AFA62ABBF01}"/>
              </a:ext>
            </a:extLst>
          </p:cNvPr>
          <p:cNvPicPr>
            <a:picLocks noChangeAspect="1"/>
          </p:cNvPicPr>
          <p:nvPr/>
        </p:nvPicPr>
        <p:blipFill>
          <a:blip r:embed="rId2"/>
          <a:stretch>
            <a:fillRect/>
          </a:stretch>
        </p:blipFill>
        <p:spPr>
          <a:xfrm>
            <a:off x="8973671" y="1076594"/>
            <a:ext cx="2754026" cy="5781405"/>
          </a:xfrm>
          <a:prstGeom prst="rect">
            <a:avLst/>
          </a:prstGeom>
        </p:spPr>
      </p:pic>
      <p:pic>
        <p:nvPicPr>
          <p:cNvPr id="6" name="תמונה 5">
            <a:extLst>
              <a:ext uri="{FF2B5EF4-FFF2-40B4-BE49-F238E27FC236}">
                <a16:creationId xmlns:a16="http://schemas.microsoft.com/office/drawing/2014/main" id="{62A6D293-6BAD-4FD2-8C65-CC76EFAACD27}"/>
              </a:ext>
            </a:extLst>
          </p:cNvPr>
          <p:cNvPicPr>
            <a:picLocks noChangeAspect="1"/>
          </p:cNvPicPr>
          <p:nvPr/>
        </p:nvPicPr>
        <p:blipFill>
          <a:blip r:embed="rId3"/>
          <a:stretch>
            <a:fillRect/>
          </a:stretch>
        </p:blipFill>
        <p:spPr>
          <a:xfrm>
            <a:off x="1727106" y="1559016"/>
            <a:ext cx="6716128" cy="4393548"/>
          </a:xfrm>
          <a:prstGeom prst="rect">
            <a:avLst/>
          </a:prstGeom>
        </p:spPr>
      </p:pic>
    </p:spTree>
    <p:extLst>
      <p:ext uri="{BB962C8B-B14F-4D97-AF65-F5344CB8AC3E}">
        <p14:creationId xmlns:p14="http://schemas.microsoft.com/office/powerpoint/2010/main" val="132289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9FA13D-E950-40BA-8238-543D30F26021}"/>
              </a:ext>
            </a:extLst>
          </p:cNvPr>
          <p:cNvSpPr>
            <a:spLocks noGrp="1"/>
          </p:cNvSpPr>
          <p:nvPr>
            <p:ph type="title"/>
          </p:nvPr>
        </p:nvSpPr>
        <p:spPr/>
        <p:txBody>
          <a:bodyPr/>
          <a:lstStyle/>
          <a:p>
            <a:r>
              <a:rPr lang="en-US" dirty="0"/>
              <a:t>Element Level Explicit Style</a:t>
            </a:r>
            <a:endParaRPr lang="he-IL" dirty="0"/>
          </a:p>
        </p:txBody>
      </p:sp>
      <p:pic>
        <p:nvPicPr>
          <p:cNvPr id="4" name="תמונה 3">
            <a:extLst>
              <a:ext uri="{FF2B5EF4-FFF2-40B4-BE49-F238E27FC236}">
                <a16:creationId xmlns:a16="http://schemas.microsoft.com/office/drawing/2014/main" id="{FFBAF6AD-90B6-485E-B989-F67BF3BA196F}"/>
              </a:ext>
            </a:extLst>
          </p:cNvPr>
          <p:cNvPicPr>
            <a:picLocks noChangeAspect="1"/>
          </p:cNvPicPr>
          <p:nvPr/>
        </p:nvPicPr>
        <p:blipFill>
          <a:blip r:embed="rId2"/>
          <a:stretch>
            <a:fillRect/>
          </a:stretch>
        </p:blipFill>
        <p:spPr>
          <a:xfrm>
            <a:off x="9046012" y="968187"/>
            <a:ext cx="2837764" cy="5827059"/>
          </a:xfrm>
          <a:prstGeom prst="rect">
            <a:avLst/>
          </a:prstGeom>
        </p:spPr>
      </p:pic>
      <p:pic>
        <p:nvPicPr>
          <p:cNvPr id="5" name="תמונה 4">
            <a:extLst>
              <a:ext uri="{FF2B5EF4-FFF2-40B4-BE49-F238E27FC236}">
                <a16:creationId xmlns:a16="http://schemas.microsoft.com/office/drawing/2014/main" id="{8F3B02C8-605E-4E80-8E4F-4285D5DB6E02}"/>
              </a:ext>
            </a:extLst>
          </p:cNvPr>
          <p:cNvPicPr>
            <a:picLocks noChangeAspect="1"/>
          </p:cNvPicPr>
          <p:nvPr/>
        </p:nvPicPr>
        <p:blipFill>
          <a:blip r:embed="rId3"/>
          <a:stretch>
            <a:fillRect/>
          </a:stretch>
        </p:blipFill>
        <p:spPr>
          <a:xfrm>
            <a:off x="308224" y="1741674"/>
            <a:ext cx="8400953" cy="4192962"/>
          </a:xfrm>
          <a:prstGeom prst="rect">
            <a:avLst/>
          </a:prstGeom>
        </p:spPr>
      </p:pic>
    </p:spTree>
    <p:extLst>
      <p:ext uri="{BB962C8B-B14F-4D97-AF65-F5344CB8AC3E}">
        <p14:creationId xmlns:p14="http://schemas.microsoft.com/office/powerpoint/2010/main" val="2296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9FA13D-E950-40BA-8238-543D30F26021}"/>
              </a:ext>
            </a:extLst>
          </p:cNvPr>
          <p:cNvSpPr>
            <a:spLocks noGrp="1"/>
          </p:cNvSpPr>
          <p:nvPr>
            <p:ph type="title"/>
          </p:nvPr>
        </p:nvSpPr>
        <p:spPr/>
        <p:txBody>
          <a:bodyPr/>
          <a:lstStyle/>
          <a:p>
            <a:r>
              <a:rPr lang="en-US" dirty="0"/>
              <a:t>Page Level Explicit Style</a:t>
            </a:r>
            <a:endParaRPr lang="he-IL" dirty="0"/>
          </a:p>
        </p:txBody>
      </p:sp>
      <p:pic>
        <p:nvPicPr>
          <p:cNvPr id="3" name="תמונה 2">
            <a:extLst>
              <a:ext uri="{FF2B5EF4-FFF2-40B4-BE49-F238E27FC236}">
                <a16:creationId xmlns:a16="http://schemas.microsoft.com/office/drawing/2014/main" id="{4BECD9F8-2E53-40D5-BB40-F2C708372E22}"/>
              </a:ext>
            </a:extLst>
          </p:cNvPr>
          <p:cNvPicPr>
            <a:picLocks noChangeAspect="1"/>
          </p:cNvPicPr>
          <p:nvPr/>
        </p:nvPicPr>
        <p:blipFill>
          <a:blip r:embed="rId2"/>
          <a:stretch>
            <a:fillRect/>
          </a:stretch>
        </p:blipFill>
        <p:spPr>
          <a:xfrm>
            <a:off x="519954" y="1189176"/>
            <a:ext cx="7541278" cy="5287707"/>
          </a:xfrm>
          <a:prstGeom prst="rect">
            <a:avLst/>
          </a:prstGeom>
        </p:spPr>
      </p:pic>
    </p:spTree>
    <p:extLst>
      <p:ext uri="{BB962C8B-B14F-4D97-AF65-F5344CB8AC3E}">
        <p14:creationId xmlns:p14="http://schemas.microsoft.com/office/powerpoint/2010/main" val="362874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9FA13D-E950-40BA-8238-543D30F26021}"/>
              </a:ext>
            </a:extLst>
          </p:cNvPr>
          <p:cNvSpPr>
            <a:spLocks noGrp="1"/>
          </p:cNvSpPr>
          <p:nvPr>
            <p:ph type="title"/>
          </p:nvPr>
        </p:nvSpPr>
        <p:spPr/>
        <p:txBody>
          <a:bodyPr/>
          <a:lstStyle/>
          <a:p>
            <a:r>
              <a:rPr lang="en-US" dirty="0"/>
              <a:t>App Level Explicit Style</a:t>
            </a:r>
            <a:endParaRPr lang="he-IL" dirty="0"/>
          </a:p>
        </p:txBody>
      </p:sp>
      <p:pic>
        <p:nvPicPr>
          <p:cNvPr id="4" name="תמונה 3">
            <a:extLst>
              <a:ext uri="{FF2B5EF4-FFF2-40B4-BE49-F238E27FC236}">
                <a16:creationId xmlns:a16="http://schemas.microsoft.com/office/drawing/2014/main" id="{8A88ABC4-D541-4322-BFA2-B5402A871DF5}"/>
              </a:ext>
            </a:extLst>
          </p:cNvPr>
          <p:cNvPicPr>
            <a:picLocks noChangeAspect="1"/>
          </p:cNvPicPr>
          <p:nvPr/>
        </p:nvPicPr>
        <p:blipFill>
          <a:blip r:embed="rId2"/>
          <a:stretch>
            <a:fillRect/>
          </a:stretch>
        </p:blipFill>
        <p:spPr>
          <a:xfrm>
            <a:off x="357917" y="1356331"/>
            <a:ext cx="8497252" cy="4145337"/>
          </a:xfrm>
          <a:prstGeom prst="rect">
            <a:avLst/>
          </a:prstGeom>
        </p:spPr>
      </p:pic>
    </p:spTree>
    <p:extLst>
      <p:ext uri="{BB962C8B-B14F-4D97-AF65-F5344CB8AC3E}">
        <p14:creationId xmlns:p14="http://schemas.microsoft.com/office/powerpoint/2010/main" val="23103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9FA13D-E950-40BA-8238-543D30F26021}"/>
              </a:ext>
            </a:extLst>
          </p:cNvPr>
          <p:cNvSpPr>
            <a:spLocks noGrp="1"/>
          </p:cNvSpPr>
          <p:nvPr>
            <p:ph type="title"/>
          </p:nvPr>
        </p:nvSpPr>
        <p:spPr/>
        <p:txBody>
          <a:bodyPr/>
          <a:lstStyle/>
          <a:p>
            <a:r>
              <a:rPr lang="en-US" dirty="0"/>
              <a:t>Implicit Styles (Can be declared in all levels)</a:t>
            </a:r>
            <a:endParaRPr lang="he-IL" dirty="0"/>
          </a:p>
        </p:txBody>
      </p:sp>
      <p:pic>
        <p:nvPicPr>
          <p:cNvPr id="3" name="תמונה 2">
            <a:extLst>
              <a:ext uri="{FF2B5EF4-FFF2-40B4-BE49-F238E27FC236}">
                <a16:creationId xmlns:a16="http://schemas.microsoft.com/office/drawing/2014/main" id="{BF7F2AF7-B424-4EEC-A96C-92916D944A5B}"/>
              </a:ext>
            </a:extLst>
          </p:cNvPr>
          <p:cNvPicPr>
            <a:picLocks noChangeAspect="1"/>
          </p:cNvPicPr>
          <p:nvPr/>
        </p:nvPicPr>
        <p:blipFill>
          <a:blip r:embed="rId2"/>
          <a:stretch>
            <a:fillRect/>
          </a:stretch>
        </p:blipFill>
        <p:spPr>
          <a:xfrm>
            <a:off x="430305" y="1189176"/>
            <a:ext cx="7874374" cy="5236191"/>
          </a:xfrm>
          <a:prstGeom prst="rect">
            <a:avLst/>
          </a:prstGeom>
        </p:spPr>
      </p:pic>
    </p:spTree>
    <p:extLst>
      <p:ext uri="{BB962C8B-B14F-4D97-AF65-F5344CB8AC3E}">
        <p14:creationId xmlns:p14="http://schemas.microsoft.com/office/powerpoint/2010/main" val="20930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9FA13D-E950-40BA-8238-543D30F26021}"/>
              </a:ext>
            </a:extLst>
          </p:cNvPr>
          <p:cNvSpPr>
            <a:spLocks noGrp="1"/>
          </p:cNvSpPr>
          <p:nvPr>
            <p:ph type="title"/>
          </p:nvPr>
        </p:nvSpPr>
        <p:spPr/>
        <p:txBody>
          <a:bodyPr/>
          <a:lstStyle/>
          <a:p>
            <a:r>
              <a:rPr lang="en-US" dirty="0"/>
              <a:t>Dynamic Styles</a:t>
            </a:r>
            <a:endParaRPr lang="he-IL" dirty="0"/>
          </a:p>
        </p:txBody>
      </p:sp>
      <p:pic>
        <p:nvPicPr>
          <p:cNvPr id="4" name="תמונה 3">
            <a:extLst>
              <a:ext uri="{FF2B5EF4-FFF2-40B4-BE49-F238E27FC236}">
                <a16:creationId xmlns:a16="http://schemas.microsoft.com/office/drawing/2014/main" id="{6623A5B9-66B3-4AEA-B26D-E2527FD57122}"/>
              </a:ext>
            </a:extLst>
          </p:cNvPr>
          <p:cNvPicPr>
            <a:picLocks noChangeAspect="1"/>
          </p:cNvPicPr>
          <p:nvPr/>
        </p:nvPicPr>
        <p:blipFill>
          <a:blip r:embed="rId2"/>
          <a:stretch>
            <a:fillRect/>
          </a:stretch>
        </p:blipFill>
        <p:spPr>
          <a:xfrm>
            <a:off x="342900" y="1000686"/>
            <a:ext cx="5753100" cy="4533900"/>
          </a:xfrm>
          <a:prstGeom prst="rect">
            <a:avLst/>
          </a:prstGeom>
        </p:spPr>
      </p:pic>
      <p:pic>
        <p:nvPicPr>
          <p:cNvPr id="5" name="תמונה 4">
            <a:extLst>
              <a:ext uri="{FF2B5EF4-FFF2-40B4-BE49-F238E27FC236}">
                <a16:creationId xmlns:a16="http://schemas.microsoft.com/office/drawing/2014/main" id="{29F355FB-195D-4CD7-B3E3-47814F7EA8A4}"/>
              </a:ext>
            </a:extLst>
          </p:cNvPr>
          <p:cNvPicPr>
            <a:picLocks noChangeAspect="1"/>
          </p:cNvPicPr>
          <p:nvPr/>
        </p:nvPicPr>
        <p:blipFill>
          <a:blip r:embed="rId3"/>
          <a:stretch>
            <a:fillRect/>
          </a:stretch>
        </p:blipFill>
        <p:spPr>
          <a:xfrm>
            <a:off x="6384271" y="1313327"/>
            <a:ext cx="5707858" cy="3581401"/>
          </a:xfrm>
          <a:prstGeom prst="rect">
            <a:avLst/>
          </a:prstGeom>
        </p:spPr>
      </p:pic>
    </p:spTree>
    <p:extLst>
      <p:ext uri="{BB962C8B-B14F-4D97-AF65-F5344CB8AC3E}">
        <p14:creationId xmlns:p14="http://schemas.microsoft.com/office/powerpoint/2010/main" val="803130733"/>
      </p:ext>
    </p:extLst>
  </p:cSld>
  <p:clrMapOvr>
    <a:masterClrMapping/>
  </p:clrMapOvr>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5" ma:contentTypeDescription="Create a new document." ma:contentTypeScope="" ma:versionID="3a81cc4177a2cfbc51d69d3922f78c36">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b609d5801db63fe484c47c44deb589b2"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Props1.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2.xml><?xml version="1.0" encoding="utf-8"?>
<ds:datastoreItem xmlns:ds="http://schemas.openxmlformats.org/officeDocument/2006/customXml" ds:itemID="{3EC7A57B-883B-4750-9166-6F76DB12FD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E43D6-DB2F-4C33-A8C8-D28F777A5DE7}">
  <ds:schemaRefs>
    <ds:schemaRef ds:uri="http://schemas.microsoft.com/office/2006/metadata/properties"/>
    <ds:schemaRef ds:uri="http://schemas.microsoft.com/office/infopath/2007/PartnerControls"/>
    <ds:schemaRef ds:uri="http://schemas.microsoft.com/sharepoint/v3"/>
    <ds:schemaRef ds:uri="11245976-3b4d-4794-a754-317688483df2"/>
  </ds:schemaRefs>
</ds:datastoreItem>
</file>

<file path=docProps/app.xml><?xml version="1.0" encoding="utf-8"?>
<Properties xmlns="http://schemas.openxmlformats.org/officeDocument/2006/extended-properties" xmlns:vt="http://schemas.openxmlformats.org/officeDocument/2006/docPropsVTypes">
  <Template/>
  <TotalTime>18058</TotalTime>
  <Words>498</Words>
  <Application>Microsoft Office PowerPoint</Application>
  <PresentationFormat>Widescreen</PresentationFormat>
  <Paragraphs>39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 UI</vt:lpstr>
      <vt:lpstr>Segoe UI Light</vt:lpstr>
      <vt:lpstr>Wingdings</vt:lpstr>
      <vt:lpstr>Dotnet_Template</vt:lpstr>
      <vt:lpstr>.Net MAUI Styles</vt:lpstr>
      <vt:lpstr>Content</vt:lpstr>
      <vt:lpstr>What Are Styles and Why do we need it?</vt:lpstr>
      <vt:lpstr>No Style</vt:lpstr>
      <vt:lpstr>Element Level Explicit Style</vt:lpstr>
      <vt:lpstr>Page Level Explicit Style</vt:lpstr>
      <vt:lpstr>App Level Explicit Style</vt:lpstr>
      <vt:lpstr>Implicit Styles (Can be declared in all levels)</vt:lpstr>
      <vt:lpstr>Dynamic Styles</vt:lpstr>
      <vt:lpstr>Right to Left</vt:lpstr>
      <vt:lpstr>Form Validation (A must for the project!)</vt:lpstr>
      <vt:lpstr>Form Field Validation Implementation</vt:lpstr>
      <vt:lpstr>Full Form Validation Implementation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Ofer Zadikario</cp:lastModifiedBy>
  <cp:revision>23</cp:revision>
  <dcterms:created xsi:type="dcterms:W3CDTF">2018-01-09T22:22:16Z</dcterms:created>
  <dcterms:modified xsi:type="dcterms:W3CDTF">2024-03-03T18:11:47Z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