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2C3F-4430-4A84-9C35-6901F92EA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5FE86-E895-4B17-AFEB-0E7E68A3F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8C1B-D0B6-40F4-87DF-B1E5240B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52D3-41E1-455D-88B5-8AF88946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0705-9AFB-4805-9ACC-9C66C05F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1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3D1A-A0AD-459A-B28D-FE27F5BB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38697-84CD-4657-8919-9C42D903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EA8B-CDBE-40C0-B1E2-F361C13B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CEB5-4F7F-4FAE-A888-5E485373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B34D-11C6-4999-A111-E8D8C8AD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54401-E75A-4847-81EB-6F090DEAB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826A2-E337-4B5F-B406-A5C4C49B8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EE65-1EE3-41A5-A37A-9EF95092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8F1A-7EA2-4E4E-BE0D-64233492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A49B-598B-4C1E-A48E-EE11028E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2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BA13-5B0E-4A84-BF65-EC09DBC6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3BFC-5D68-42F0-8927-B0DA38CF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BE48-0F14-4544-8F6E-12912AD4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A59B-CEDB-4D5F-814B-78D7B3D2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89EE-1314-419B-BCEC-C092C2AF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48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477D-9ACC-4BDA-B9B6-649517D7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DB2E-3044-411E-B3E5-9D2FEFBB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9F85-2D53-492B-9D28-9B0BDDF1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C2CA-798A-497A-AEBF-8577AEE1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BE58-A402-4E38-9DC1-8AC581C1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0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33C7-BF95-41ED-9FAE-868B13EB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2D98-2762-4014-BA3B-BC96F17A7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768B5-72E2-4F0E-9BF7-F4EDBDE1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B2E7-94B5-4643-8D37-42086B97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78F45-3785-41BA-BF47-594E44D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96F35-1727-423E-A028-746BFD33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9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6257-FFB9-4382-A94D-99797A9E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1B878-F5C9-4650-A73C-B582EBF5D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EBE15-D709-468E-B14E-EE204E4B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09BC0-EA39-49F5-A6FE-9CB252E34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F6AD2-FB79-40D3-B989-496DD1F9B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9DF17-149C-4435-AE02-8F0B4305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CFAE-510D-4E93-8019-1728C994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35328-FCD9-4580-B67D-15C10659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4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28C8-2478-44E9-BBD5-75A3CC61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3F410-6946-4791-BE10-381E48CA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ABFD-DB61-4D9B-8BEC-A498C83E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9271-2D49-459A-88A3-6DA7F896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7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E9066-3B2D-45EB-A1EC-0ED94DE9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5BC8A-C6A4-4B22-87D4-C9E8E999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A10E-DD76-4B18-9D14-F032AE2A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6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E4D6-C1F7-47F8-A5FA-2320B403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43D8-A816-4BFC-8DA6-814E2FCE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8D17D-0FF9-400F-AEE3-59636D6BC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5FB9-7D38-46BC-B550-13938135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CAD0A-7568-4970-A845-ACD381D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33778-3FE1-4DCF-A1E6-411AFAF0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8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59E3-2C23-4373-AC53-2BC18A5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F1CF4-A49A-4527-91BE-1E5A38256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B4DE3-63B9-4A96-9721-A310E48EC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A5314-8CA9-4692-A532-EED7C5D9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3CB05-A1EB-4B10-BF1C-6485AD28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71D41-0369-4267-BF03-FFC60B85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1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C73B9-45D6-4DC0-A91B-E5704DC4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ED15-C47C-42A9-8C21-DEB1C8C1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C810-3BBC-45A4-9F7E-EC8FBBFD7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0215-B057-4C4E-AB99-C43A9B4915B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79A4-82C8-4625-A7BD-A426961CC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0C75-F6EF-4A19-AACF-AEB431378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88CB-B685-4367-B236-14A3B9FFF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4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039A-7266-48C1-B712-500E0F786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#10yearchallenge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1C13-26A9-4C09-85A8-683955641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Nicolas, Stamati and Mitchell</a:t>
            </a:r>
          </a:p>
        </p:txBody>
      </p:sp>
    </p:spTree>
    <p:extLst>
      <p:ext uri="{BB962C8B-B14F-4D97-AF65-F5344CB8AC3E}">
        <p14:creationId xmlns:p14="http://schemas.microsoft.com/office/powerpoint/2010/main" val="129071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92237-F528-4645-B6EF-E5743239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60906"/>
            <a:ext cx="5413131" cy="4330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B62152-CCAD-4CE1-8A64-F16BB0DC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0" y="1860906"/>
            <a:ext cx="5301195" cy="42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3C47-7926-48EA-9DF6-7CB0C2DF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3051E-8FA2-4E7B-B439-6A141CC9E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38" y="261632"/>
            <a:ext cx="5915331" cy="59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8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4C86-C20E-44A7-A3D6-A7AC1096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 Year Temperature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FBFB-B1E6-4167-8B7F-BBD15931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Arctic Temperature Increase</a:t>
            </a:r>
          </a:p>
          <a:p>
            <a:r>
              <a:rPr lang="en-GB" dirty="0"/>
              <a:t>Top of Africa Warmer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3F9C9419-03A9-4F49-AED9-A93D7995E4DB" descr="EF8D35F7-BF44-4BC8-9C69-6B2974441F8F@idea-london">
            <a:extLst>
              <a:ext uri="{FF2B5EF4-FFF2-40B4-BE49-F238E27FC236}">
                <a16:creationId xmlns:a16="http://schemas.microsoft.com/office/drawing/2014/main" id="{CFAA39C9-6921-4D24-97A6-CBFA45D2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86" y="1552209"/>
            <a:ext cx="5799821" cy="494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66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7CB78-C44E-4E7E-99F3-651ACD59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" y="0"/>
            <a:ext cx="1206974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AC386-E426-4642-8F00-9BC8B8610668}"/>
              </a:ext>
            </a:extLst>
          </p:cNvPr>
          <p:cNvSpPr txBox="1"/>
          <p:nvPr/>
        </p:nvSpPr>
        <p:spPr>
          <a:xfrm>
            <a:off x="6096000" y="2646485"/>
            <a:ext cx="2546838" cy="17543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Change in Energy Consumption per capita shows little change except Albania and Austria and significantly Iceland</a:t>
            </a:r>
          </a:p>
        </p:txBody>
      </p:sp>
    </p:spTree>
    <p:extLst>
      <p:ext uri="{BB962C8B-B14F-4D97-AF65-F5344CB8AC3E}">
        <p14:creationId xmlns:p14="http://schemas.microsoft.com/office/powerpoint/2010/main" val="348822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4F1E1-5A74-4D77-B531-F28B7940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" y="0"/>
            <a:ext cx="1212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2C4E2-533E-4850-AEAF-DCD54CBD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1" y="0"/>
            <a:ext cx="1198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91EBA4-FFCE-4A10-924A-40AA73EF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0"/>
            <a:ext cx="1207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9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5242A497-5094-4802-A5FF-DD46C2BCF30F" descr="DE936045-DF6F-4D74-80F4-55A6E8AF298E@idea-london">
            <a:extLst>
              <a:ext uri="{FF2B5EF4-FFF2-40B4-BE49-F238E27FC236}">
                <a16:creationId xmlns:a16="http://schemas.microsoft.com/office/drawing/2014/main" id="{C6DBD135-CC6D-4B03-BA87-7400087E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" y="629017"/>
            <a:ext cx="11925301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01866D-BB3A-4FF2-90F4-7DCFDEE44259}"/>
              </a:ext>
            </a:extLst>
          </p:cNvPr>
          <p:cNvSpPr txBox="1"/>
          <p:nvPr/>
        </p:nvSpPr>
        <p:spPr>
          <a:xfrm rot="589220">
            <a:off x="5613887" y="2417804"/>
            <a:ext cx="4119197" cy="14773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Source </a:t>
            </a:r>
            <a:r>
              <a:rPr lang="en-GB" dirty="0" err="1">
                <a:solidFill>
                  <a:schemeClr val="bg1"/>
                </a:solidFill>
              </a:rPr>
              <a:t>Gapminder</a:t>
            </a:r>
            <a:r>
              <a:rPr lang="en-GB" dirty="0">
                <a:solidFill>
                  <a:schemeClr val="bg1"/>
                </a:solidFill>
              </a:rPr>
              <a:t>…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Showing increase in per capita electricity for Qatar and Iceland (two highest in the world).</a:t>
            </a:r>
          </a:p>
        </p:txBody>
      </p:sp>
    </p:spTree>
    <p:extLst>
      <p:ext uri="{BB962C8B-B14F-4D97-AF65-F5344CB8AC3E}">
        <p14:creationId xmlns:p14="http://schemas.microsoft.com/office/powerpoint/2010/main" val="264876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AE4166-75BB-4457-BADD-85851D19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#10yearchallenge</vt:lpstr>
      <vt:lpstr> </vt:lpstr>
      <vt:lpstr>10 Year Temperature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#10yearchallenge</dc:title>
  <dc:creator>Stamati Crook</dc:creator>
  <cp:lastModifiedBy>Stamati Crook</cp:lastModifiedBy>
  <cp:revision>5</cp:revision>
  <dcterms:created xsi:type="dcterms:W3CDTF">2019-01-17T20:38:15Z</dcterms:created>
  <dcterms:modified xsi:type="dcterms:W3CDTF">2019-01-17T21:12:10Z</dcterms:modified>
</cp:coreProperties>
</file>