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0" r:id="rId9"/>
    <p:sldId id="261" r:id="rId10"/>
    <p:sldId id="262" r:id="rId11"/>
    <p:sldId id="263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3"/>
    <p:restoredTop sz="95109"/>
  </p:normalViewPr>
  <p:slideViewPr>
    <p:cSldViewPr snapToGrid="0" snapToObjects="1">
      <p:cViewPr varScale="1">
        <p:scale>
          <a:sx n="108" d="100"/>
          <a:sy n="10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resource/gumc-mgzr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012B4-DE75-CE44-A848-CB4AB75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602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4F1C0-B57C-1343-840B-F3F9C495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Chicago shooting data analysis 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By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Kalkidan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Weldearegay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University of Maryland Baltimore County 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06,2021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2021 </a:t>
            </a:r>
          </a:p>
        </p:txBody>
      </p:sp>
    </p:spTree>
    <p:extLst>
      <p:ext uri="{BB962C8B-B14F-4D97-AF65-F5344CB8AC3E}">
        <p14:creationId xmlns:p14="http://schemas.microsoft.com/office/powerpoint/2010/main" val="390882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3579-A616-1F43-8169-FE7C5B36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Machine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AC23-11C5-404C-9FC5-F95CAEE9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AE164-DAD6-CD4B-B7DB-24C83EB8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54" y="587858"/>
            <a:ext cx="3904430" cy="3301307"/>
          </a:xfrm>
          <a:prstGeom prst="rect">
            <a:avLst/>
          </a:prstGeom>
        </p:spPr>
      </p:pic>
      <p:pic>
        <p:nvPicPr>
          <p:cNvPr id="8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031E0E-71A5-0746-B32A-CFA4F68A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545511"/>
            <a:ext cx="4297680" cy="13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3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65A9B-A62D-444A-A393-245F5B30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Machine learning models 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4F8762-3F04-AC46-932A-DA444E7B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2810"/>
            <a:ext cx="4334934" cy="203741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558666F-C400-3D40-A6B5-9B93BAA8D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7" r="5825" b="3"/>
          <a:stretch/>
        </p:blipFill>
        <p:spPr>
          <a:xfrm>
            <a:off x="7078731" y="643468"/>
            <a:ext cx="2691205" cy="2576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EA74-CF4B-9B4C-89D6-252D186A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ADA Boost</a:t>
            </a:r>
          </a:p>
        </p:txBody>
      </p:sp>
    </p:spTree>
    <p:extLst>
      <p:ext uri="{BB962C8B-B14F-4D97-AF65-F5344CB8AC3E}">
        <p14:creationId xmlns:p14="http://schemas.microsoft.com/office/powerpoint/2010/main" val="38425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9C55-7EAF-ED46-B9DB-BD140EC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28833"/>
            <a:ext cx="7729728" cy="1188720"/>
          </a:xfrm>
        </p:spPr>
        <p:txBody>
          <a:bodyPr/>
          <a:lstStyle/>
          <a:p>
            <a:r>
              <a:rPr lang="en-US" dirty="0"/>
              <a:t>ML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0A3C-75A8-0343-8E98-3C74A248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shown on the slides before, it shows that the random forest has a better result than ADA boost with both accuracy and precision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5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AED9-0136-9540-A146-C76918F7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1E5-9353-D240-A541-A6024FD7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-The source of the dataset is Data is extracted from the Chicago Police Department's CLEAR (Citizen Law Enforcement Analysis and Reporting) system.  Violence Reduction - Victims of Homicides and Non-Fatal Shootings Public from the Chicago Data portal</a:t>
            </a:r>
          </a:p>
          <a:p>
            <a:r>
              <a:rPr lang="en-US" dirty="0"/>
              <a:t>Source dataset link: https://</a:t>
            </a:r>
            <a:r>
              <a:rPr lang="en-US" dirty="0" err="1"/>
              <a:t>data.cityofchicago.org</a:t>
            </a:r>
            <a:r>
              <a:rPr lang="en-US" dirty="0"/>
              <a:t>/resource/</a:t>
            </a:r>
            <a:r>
              <a:rPr lang="en-US" dirty="0" err="1"/>
              <a:t>gumc-mgzr.csv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deal with the Imbalanced Data set  Synthetic Minority Oversampling Technique was used. </a:t>
            </a:r>
            <a:r>
              <a:rPr lang="en-US" dirty="0" err="1"/>
              <a:t>source:https</a:t>
            </a:r>
            <a:r>
              <a:rPr lang="en-US" dirty="0"/>
              <a:t>://</a:t>
            </a:r>
            <a:r>
              <a:rPr lang="en-US" dirty="0" err="1"/>
              <a:t>www.analyticsvidhya.com</a:t>
            </a:r>
            <a:r>
              <a:rPr lang="en-US" dirty="0"/>
              <a:t>/blog/2020/07/10-techniques-to-deal-with-class-imbalance-in-machine-learning/ </a:t>
            </a:r>
          </a:p>
        </p:txBody>
      </p:sp>
    </p:spTree>
    <p:extLst>
      <p:ext uri="{BB962C8B-B14F-4D97-AF65-F5344CB8AC3E}">
        <p14:creationId xmlns:p14="http://schemas.microsoft.com/office/powerpoint/2010/main" val="12637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7FCD-8728-5A46-8D04-A68C9E27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94F1-B13C-7640-ABF5-018E783D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analysis we are going to cover about the analysis on the Chicago data set.</a:t>
            </a:r>
          </a:p>
          <a:p>
            <a:r>
              <a:rPr lang="en-US" dirty="0"/>
              <a:t>The source of the dataset is Violence Reduction - Victims of Homicides and Non-Fatal Shootings Public from the Chicago Data portal</a:t>
            </a:r>
          </a:p>
          <a:p>
            <a:r>
              <a:rPr lang="en-US" dirty="0"/>
              <a:t>Source dataset link: </a:t>
            </a:r>
            <a:r>
              <a:rPr lang="en-US" dirty="0">
                <a:hlinkClick r:id="rId2"/>
              </a:rPr>
              <a:t>https://data.cityofchicago.org/resource/gumc-mgzr.csv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4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DE30-E736-2C4B-B3EB-DF1E05B3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CD3B-725B-DC4F-9B1B-C3DC2242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to main goals to this project:</a:t>
            </a:r>
          </a:p>
          <a:p>
            <a:r>
              <a:rPr lang="en-US" dirty="0"/>
              <a:t>1) Explore the relationships between certain variables such as AGE, RACE and WARD to  the chance of being involved in a fatal and nonfatal shooting </a:t>
            </a:r>
          </a:p>
          <a:p>
            <a:r>
              <a:rPr lang="en-US" dirty="0"/>
              <a:t>2) Trying to predict those chances using different ML classification techniques</a:t>
            </a:r>
          </a:p>
          <a:p>
            <a:r>
              <a:rPr lang="en-US" dirty="0"/>
              <a:t>In this project I will predict the correlation with the age and the shooting involvement. </a:t>
            </a:r>
          </a:p>
        </p:txBody>
      </p:sp>
    </p:spTree>
    <p:extLst>
      <p:ext uri="{BB962C8B-B14F-4D97-AF65-F5344CB8AC3E}">
        <p14:creationId xmlns:p14="http://schemas.microsoft.com/office/powerpoint/2010/main" val="26733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6497-5540-9B49-A901-9F551862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the columns in the datasets 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1C8BD-3C61-B349-8E52-7EB54EC5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733" y="2638425"/>
            <a:ext cx="5552535" cy="3101975"/>
          </a:xfrm>
        </p:spPr>
      </p:pic>
    </p:spTree>
    <p:extLst>
      <p:ext uri="{BB962C8B-B14F-4D97-AF65-F5344CB8AC3E}">
        <p14:creationId xmlns:p14="http://schemas.microsoft.com/office/powerpoint/2010/main" val="31537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17C-F4F4-034F-80DD-E2554A6D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if there is a missing values in the dataset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7F7FC00-1465-CB40-8C17-3F19066D7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656" y="2638425"/>
            <a:ext cx="6798689" cy="3101975"/>
          </a:xfrm>
        </p:spPr>
      </p:pic>
    </p:spTree>
    <p:extLst>
      <p:ext uri="{BB962C8B-B14F-4D97-AF65-F5344CB8AC3E}">
        <p14:creationId xmlns:p14="http://schemas.microsoft.com/office/powerpoint/2010/main" val="32396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6FB-0D8A-E648-8E33-678AA064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the dataset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4E3F18-4DC6-ED4F-B78F-F8E544E49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600" y="2811462"/>
            <a:ext cx="6908800" cy="2755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FA28BA-329C-0F45-901D-8525D137D482}"/>
              </a:ext>
            </a:extLst>
          </p:cNvPr>
          <p:cNvSpPr txBox="1"/>
          <p:nvPr/>
        </p:nvSpPr>
        <p:spPr>
          <a:xfrm>
            <a:off x="2707340" y="5567362"/>
            <a:ext cx="767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months in 2020 with the highest crime activity are June &amp; July.</a:t>
            </a:r>
          </a:p>
          <a:p>
            <a:r>
              <a:rPr lang="en-US" dirty="0"/>
              <a:t>Throughout the 5-year period, these months recorded the highest crime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9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540A-5BB1-3047-873F-393B978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distributions of violent crimes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E6969D5-5060-0F4E-92A4-016279E4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950" y="2900362"/>
            <a:ext cx="3086100" cy="2578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6527-3FF7-5C43-9E01-24E527267C52}"/>
              </a:ext>
            </a:extLst>
          </p:cNvPr>
          <p:cNvSpPr txBox="1"/>
          <p:nvPr/>
        </p:nvSpPr>
        <p:spPr>
          <a:xfrm>
            <a:off x="2967487" y="2320506"/>
            <a:ext cx="610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Violent offenders seem to be young adults within the age 20-29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5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41C3B-86FB-3E42-8C2A-9A7F4127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Eda information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8E08A5-0A5D-A14A-8770-C89D102AF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69" y="640078"/>
            <a:ext cx="9299461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5B6-A12D-5245-BE61-BFFC13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DBB4-4CDC-2642-9575-C0B0D228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deal with the imbalanced data set I used </a:t>
            </a:r>
            <a:r>
              <a:rPr lang="en-US" i="1" dirty="0"/>
              <a:t>Synthetic Minority Oversampling Technique to deal with class imbalance</a:t>
            </a:r>
            <a:r>
              <a:rPr lang="en-US" dirty="0"/>
              <a:t> smote </a:t>
            </a:r>
            <a:r>
              <a:rPr lang="en-US" b="1" dirty="0"/>
              <a:t>=</a:t>
            </a:r>
            <a:r>
              <a:rPr lang="en-US" dirty="0"/>
              <a:t> SMOTE() </a:t>
            </a:r>
            <a:endParaRPr lang="en-US" i="1" dirty="0"/>
          </a:p>
          <a:p>
            <a:pPr marL="0" indent="0">
              <a:buNone/>
            </a:pPr>
            <a:r>
              <a:rPr lang="en-US" i="1" dirty="0" err="1"/>
              <a:t>source:https</a:t>
            </a:r>
            <a:r>
              <a:rPr lang="en-US" i="1" dirty="0"/>
              <a:t>://</a:t>
            </a:r>
            <a:r>
              <a:rPr lang="en-US" i="1" dirty="0" err="1"/>
              <a:t>www.analyticsvidhya.com</a:t>
            </a:r>
            <a:r>
              <a:rPr lang="en-US" i="1" dirty="0"/>
              <a:t>/blog/2020/07/10-techniques-to-deal-with-class-imbalance-in-machine-learning/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Which helped with the fitting the  predictor and target variable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x_smote</a:t>
            </a:r>
            <a:r>
              <a:rPr lang="en-US" dirty="0"/>
              <a:t>, </a:t>
            </a:r>
            <a:r>
              <a:rPr lang="en-US" dirty="0" err="1"/>
              <a:t>y_smote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smote</a:t>
            </a:r>
            <a:r>
              <a:rPr lang="en-US" b="1" dirty="0" err="1"/>
              <a:t>.</a:t>
            </a:r>
            <a:r>
              <a:rPr lang="en-US" dirty="0" err="1"/>
              <a:t>fit_resample</a:t>
            </a:r>
            <a:r>
              <a:rPr lang="en-US" dirty="0"/>
              <a:t>(X, Y) and </a:t>
            </a:r>
            <a:r>
              <a:rPr lang="en-US" i="1" dirty="0"/>
              <a:t>Stratifying  target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72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20042</TotalTime>
  <Words>409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Data 602 project </vt:lpstr>
      <vt:lpstr>Overview </vt:lpstr>
      <vt:lpstr>GOALS </vt:lpstr>
      <vt:lpstr>Lists of the columns in the datasets </vt:lpstr>
      <vt:lpstr>Checking if there is a missing values in the dataset  </vt:lpstr>
      <vt:lpstr>Correlation of the dataset</vt:lpstr>
      <vt:lpstr>Age distributions of violent crimes </vt:lpstr>
      <vt:lpstr>Eda information</vt:lpstr>
      <vt:lpstr>Imbalanced data set</vt:lpstr>
      <vt:lpstr>Machine learning models </vt:lpstr>
      <vt:lpstr>Machine learning models </vt:lpstr>
      <vt:lpstr>ML MODELS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602 project </dc:title>
  <dc:creator>Weldearegay, Kalkidan</dc:creator>
  <cp:lastModifiedBy>Weldearegay, Kalkidan</cp:lastModifiedBy>
  <cp:revision>3</cp:revision>
  <dcterms:created xsi:type="dcterms:W3CDTF">2021-11-20T23:24:40Z</dcterms:created>
  <dcterms:modified xsi:type="dcterms:W3CDTF">2021-12-14T04:27:52Z</dcterms:modified>
</cp:coreProperties>
</file>