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6"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E0FE7E-CC0E-4725-B833-DB5A9725283F}" type="datetimeFigureOut">
              <a:rPr lang="en-IN" smtClean="0"/>
              <a:t>15-10-2018</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6CB6A03-466A-470A-BFB0-0DFBDE43064F}" type="slidenum">
              <a:rPr lang="en-IN" smtClean="0"/>
              <a:t>‹#›</a:t>
            </a:fld>
            <a:endParaRPr lang="en-IN"/>
          </a:p>
        </p:txBody>
      </p:sp>
    </p:spTree>
    <p:extLst>
      <p:ext uri="{BB962C8B-B14F-4D97-AF65-F5344CB8AC3E}">
        <p14:creationId xmlns:p14="http://schemas.microsoft.com/office/powerpoint/2010/main" val="390494783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E0FE7E-CC0E-4725-B833-DB5A9725283F}" type="datetimeFigureOut">
              <a:rPr lang="en-IN" smtClean="0"/>
              <a:t>15-10-2018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CB6A03-466A-470A-BFB0-0DFBDE43064F}" type="slidenum">
              <a:rPr lang="en-IN" smtClean="0"/>
              <a:t>‹#›</a:t>
            </a:fld>
            <a:endParaRPr lang="en-IN"/>
          </a:p>
        </p:txBody>
      </p:sp>
    </p:spTree>
    <p:extLst>
      <p:ext uri="{BB962C8B-B14F-4D97-AF65-F5344CB8AC3E}">
        <p14:creationId xmlns:p14="http://schemas.microsoft.com/office/powerpoint/2010/main" val="3363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E0FE7E-CC0E-4725-B833-DB5A9725283F}" type="datetimeFigureOut">
              <a:rPr lang="en-IN" smtClean="0"/>
              <a:t>15-10-2018</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CB6A03-466A-470A-BFB0-0DFBDE43064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2852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AE0FE7E-CC0E-4725-B833-DB5A9725283F}" type="datetimeFigureOut">
              <a:rPr lang="en-IN" smtClean="0"/>
              <a:t>15-10-2018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B6A03-466A-470A-BFB0-0DFBDE43064F}" type="slidenum">
              <a:rPr lang="en-IN" smtClean="0"/>
              <a:t>‹#›</a:t>
            </a:fld>
            <a:endParaRPr lang="en-IN"/>
          </a:p>
        </p:txBody>
      </p:sp>
    </p:spTree>
    <p:extLst>
      <p:ext uri="{BB962C8B-B14F-4D97-AF65-F5344CB8AC3E}">
        <p14:creationId xmlns:p14="http://schemas.microsoft.com/office/powerpoint/2010/main" val="3583154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AE0FE7E-CC0E-4725-B833-DB5A9725283F}" type="datetimeFigureOut">
              <a:rPr lang="en-IN" smtClean="0"/>
              <a:t>15-10-2018</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B6A03-466A-470A-BFB0-0DFBDE43064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01402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AE0FE7E-CC0E-4725-B833-DB5A9725283F}" type="datetimeFigureOut">
              <a:rPr lang="en-IN" smtClean="0"/>
              <a:t>15-10-2018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B6A03-466A-470A-BFB0-0DFBDE43064F}" type="slidenum">
              <a:rPr lang="en-IN" smtClean="0"/>
              <a:t>‹#›</a:t>
            </a:fld>
            <a:endParaRPr lang="en-IN"/>
          </a:p>
        </p:txBody>
      </p:sp>
    </p:spTree>
    <p:extLst>
      <p:ext uri="{BB962C8B-B14F-4D97-AF65-F5344CB8AC3E}">
        <p14:creationId xmlns:p14="http://schemas.microsoft.com/office/powerpoint/2010/main" val="844235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E0FE7E-CC0E-4725-B833-DB5A9725283F}" type="datetimeFigureOut">
              <a:rPr lang="en-IN" smtClean="0"/>
              <a:t>15-10-2018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CB6A03-466A-470A-BFB0-0DFBDE43064F}" type="slidenum">
              <a:rPr lang="en-IN" smtClean="0"/>
              <a:t>‹#›</a:t>
            </a:fld>
            <a:endParaRPr lang="en-IN"/>
          </a:p>
        </p:txBody>
      </p:sp>
    </p:spTree>
    <p:extLst>
      <p:ext uri="{BB962C8B-B14F-4D97-AF65-F5344CB8AC3E}">
        <p14:creationId xmlns:p14="http://schemas.microsoft.com/office/powerpoint/2010/main" val="138656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E0FE7E-CC0E-4725-B833-DB5A9725283F}" type="datetimeFigureOut">
              <a:rPr lang="en-IN" smtClean="0"/>
              <a:t>15-10-2018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CB6A03-466A-470A-BFB0-0DFBDE43064F}" type="slidenum">
              <a:rPr lang="en-IN" smtClean="0"/>
              <a:t>‹#›</a:t>
            </a:fld>
            <a:endParaRPr lang="en-IN"/>
          </a:p>
        </p:txBody>
      </p:sp>
    </p:spTree>
    <p:extLst>
      <p:ext uri="{BB962C8B-B14F-4D97-AF65-F5344CB8AC3E}">
        <p14:creationId xmlns:p14="http://schemas.microsoft.com/office/powerpoint/2010/main" val="25353026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E0FE7E-CC0E-4725-B833-DB5A9725283F}" type="datetimeFigureOut">
              <a:rPr lang="en-IN" smtClean="0"/>
              <a:t>15-10-2018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CB6A03-466A-470A-BFB0-0DFBDE43064F}" type="slidenum">
              <a:rPr lang="en-IN" smtClean="0"/>
              <a:t>‹#›</a:t>
            </a:fld>
            <a:endParaRPr lang="en-IN"/>
          </a:p>
        </p:txBody>
      </p:sp>
    </p:spTree>
    <p:extLst>
      <p:ext uri="{BB962C8B-B14F-4D97-AF65-F5344CB8AC3E}">
        <p14:creationId xmlns:p14="http://schemas.microsoft.com/office/powerpoint/2010/main" val="56933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E0FE7E-CC0E-4725-B833-DB5A9725283F}" type="datetimeFigureOut">
              <a:rPr lang="en-IN" smtClean="0"/>
              <a:t>15-10-2018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CB6A03-466A-470A-BFB0-0DFBDE43064F}" type="slidenum">
              <a:rPr lang="en-IN" smtClean="0"/>
              <a:t>‹#›</a:t>
            </a:fld>
            <a:endParaRPr lang="en-IN"/>
          </a:p>
        </p:txBody>
      </p:sp>
    </p:spTree>
    <p:extLst>
      <p:ext uri="{BB962C8B-B14F-4D97-AF65-F5344CB8AC3E}">
        <p14:creationId xmlns:p14="http://schemas.microsoft.com/office/powerpoint/2010/main" val="99127292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E0FE7E-CC0E-4725-B833-DB5A9725283F}" type="datetimeFigureOut">
              <a:rPr lang="en-IN" smtClean="0"/>
              <a:t>15-10-2018</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6CB6A03-466A-470A-BFB0-0DFBDE43064F}" type="slidenum">
              <a:rPr lang="en-IN" smtClean="0"/>
              <a:t>‹#›</a:t>
            </a:fld>
            <a:endParaRPr lang="en-IN"/>
          </a:p>
        </p:txBody>
      </p:sp>
    </p:spTree>
    <p:extLst>
      <p:ext uri="{BB962C8B-B14F-4D97-AF65-F5344CB8AC3E}">
        <p14:creationId xmlns:p14="http://schemas.microsoft.com/office/powerpoint/2010/main" val="3944111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E0FE7E-CC0E-4725-B833-DB5A9725283F}" type="datetimeFigureOut">
              <a:rPr lang="en-IN" smtClean="0"/>
              <a:t>15-10-2018</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CB6A03-466A-470A-BFB0-0DFBDE43064F}" type="slidenum">
              <a:rPr lang="en-IN" smtClean="0"/>
              <a:t>‹#›</a:t>
            </a:fld>
            <a:endParaRPr lang="en-IN"/>
          </a:p>
        </p:txBody>
      </p:sp>
    </p:spTree>
    <p:extLst>
      <p:ext uri="{BB962C8B-B14F-4D97-AF65-F5344CB8AC3E}">
        <p14:creationId xmlns:p14="http://schemas.microsoft.com/office/powerpoint/2010/main" val="20375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E0FE7E-CC0E-4725-B833-DB5A9725283F}" type="datetimeFigureOut">
              <a:rPr lang="en-IN" smtClean="0"/>
              <a:t>15-10-2018</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6CB6A03-466A-470A-BFB0-0DFBDE43064F}" type="slidenum">
              <a:rPr lang="en-IN" smtClean="0"/>
              <a:t>‹#›</a:t>
            </a:fld>
            <a:endParaRPr lang="en-IN"/>
          </a:p>
        </p:txBody>
      </p:sp>
    </p:spTree>
    <p:extLst>
      <p:ext uri="{BB962C8B-B14F-4D97-AF65-F5344CB8AC3E}">
        <p14:creationId xmlns:p14="http://schemas.microsoft.com/office/powerpoint/2010/main" val="126828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E0FE7E-CC0E-4725-B833-DB5A9725283F}" type="datetimeFigureOut">
              <a:rPr lang="en-IN" smtClean="0"/>
              <a:t>15-10-2018</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6CB6A03-466A-470A-BFB0-0DFBDE43064F}" type="slidenum">
              <a:rPr lang="en-IN" smtClean="0"/>
              <a:t>‹#›</a:t>
            </a:fld>
            <a:endParaRPr lang="en-IN"/>
          </a:p>
        </p:txBody>
      </p:sp>
    </p:spTree>
    <p:extLst>
      <p:ext uri="{BB962C8B-B14F-4D97-AF65-F5344CB8AC3E}">
        <p14:creationId xmlns:p14="http://schemas.microsoft.com/office/powerpoint/2010/main" val="3548872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E0FE7E-CC0E-4725-B833-DB5A9725283F}" type="datetimeFigureOut">
              <a:rPr lang="en-IN" smtClean="0"/>
              <a:t>15-10-2018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6CB6A03-466A-470A-BFB0-0DFBDE43064F}" type="slidenum">
              <a:rPr lang="en-IN" smtClean="0"/>
              <a:t>‹#›</a:t>
            </a:fld>
            <a:endParaRPr lang="en-IN"/>
          </a:p>
        </p:txBody>
      </p:sp>
    </p:spTree>
    <p:extLst>
      <p:ext uri="{BB962C8B-B14F-4D97-AF65-F5344CB8AC3E}">
        <p14:creationId xmlns:p14="http://schemas.microsoft.com/office/powerpoint/2010/main" val="3945748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E0FE7E-CC0E-4725-B833-DB5A9725283F}" type="datetimeFigureOut">
              <a:rPr lang="en-IN" smtClean="0"/>
              <a:t>15-10-2018</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B6A03-466A-470A-BFB0-0DFBDE43064F}" type="slidenum">
              <a:rPr lang="en-IN" smtClean="0"/>
              <a:t>‹#›</a:t>
            </a:fld>
            <a:endParaRPr lang="en-IN"/>
          </a:p>
        </p:txBody>
      </p:sp>
    </p:spTree>
    <p:extLst>
      <p:ext uri="{BB962C8B-B14F-4D97-AF65-F5344CB8AC3E}">
        <p14:creationId xmlns:p14="http://schemas.microsoft.com/office/powerpoint/2010/main" val="2338399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AE0FE7E-CC0E-4725-B833-DB5A9725283F}" type="datetimeFigureOut">
              <a:rPr lang="en-IN" smtClean="0"/>
              <a:t>15-10-2018</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6CB6A03-466A-470A-BFB0-0DFBDE43064F}" type="slidenum">
              <a:rPr lang="en-IN" smtClean="0"/>
              <a:t>‹#›</a:t>
            </a:fld>
            <a:endParaRPr lang="en-IN"/>
          </a:p>
        </p:txBody>
      </p:sp>
    </p:spTree>
    <p:extLst>
      <p:ext uri="{BB962C8B-B14F-4D97-AF65-F5344CB8AC3E}">
        <p14:creationId xmlns:p14="http://schemas.microsoft.com/office/powerpoint/2010/main" val="545629094"/>
      </p:ext>
    </p:extLst>
  </p:cSld>
  <p:clrMap bg1="lt1" tx1="dk1" bg2="lt2" tx2="dk2" accent1="accent1" accent2="accent2" accent3="accent3" accent4="accent4" accent5="accent5" accent6="accent6" hlink="hlink" folHlink="folHlink"/>
  <p:sldLayoutIdLst>
    <p:sldLayoutId id="2147484137" r:id="rId1"/>
    <p:sldLayoutId id="2147484138" r:id="rId2"/>
    <p:sldLayoutId id="2147484139" r:id="rId3"/>
    <p:sldLayoutId id="2147484140" r:id="rId4"/>
    <p:sldLayoutId id="2147484141" r:id="rId5"/>
    <p:sldLayoutId id="2147484142" r:id="rId6"/>
    <p:sldLayoutId id="2147484143" r:id="rId7"/>
    <p:sldLayoutId id="2147484144" r:id="rId8"/>
    <p:sldLayoutId id="2147484145" r:id="rId9"/>
    <p:sldLayoutId id="2147484146" r:id="rId10"/>
    <p:sldLayoutId id="2147484147" r:id="rId11"/>
    <p:sldLayoutId id="2147484148" r:id="rId12"/>
    <p:sldLayoutId id="2147484149" r:id="rId13"/>
    <p:sldLayoutId id="2147484150" r:id="rId14"/>
    <p:sldLayoutId id="2147484151" r:id="rId15"/>
    <p:sldLayoutId id="214748415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lnSpcReduction="10000"/>
          </a:bodyPr>
          <a:lstStyle/>
          <a:p>
            <a:r>
              <a:rPr lang="en-US" dirty="0"/>
              <a:t>Applied Data Science Capstone</a:t>
            </a:r>
          </a:p>
          <a:p>
            <a:r>
              <a:rPr lang="it-IT" dirty="0"/>
              <a:t>IBM Data Science Professional Certificate</a:t>
            </a:r>
          </a:p>
          <a:p>
            <a:r>
              <a:rPr lang="en-US" dirty="0"/>
              <a:t>Summer 2018</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DataFrame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5408613" y="2155825"/>
            <a:ext cx="3276600" cy="3733800"/>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3898900" y="2798762"/>
            <a:ext cx="6296025" cy="2447925"/>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1" y="5720601"/>
            <a:ext cx="9905999" cy="707886"/>
          </a:xfrm>
          <a:prstGeom prst="rect">
            <a:avLst/>
          </a:prstGeom>
        </p:spPr>
        <p:txBody>
          <a:bodyPr wrap="square">
            <a:spAutoFit/>
          </a:bodyPr>
          <a:lstStyle/>
          <a:p>
            <a:r>
              <a:rPr lang="en-US" sz="2000" b="1" dirty="0"/>
              <a:t>Image is from: https://contenthub-static.grammarly.com/blog/wp-content/uploads/2017/10/thank-you-760x400.jpg</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a:bodyPr>
          <a:lstStyle/>
          <a:p>
            <a:r>
              <a:rPr lang="en-US" dirty="0"/>
              <a:t>Synopsis</a:t>
            </a:r>
          </a:p>
        </p:txBody>
      </p:sp>
      <p:sp>
        <p:nvSpPr>
          <p:cNvPr id="3" name="Content Placeholder 2"/>
          <p:cNvSpPr>
            <a:spLocks noGrp="1"/>
          </p:cNvSpPr>
          <p:nvPr>
            <p:ph idx="1"/>
          </p:nvPr>
        </p:nvSpPr>
        <p:spPr>
          <a:xfrm>
            <a:off x="1141412" y="1378424"/>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p>
          <a:p>
            <a:r>
              <a:rPr lang="en-US" sz="2400" dirty="0"/>
              <a:t>from google.com</a:t>
            </a:r>
          </a:p>
        </p:txBody>
      </p:sp>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DataFrame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TotalTime>
  <Words>624</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Aman Shrivastava</dc:creator>
  <cp:lastModifiedBy>Aman Shrivastava</cp:lastModifiedBy>
  <cp:revision>2</cp:revision>
  <dcterms:created xsi:type="dcterms:W3CDTF">2018-10-12T15:30:02Z</dcterms:created>
  <dcterms:modified xsi:type="dcterms:W3CDTF">2018-10-15T14:10:44Z</dcterms:modified>
</cp:coreProperties>
</file>