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notesMasterIdLst>
    <p:notesMasterId r:id="rId13"/>
  </p:notesMasterIdLst>
  <p:sldIdLst>
    <p:sldId id="278" r:id="rId5"/>
    <p:sldId id="279" r:id="rId6"/>
    <p:sldId id="281" r:id="rId7"/>
    <p:sldId id="282" r:id="rId8"/>
    <p:sldId id="285" r:id="rId9"/>
    <p:sldId id="284" r:id="rId10"/>
    <p:sldId id="283"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6" d="100"/>
          <a:sy n="66" d="100"/>
        </p:scale>
        <p:origin x="-2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469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6909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931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97F0-9AC6-49FF-A124-BCA8323580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5A8A9A-E002-424D-9586-A839EB43A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E356A0-10E0-46D5-A985-E6D68114BD24}"/>
              </a:ext>
            </a:extLst>
          </p:cNvPr>
          <p:cNvSpPr>
            <a:spLocks noGrp="1"/>
          </p:cNvSpPr>
          <p:nvPr>
            <p:ph type="dt" sz="half" idx="10"/>
          </p:nvPr>
        </p:nvSpPr>
        <p:spPr/>
        <p:txBody>
          <a:bodyPr/>
          <a:lstStyle/>
          <a:p>
            <a:fld id="{88D38747-4367-4BD2-8D51-C97E202738E2}" type="datetime1">
              <a:rPr lang="en-US" smtClean="0"/>
              <a:t>11/21/2020</a:t>
            </a:fld>
            <a:endParaRPr lang="en-US" dirty="0"/>
          </a:p>
        </p:txBody>
      </p:sp>
      <p:sp>
        <p:nvSpPr>
          <p:cNvPr id="5" name="Footer Placeholder 4">
            <a:extLst>
              <a:ext uri="{FF2B5EF4-FFF2-40B4-BE49-F238E27FC236}">
                <a16:creationId xmlns:a16="http://schemas.microsoft.com/office/drawing/2014/main" id="{4E1FC5D7-2FAC-4DF7-A01C-CDF05F5383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1F1B08-9217-437B-BCEF-D87BDCD979D2}"/>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848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7D92-5E2E-4582-B127-9EFE6B3D9C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496FFF-1902-430F-9EFA-FC898A7629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6D065D-6F6E-4C6C-A9BF-31DD48160E6F}"/>
              </a:ext>
            </a:extLst>
          </p:cNvPr>
          <p:cNvSpPr>
            <a:spLocks noGrp="1"/>
          </p:cNvSpPr>
          <p:nvPr>
            <p:ph type="dt" sz="half" idx="10"/>
          </p:nvPr>
        </p:nvSpPr>
        <p:spPr/>
        <p:txBody>
          <a:bodyPr/>
          <a:lstStyle/>
          <a:p>
            <a:fld id="{073ED0CC-082F-4160-86E5-0D6041F12778}" type="datetime1">
              <a:rPr lang="en-US" smtClean="0"/>
              <a:t>11/21/2020</a:t>
            </a:fld>
            <a:endParaRPr lang="en-US" dirty="0"/>
          </a:p>
        </p:txBody>
      </p:sp>
      <p:sp>
        <p:nvSpPr>
          <p:cNvPr id="5" name="Footer Placeholder 4">
            <a:extLst>
              <a:ext uri="{FF2B5EF4-FFF2-40B4-BE49-F238E27FC236}">
                <a16:creationId xmlns:a16="http://schemas.microsoft.com/office/drawing/2014/main" id="{BB6634BA-84F0-4E44-9764-DD73CCF557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C66D58-D4A5-4CD8-BFAB-1EDCEE181A0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60370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6EAFE-7717-48D0-BC74-51FB5385A6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873EFE-CC87-456D-A4A2-18F1831012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61EDF3-6AB6-4FDC-AF19-2A09215DFEEA}"/>
              </a:ext>
            </a:extLst>
          </p:cNvPr>
          <p:cNvSpPr>
            <a:spLocks noGrp="1"/>
          </p:cNvSpPr>
          <p:nvPr>
            <p:ph type="dt" sz="half" idx="10"/>
          </p:nvPr>
        </p:nvSpPr>
        <p:spPr/>
        <p:txBody>
          <a:bodyPr/>
          <a:lstStyle/>
          <a:p>
            <a:fld id="{073ED0CC-082F-4160-86E5-0D6041F12778}" type="datetime1">
              <a:rPr lang="en-US" smtClean="0"/>
              <a:t>11/21/2020</a:t>
            </a:fld>
            <a:endParaRPr lang="en-US" dirty="0"/>
          </a:p>
        </p:txBody>
      </p:sp>
      <p:sp>
        <p:nvSpPr>
          <p:cNvPr id="5" name="Footer Placeholder 4">
            <a:extLst>
              <a:ext uri="{FF2B5EF4-FFF2-40B4-BE49-F238E27FC236}">
                <a16:creationId xmlns:a16="http://schemas.microsoft.com/office/drawing/2014/main" id="{5DAEAB23-C137-4044-91E8-CF36FD1E67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17F3A0-D46F-4F92-ACD2-21300446AD2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72248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97C5-307F-4643-A889-7348FF938F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34F9B-B66F-4BE1-9C2E-BDC2E1FE43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27F62-96FE-45A4-974F-6A0EE14A70DE}"/>
              </a:ext>
            </a:extLst>
          </p:cNvPr>
          <p:cNvSpPr>
            <a:spLocks noGrp="1"/>
          </p:cNvSpPr>
          <p:nvPr>
            <p:ph type="dt" sz="half" idx="10"/>
          </p:nvPr>
        </p:nvSpPr>
        <p:spPr/>
        <p:txBody>
          <a:bodyPr/>
          <a:lstStyle/>
          <a:p>
            <a:fld id="{73C55A3C-5767-4844-A0A3-83778C2E5409}" type="datetime1">
              <a:rPr lang="en-US" smtClean="0"/>
              <a:t>11/21/2020</a:t>
            </a:fld>
            <a:endParaRPr lang="en-US" dirty="0"/>
          </a:p>
        </p:txBody>
      </p:sp>
      <p:sp>
        <p:nvSpPr>
          <p:cNvPr id="5" name="Footer Placeholder 4">
            <a:extLst>
              <a:ext uri="{FF2B5EF4-FFF2-40B4-BE49-F238E27FC236}">
                <a16:creationId xmlns:a16="http://schemas.microsoft.com/office/drawing/2014/main" id="{869E4AED-1A24-4C3E-ABD3-54DCCF7D05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DF22BA-1A79-4D24-96BA-0982685A165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05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965B-AB45-4876-8751-E4348B08A3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4807D5-9386-43C1-9521-E6E619403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F4B9-FECE-45F1-B88D-CDE4E933E4C5}"/>
              </a:ext>
            </a:extLst>
          </p:cNvPr>
          <p:cNvSpPr>
            <a:spLocks noGrp="1"/>
          </p:cNvSpPr>
          <p:nvPr>
            <p:ph type="dt" sz="half" idx="10"/>
          </p:nvPr>
        </p:nvSpPr>
        <p:spPr/>
        <p:txBody>
          <a:bodyPr/>
          <a:lstStyle/>
          <a:p>
            <a:fld id="{CAE507A8-A5CF-4D38-AB86-7EDDA87A85D4}" type="datetime1">
              <a:rPr lang="en-US" smtClean="0"/>
              <a:t>11/21/2020</a:t>
            </a:fld>
            <a:endParaRPr lang="en-US" dirty="0"/>
          </a:p>
        </p:txBody>
      </p:sp>
      <p:sp>
        <p:nvSpPr>
          <p:cNvPr id="5" name="Footer Placeholder 4">
            <a:extLst>
              <a:ext uri="{FF2B5EF4-FFF2-40B4-BE49-F238E27FC236}">
                <a16:creationId xmlns:a16="http://schemas.microsoft.com/office/drawing/2014/main" id="{FA3888F7-1964-4045-B213-FD6B3BD140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BC3D99-1499-44CF-A8C5-9775D190378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4893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9608-45E5-4E02-9E41-088CBD6EE8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A24297-F19E-4944-BAA5-4475FD99D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E542C2-93D4-495C-8702-E4B2635E8A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304729-1694-4EFE-86C9-44099A7A45C1}"/>
              </a:ext>
            </a:extLst>
          </p:cNvPr>
          <p:cNvSpPr>
            <a:spLocks noGrp="1"/>
          </p:cNvSpPr>
          <p:nvPr>
            <p:ph type="dt" sz="half" idx="10"/>
          </p:nvPr>
        </p:nvSpPr>
        <p:spPr/>
        <p:txBody>
          <a:bodyPr/>
          <a:lstStyle/>
          <a:p>
            <a:fld id="{BDFCD27C-8599-43EF-BA1D-14DDC1946E06}" type="datetime1">
              <a:rPr lang="en-US" smtClean="0"/>
              <a:t>11/21/2020</a:t>
            </a:fld>
            <a:endParaRPr lang="en-US" dirty="0"/>
          </a:p>
        </p:txBody>
      </p:sp>
      <p:sp>
        <p:nvSpPr>
          <p:cNvPr id="6" name="Footer Placeholder 5">
            <a:extLst>
              <a:ext uri="{FF2B5EF4-FFF2-40B4-BE49-F238E27FC236}">
                <a16:creationId xmlns:a16="http://schemas.microsoft.com/office/drawing/2014/main" id="{B87BBC83-43BF-4E3F-854C-DDBB853AFC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C6615F-A220-4E6E-98E5-3B320187F4E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182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3A86-3821-4695-8E2F-7DF57E0348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8B4170-282A-459A-928D-7FCBDEFA3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B593A5-3D6A-403B-A5F1-19A00E0666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C0C479-493A-45B9-ACE1-84AE3B224A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B7EB0-E7D7-49C6-864F-67ED85554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EA36A9-5DFF-421E-B45D-EF15EBF2C319}"/>
              </a:ext>
            </a:extLst>
          </p:cNvPr>
          <p:cNvSpPr>
            <a:spLocks noGrp="1"/>
          </p:cNvSpPr>
          <p:nvPr>
            <p:ph type="dt" sz="half" idx="10"/>
          </p:nvPr>
        </p:nvSpPr>
        <p:spPr/>
        <p:txBody>
          <a:bodyPr/>
          <a:lstStyle/>
          <a:p>
            <a:fld id="{49343D99-809A-49C0-96E5-4250D0B498EE}" type="datetime1">
              <a:rPr lang="en-US" smtClean="0"/>
              <a:t>11/21/2020</a:t>
            </a:fld>
            <a:endParaRPr lang="en-US" dirty="0"/>
          </a:p>
        </p:txBody>
      </p:sp>
      <p:sp>
        <p:nvSpPr>
          <p:cNvPr id="8" name="Footer Placeholder 7">
            <a:extLst>
              <a:ext uri="{FF2B5EF4-FFF2-40B4-BE49-F238E27FC236}">
                <a16:creationId xmlns:a16="http://schemas.microsoft.com/office/drawing/2014/main" id="{AC0A2CB9-CF2E-48EF-BA45-7199301F10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CFF6EBE-BB5A-4C8B-B216-58F160AEB7A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973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E89F-EEBD-41FE-A4A4-E0F813C992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F31BC1-285F-4A4C-A75A-BB17196FF3C2}"/>
              </a:ext>
            </a:extLst>
          </p:cNvPr>
          <p:cNvSpPr>
            <a:spLocks noGrp="1"/>
          </p:cNvSpPr>
          <p:nvPr>
            <p:ph type="dt" sz="half" idx="10"/>
          </p:nvPr>
        </p:nvSpPr>
        <p:spPr/>
        <p:txBody>
          <a:bodyPr/>
          <a:lstStyle/>
          <a:p>
            <a:fld id="{A143DE9B-B678-4EFB-BB7D-A4370204A0B0}" type="datetime1">
              <a:rPr lang="en-US" smtClean="0"/>
              <a:t>11/21/2020</a:t>
            </a:fld>
            <a:endParaRPr lang="en-US" dirty="0"/>
          </a:p>
        </p:txBody>
      </p:sp>
      <p:sp>
        <p:nvSpPr>
          <p:cNvPr id="4" name="Footer Placeholder 3">
            <a:extLst>
              <a:ext uri="{FF2B5EF4-FFF2-40B4-BE49-F238E27FC236}">
                <a16:creationId xmlns:a16="http://schemas.microsoft.com/office/drawing/2014/main" id="{DDD2BDBD-65D2-4985-8481-43942BD2260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37FAB64-9210-4E74-B7B1-70C6C4AA5DC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950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727BFE-2C51-4BB9-8F0A-D9C6429A45FE}"/>
              </a:ext>
            </a:extLst>
          </p:cNvPr>
          <p:cNvSpPr>
            <a:spLocks noGrp="1"/>
          </p:cNvSpPr>
          <p:nvPr>
            <p:ph type="dt" sz="half" idx="10"/>
          </p:nvPr>
        </p:nvSpPr>
        <p:spPr/>
        <p:txBody>
          <a:bodyPr/>
          <a:lstStyle/>
          <a:p>
            <a:fld id="{E68812DA-F765-4142-A6A3-A8ED7235E082}" type="datetime1">
              <a:rPr lang="en-US" smtClean="0"/>
              <a:t>11/21/2020</a:t>
            </a:fld>
            <a:endParaRPr lang="en-US" dirty="0"/>
          </a:p>
        </p:txBody>
      </p:sp>
      <p:sp>
        <p:nvSpPr>
          <p:cNvPr id="3" name="Footer Placeholder 2">
            <a:extLst>
              <a:ext uri="{FF2B5EF4-FFF2-40B4-BE49-F238E27FC236}">
                <a16:creationId xmlns:a16="http://schemas.microsoft.com/office/drawing/2014/main" id="{214B7BB4-6738-4D90-A9BA-387E817E878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5A99DB0-9945-4432-9FD7-3AD2C557D7C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704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6E16-66B2-4F57-AA7E-68AF81625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F64166-A8A6-4432-A4ED-B71104890B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96AEB6-06C3-4802-84DC-B83480C04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A9A33-CD42-4597-BCC4-02545820757B}"/>
              </a:ext>
            </a:extLst>
          </p:cNvPr>
          <p:cNvSpPr>
            <a:spLocks noGrp="1"/>
          </p:cNvSpPr>
          <p:nvPr>
            <p:ph type="dt" sz="half" idx="10"/>
          </p:nvPr>
        </p:nvSpPr>
        <p:spPr/>
        <p:txBody>
          <a:bodyPr/>
          <a:lstStyle/>
          <a:p>
            <a:fld id="{3E0277FD-7DE6-41D4-930D-AC99F5AFE54E}" type="datetime1">
              <a:rPr lang="en-US" smtClean="0"/>
              <a:t>11/21/2020</a:t>
            </a:fld>
            <a:endParaRPr lang="en-US" dirty="0"/>
          </a:p>
        </p:txBody>
      </p:sp>
      <p:sp>
        <p:nvSpPr>
          <p:cNvPr id="6" name="Footer Placeholder 5">
            <a:extLst>
              <a:ext uri="{FF2B5EF4-FFF2-40B4-BE49-F238E27FC236}">
                <a16:creationId xmlns:a16="http://schemas.microsoft.com/office/drawing/2014/main" id="{EEC6BAE1-7A02-4381-8032-B63FC2EFC2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11549D-1743-4210-AE50-F803EC0930D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2907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5428-F520-44D2-AFF8-C3659F324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5C6631-2A0A-49A2-97C6-385995ED3A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8AFD9E-B40D-417F-BDC9-96E106A5D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1BEFB4-879D-4C19-AB79-7173C03259BA}"/>
              </a:ext>
            </a:extLst>
          </p:cNvPr>
          <p:cNvSpPr>
            <a:spLocks noGrp="1"/>
          </p:cNvSpPr>
          <p:nvPr>
            <p:ph type="dt" sz="half" idx="10"/>
          </p:nvPr>
        </p:nvSpPr>
        <p:spPr/>
        <p:txBody>
          <a:bodyPr/>
          <a:lstStyle/>
          <a:p>
            <a:fld id="{9EA15526-7079-4B7B-987C-1B5FAE11A0FF}" type="datetime1">
              <a:rPr lang="en-US" smtClean="0"/>
              <a:t>11/21/2020</a:t>
            </a:fld>
            <a:endParaRPr lang="en-US" dirty="0"/>
          </a:p>
        </p:txBody>
      </p:sp>
      <p:sp>
        <p:nvSpPr>
          <p:cNvPr id="6" name="Footer Placeholder 5">
            <a:extLst>
              <a:ext uri="{FF2B5EF4-FFF2-40B4-BE49-F238E27FC236}">
                <a16:creationId xmlns:a16="http://schemas.microsoft.com/office/drawing/2014/main" id="{45B70462-B66F-412E-A192-9DB6990019D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2BE33212-E294-4D67-9C32-4B525AB5AA5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887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91034-479B-4249-9DAE-119B3E58D0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8CEF2D-00FC-48E9-A374-87F4F3AF1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DA1B84-810B-4468-A647-0FFD2B4CF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11/21/2020</a:t>
            </a:fld>
            <a:endParaRPr lang="en-US" dirty="0"/>
          </a:p>
        </p:txBody>
      </p:sp>
      <p:sp>
        <p:nvSpPr>
          <p:cNvPr id="5" name="Footer Placeholder 4">
            <a:extLst>
              <a:ext uri="{FF2B5EF4-FFF2-40B4-BE49-F238E27FC236}">
                <a16:creationId xmlns:a16="http://schemas.microsoft.com/office/drawing/2014/main" id="{8FD9EF58-0D2F-41AE-8037-5B7A7B465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D1E7ED-2D4D-4104-8686-031493F1B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25736014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668383" y="1587228"/>
            <a:ext cx="10855234" cy="2044973"/>
          </a:xfrm>
          <a:noFill/>
          <a:ln>
            <a:noFill/>
          </a:ln>
        </p:spPr>
        <p:txBody>
          <a:bodyPr>
            <a:normAutofit/>
          </a:bodyPr>
          <a:lstStyle/>
          <a:p>
            <a:pPr algn="ctr"/>
            <a:r>
              <a:rPr lang="en-US" sz="13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COLT</a:t>
            </a:r>
          </a:p>
        </p:txBody>
      </p:sp>
      <p:sp>
        <p:nvSpPr>
          <p:cNvPr id="4" name="Title 1">
            <a:extLst>
              <a:ext uri="{FF2B5EF4-FFF2-40B4-BE49-F238E27FC236}">
                <a16:creationId xmlns:a16="http://schemas.microsoft.com/office/drawing/2014/main" id="{AE1622DA-6452-40F7-A348-373240E3C90F}"/>
              </a:ext>
            </a:extLst>
          </p:cNvPr>
          <p:cNvSpPr txBox="1">
            <a:spLocks/>
          </p:cNvSpPr>
          <p:nvPr/>
        </p:nvSpPr>
        <p:spPr>
          <a:xfrm>
            <a:off x="1053720" y="2954934"/>
            <a:ext cx="10084561" cy="1337872"/>
          </a:xfrm>
          <a:prstGeom prst="rect">
            <a:avLst/>
          </a:prstGeom>
          <a:noFill/>
          <a:ln>
            <a:noFill/>
          </a:ln>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13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br>
            <a:r>
              <a:rPr lang="en-US" sz="13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Collective Organization of Local Talent</a:t>
            </a:r>
          </a:p>
        </p:txBody>
      </p:sp>
      <p:sp>
        <p:nvSpPr>
          <p:cNvPr id="5" name="Rectangle 4">
            <a:extLst>
              <a:ext uri="{FF2B5EF4-FFF2-40B4-BE49-F238E27FC236}">
                <a16:creationId xmlns:a16="http://schemas.microsoft.com/office/drawing/2014/main" id="{3DB0A7FC-2D24-4701-8D45-EF5ACBBCF4F7}"/>
              </a:ext>
            </a:extLst>
          </p:cNvPr>
          <p:cNvSpPr/>
          <p:nvPr/>
        </p:nvSpPr>
        <p:spPr>
          <a:xfrm>
            <a:off x="1304144" y="3398777"/>
            <a:ext cx="9668656" cy="67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E1FD7C-7813-44FA-A626-DA2129BD0633}"/>
              </a:ext>
            </a:extLst>
          </p:cNvPr>
          <p:cNvSpPr txBox="1">
            <a:spLocks/>
          </p:cNvSpPr>
          <p:nvPr/>
        </p:nvSpPr>
        <p:spPr>
          <a:xfrm>
            <a:off x="1053720" y="478971"/>
            <a:ext cx="10084561" cy="5635173"/>
          </a:xfrm>
          <a:prstGeom prst="rect">
            <a:avLst/>
          </a:prstGeom>
          <a:noFill/>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b="1" u="sng"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Introduction</a:t>
            </a:r>
            <a:endParaRPr lang="en-US" sz="2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endParaRPr>
          </a:p>
          <a:p>
            <a:pPr algn="just"/>
            <a:r>
              <a:rPr lang="en-US" sz="2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	Since Coronavirus lockdown made people to stay at their homes and do their jobs online, we made this android app to help people to find the product that they need by searching it online.</a:t>
            </a:r>
          </a:p>
          <a:p>
            <a:pPr algn="just"/>
            <a:r>
              <a:rPr lang="en-US" sz="2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	</a:t>
            </a:r>
          </a:p>
          <a:p>
            <a:pPr algn="just"/>
            <a:r>
              <a:rPr lang="en-US" sz="2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	By using this application, you can create your own account and run your own business. You can also post your products and services so that people can find it.</a:t>
            </a:r>
          </a:p>
          <a:p>
            <a:pPr algn="just"/>
            <a:endParaRPr lang="en-US" sz="2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endParaRPr>
          </a:p>
          <a:p>
            <a:pPr algn="just"/>
            <a:r>
              <a:rPr lang="en-US" sz="2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	This application is for people who want to sell their services and products while maintaining social distancing. You can buy and sell products and services without intervention of a third party.</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441C933-D4C3-4AF0-84A9-09F93D176841}"/>
              </a:ext>
            </a:extLst>
          </p:cNvPr>
          <p:cNvSpPr txBox="1">
            <a:spLocks/>
          </p:cNvSpPr>
          <p:nvPr/>
        </p:nvSpPr>
        <p:spPr>
          <a:xfrm>
            <a:off x="1053720" y="1223736"/>
            <a:ext cx="10084561" cy="4410529"/>
          </a:xfrm>
          <a:prstGeom prst="rect">
            <a:avLst/>
          </a:prstGeom>
          <a:noFill/>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b="1" u="sng"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Problem Statement</a:t>
            </a:r>
          </a:p>
          <a:p>
            <a:pPr algn="just"/>
            <a:endParaRPr lang="en-US" sz="4000" b="1" u="sng"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endParaRPr>
          </a:p>
          <a:p>
            <a:pPr algn="just"/>
            <a:r>
              <a:rPr lang="en-US" sz="2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1)A single platform for local businesses:</a:t>
            </a:r>
          </a:p>
          <a:p>
            <a:pPr algn="just"/>
            <a:endParaRPr lang="en-US" sz="2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endParaRPr>
          </a:p>
          <a:p>
            <a:pPr algn="just"/>
            <a:r>
              <a:rPr lang="en-US" sz="2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	Since COVID began, unemployment has reached its peak and therefore many people have opened their startups / local businesses. Build an App / website that allows these individuals / groups of people to connect with consumers to display products and also employment details.</a:t>
            </a:r>
          </a:p>
          <a:p>
            <a:pPr algn="just"/>
            <a:endParaRPr lang="en-US" sz="2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endParaRPr>
          </a:p>
        </p:txBody>
      </p:sp>
    </p:spTree>
    <p:extLst>
      <p:ext uri="{BB962C8B-B14F-4D97-AF65-F5344CB8AC3E}">
        <p14:creationId xmlns:p14="http://schemas.microsoft.com/office/powerpoint/2010/main" val="410319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304" y="-10"/>
            <a:ext cx="3337917" cy="68580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1" y="0"/>
            <a:ext cx="3337917" cy="6858000"/>
          </a:xfrm>
          <a:prstGeom prst="rect">
            <a:avLst/>
          </a:prstGeom>
        </p:spPr>
      </p:pic>
      <p:sp>
        <p:nvSpPr>
          <p:cNvPr id="8" name="Title 1">
            <a:extLst>
              <a:ext uri="{FF2B5EF4-FFF2-40B4-BE49-F238E27FC236}">
                <a16:creationId xmlns:a16="http://schemas.microsoft.com/office/drawing/2014/main" id="{96112EB0-A731-4FE7-9BFE-546BEA65E354}"/>
              </a:ext>
            </a:extLst>
          </p:cNvPr>
          <p:cNvSpPr txBox="1">
            <a:spLocks/>
          </p:cNvSpPr>
          <p:nvPr/>
        </p:nvSpPr>
        <p:spPr>
          <a:xfrm>
            <a:off x="7237877" y="1161143"/>
            <a:ext cx="4315494" cy="638628"/>
          </a:xfrm>
          <a:prstGeom prst="rect">
            <a:avLst/>
          </a:prstGeom>
          <a:noFill/>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u="sng"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About the project:</a:t>
            </a:r>
            <a:endParaRPr lang="en-US" sz="2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endParaRPr>
          </a:p>
        </p:txBody>
      </p:sp>
    </p:spTree>
    <p:extLst>
      <p:ext uri="{BB962C8B-B14F-4D97-AF65-F5344CB8AC3E}">
        <p14:creationId xmlns:p14="http://schemas.microsoft.com/office/powerpoint/2010/main" val="46001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03" y="0"/>
            <a:ext cx="3337917"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041" y="0"/>
            <a:ext cx="3337917" cy="6858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8779" y="0"/>
            <a:ext cx="3337917" cy="6858000"/>
          </a:xfrm>
          <a:prstGeom prst="rect">
            <a:avLst/>
          </a:prstGeom>
        </p:spPr>
      </p:pic>
    </p:spTree>
    <p:extLst>
      <p:ext uri="{BB962C8B-B14F-4D97-AF65-F5344CB8AC3E}">
        <p14:creationId xmlns:p14="http://schemas.microsoft.com/office/powerpoint/2010/main" val="72556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37" y="-10"/>
            <a:ext cx="3337917"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035" y="-10"/>
            <a:ext cx="3337917"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6033" y="-10"/>
            <a:ext cx="3337917" cy="6858000"/>
          </a:xfrm>
          <a:prstGeom prst="rect">
            <a:avLst/>
          </a:prstGeom>
        </p:spPr>
      </p:pic>
    </p:spTree>
    <p:extLst>
      <p:ext uri="{BB962C8B-B14F-4D97-AF65-F5344CB8AC3E}">
        <p14:creationId xmlns:p14="http://schemas.microsoft.com/office/powerpoint/2010/main" val="288885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DD275F-C4A2-499F-BBD8-A37307C6E9AF}"/>
              </a:ext>
            </a:extLst>
          </p:cNvPr>
          <p:cNvSpPr txBox="1">
            <a:spLocks/>
          </p:cNvSpPr>
          <p:nvPr/>
        </p:nvSpPr>
        <p:spPr>
          <a:xfrm>
            <a:off x="650768" y="920750"/>
            <a:ext cx="8277894" cy="5016501"/>
          </a:xfrm>
          <a:prstGeom prst="rect">
            <a:avLst/>
          </a:prstGeom>
          <a:noFill/>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u="sng"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Future scope:</a:t>
            </a:r>
          </a:p>
          <a:p>
            <a:pPr algn="l"/>
            <a:r>
              <a:rPr lang="en-US" sz="3600" b="1" dirty="0">
                <a:ln w="10160">
                  <a:noFill/>
                  <a:prstDash val="solid"/>
                </a:ln>
                <a:solidFill>
                  <a:srgbClr val="FFFFFF"/>
                </a:solidFill>
                <a:latin typeface="Corbel" panose="020B0503020204020204" pitchFamily="34" charset="0"/>
              </a:rPr>
              <a:t>	This application lacks some features that we want to include in the future. We would like to add the following features:</a:t>
            </a:r>
          </a:p>
          <a:p>
            <a:pPr marL="571500" indent="-571500" algn="l">
              <a:buFont typeface="Arial" panose="020B0604020202020204" pitchFamily="34" charset="0"/>
              <a:buChar char="•"/>
            </a:pPr>
            <a:r>
              <a:rPr lang="en-US" sz="3600" b="1" dirty="0">
                <a:ln w="10160">
                  <a:noFill/>
                  <a:prstDash val="solid"/>
                </a:ln>
                <a:solidFill>
                  <a:srgbClr val="FFFFFF"/>
                </a:solidFill>
                <a:latin typeface="Corbel" panose="020B0503020204020204" pitchFamily="34" charset="0"/>
              </a:rPr>
              <a:t>Chatting</a:t>
            </a:r>
          </a:p>
          <a:p>
            <a:pPr marL="571500" indent="-571500" algn="l">
              <a:buFont typeface="Arial" panose="020B0604020202020204" pitchFamily="34" charset="0"/>
              <a:buChar char="•"/>
            </a:pPr>
            <a:r>
              <a:rPr lang="en-US" sz="3600" b="1" dirty="0">
                <a:ln w="10160">
                  <a:noFill/>
                  <a:prstDash val="solid"/>
                </a:ln>
                <a:solidFill>
                  <a:srgbClr val="FFFFFF"/>
                </a:solidFill>
                <a:latin typeface="Corbel" panose="020B0503020204020204" pitchFamily="34" charset="0"/>
              </a:rPr>
              <a:t>Search sorting</a:t>
            </a:r>
          </a:p>
          <a:p>
            <a:pPr marL="571500" indent="-571500" algn="l">
              <a:buFont typeface="Arial" panose="020B0604020202020204" pitchFamily="34" charset="0"/>
              <a:buChar char="•"/>
            </a:pPr>
            <a:r>
              <a:rPr lang="en-US" sz="3600" b="1" dirty="0">
                <a:ln w="10160">
                  <a:noFill/>
                  <a:prstDash val="solid"/>
                </a:ln>
                <a:solidFill>
                  <a:srgbClr val="FFFFFF"/>
                </a:solidFill>
                <a:latin typeface="Corbel" panose="020B0503020204020204" pitchFamily="34" charset="0"/>
              </a:rPr>
              <a:t>Online payment</a:t>
            </a:r>
          </a:p>
          <a:p>
            <a:pPr marL="571500" indent="-571500" algn="l">
              <a:buFont typeface="Arial" panose="020B0604020202020204" pitchFamily="34" charset="0"/>
              <a:buChar char="•"/>
            </a:pPr>
            <a:r>
              <a:rPr lang="en-US" sz="3600" b="1" dirty="0">
                <a:ln w="10160">
                  <a:noFill/>
                  <a:prstDash val="solid"/>
                </a:ln>
                <a:solidFill>
                  <a:srgbClr val="FFFFFF"/>
                </a:solidFill>
                <a:latin typeface="Corbel" panose="020B0503020204020204" pitchFamily="34" charset="0"/>
              </a:rPr>
              <a:t>Supporting different local languages</a:t>
            </a:r>
          </a:p>
          <a:p>
            <a:pPr marL="571500" indent="-571500" algn="l">
              <a:buFont typeface="Arial" panose="020B0604020202020204" pitchFamily="34" charset="0"/>
              <a:buChar char="•"/>
            </a:pPr>
            <a:r>
              <a:rPr lang="en-US" sz="3600" b="1" dirty="0">
                <a:ln w="10160">
                  <a:noFill/>
                  <a:prstDash val="solid"/>
                </a:ln>
                <a:solidFill>
                  <a:srgbClr val="FFFFFF"/>
                </a:solidFill>
                <a:latin typeface="Corbel" panose="020B0503020204020204" pitchFamily="34" charset="0"/>
              </a:rPr>
              <a:t>Finding jobs around us</a:t>
            </a:r>
          </a:p>
          <a:p>
            <a:pPr marL="571500" indent="-571500" algn="l">
              <a:buFont typeface="Arial" panose="020B0604020202020204" pitchFamily="34" charset="0"/>
              <a:buChar char="•"/>
            </a:pPr>
            <a:r>
              <a:rPr lang="en-US" sz="3600" b="1" dirty="0">
                <a:ln w="10160">
                  <a:noFill/>
                  <a:prstDash val="solid"/>
                </a:ln>
                <a:solidFill>
                  <a:srgbClr val="FFFFFF"/>
                </a:solidFill>
                <a:latin typeface="Corbel" panose="020B0503020204020204" pitchFamily="34" charset="0"/>
              </a:rPr>
              <a:t>Integration with Firebase</a:t>
            </a:r>
          </a:p>
        </p:txBody>
      </p:sp>
    </p:spTree>
    <p:extLst>
      <p:ext uri="{BB962C8B-B14F-4D97-AF65-F5344CB8AC3E}">
        <p14:creationId xmlns:p14="http://schemas.microsoft.com/office/powerpoint/2010/main" val="188471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668383" y="1587228"/>
            <a:ext cx="10855234" cy="2044973"/>
          </a:xfrm>
          <a:noFill/>
          <a:ln>
            <a:noFill/>
          </a:ln>
        </p:spPr>
        <p:txBody>
          <a:bodyPr>
            <a:normAutofit/>
          </a:bodyPr>
          <a:lstStyle/>
          <a:p>
            <a:pPr algn="ctr"/>
            <a:r>
              <a:rPr lang="en-US" sz="13800" b="1" dirty="0">
                <a:ln w="10160">
                  <a:noFill/>
                  <a:prstDash val="solid"/>
                </a:ln>
                <a:solidFill>
                  <a:srgbClr val="FFFFFF"/>
                </a:solidFill>
                <a:effectLst>
                  <a:outerShdw blurRad="50800" dist="38100" dir="5400000" algn="t" rotWithShape="0">
                    <a:prstClr val="black">
                      <a:alpha val="40000"/>
                    </a:prstClr>
                  </a:outerShdw>
                </a:effectLst>
                <a:latin typeface="Corbel" panose="020B0503020204020204" pitchFamily="34" charset="0"/>
              </a:rPr>
              <a:t>COLT</a:t>
            </a:r>
          </a:p>
        </p:txBody>
      </p:sp>
      <p:sp>
        <p:nvSpPr>
          <p:cNvPr id="4" name="Title 1">
            <a:extLst>
              <a:ext uri="{FF2B5EF4-FFF2-40B4-BE49-F238E27FC236}">
                <a16:creationId xmlns:a16="http://schemas.microsoft.com/office/drawing/2014/main" id="{AE1622DA-6452-40F7-A348-373240E3C90F}"/>
              </a:ext>
            </a:extLst>
          </p:cNvPr>
          <p:cNvSpPr txBox="1">
            <a:spLocks/>
          </p:cNvSpPr>
          <p:nvPr/>
        </p:nvSpPr>
        <p:spPr>
          <a:xfrm>
            <a:off x="1053720" y="2954934"/>
            <a:ext cx="10084561" cy="1337872"/>
          </a:xfrm>
          <a:prstGeom prst="rect">
            <a:avLst/>
          </a:prstGeom>
          <a:noFill/>
          <a:ln>
            <a:noFill/>
          </a:ln>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US" sz="13800" b="1" i="0" u="none" strike="noStrike" kern="1200" cap="none" spc="0" normalizeH="0" baseline="0" noProof="0" dirty="0">
                <a:ln w="10160">
                  <a:noFill/>
                  <a:prstDash val="solid"/>
                </a:ln>
                <a:solidFill>
                  <a:srgbClr val="FFFFFF"/>
                </a:solidFill>
                <a:effectLst>
                  <a:outerShdw blurRad="50800" dist="38100" dir="5400000" algn="t" rotWithShape="0">
                    <a:prstClr val="black">
                      <a:alpha val="40000"/>
                    </a:prstClr>
                  </a:outerShdw>
                </a:effectLst>
                <a:uLnTx/>
                <a:uFillTx/>
                <a:latin typeface="Corbel" panose="020B0503020204020204" pitchFamily="34" charset="0"/>
                <a:ea typeface="+mj-ea"/>
                <a:cs typeface="+mj-cs"/>
              </a:rPr>
            </a:br>
            <a:r>
              <a:rPr kumimoji="0" lang="en-US" sz="13800" b="1" i="0" u="none" strike="noStrike" kern="1200" cap="none" spc="0" normalizeH="0" baseline="0" noProof="0" dirty="0">
                <a:ln w="10160">
                  <a:noFill/>
                  <a:prstDash val="solid"/>
                </a:ln>
                <a:solidFill>
                  <a:srgbClr val="FFFFFF"/>
                </a:solidFill>
                <a:effectLst>
                  <a:outerShdw blurRad="50800" dist="38100" dir="5400000" algn="t" rotWithShape="0">
                    <a:prstClr val="black">
                      <a:alpha val="40000"/>
                    </a:prstClr>
                  </a:outerShdw>
                </a:effectLst>
                <a:uLnTx/>
                <a:uFillTx/>
                <a:latin typeface="Corbel" panose="020B0503020204020204" pitchFamily="34" charset="0"/>
                <a:ea typeface="+mj-ea"/>
                <a:cs typeface="+mj-cs"/>
              </a:rPr>
              <a:t>Collective Organization of Local Talent</a:t>
            </a:r>
          </a:p>
        </p:txBody>
      </p:sp>
      <p:sp>
        <p:nvSpPr>
          <p:cNvPr id="5" name="Rectangle 4">
            <a:extLst>
              <a:ext uri="{FF2B5EF4-FFF2-40B4-BE49-F238E27FC236}">
                <a16:creationId xmlns:a16="http://schemas.microsoft.com/office/drawing/2014/main" id="{3DB0A7FC-2D24-4701-8D45-EF5ACBBCF4F7}"/>
              </a:ext>
            </a:extLst>
          </p:cNvPr>
          <p:cNvSpPr/>
          <p:nvPr/>
        </p:nvSpPr>
        <p:spPr>
          <a:xfrm>
            <a:off x="1304144" y="3398777"/>
            <a:ext cx="9668656" cy="67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407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TotalTime>
  <Words>229</Words>
  <Application>Microsoft Office PowerPoint</Application>
  <PresentationFormat>Widescreen</PresentationFormat>
  <Paragraphs>28</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Corbel</vt:lpstr>
      <vt:lpstr>Office Theme</vt:lpstr>
      <vt:lpstr>COLT</vt:lpstr>
      <vt:lpstr>PowerPoint Presentation</vt:lpstr>
      <vt:lpstr>PowerPoint Presentation</vt:lpstr>
      <vt:lpstr>PowerPoint Presentation</vt:lpstr>
      <vt:lpstr>PowerPoint Presentation</vt:lpstr>
      <vt:lpstr>PowerPoint Presentation</vt:lpstr>
      <vt:lpstr>PowerPoint Presentation</vt:lpstr>
      <vt:lpstr>COLT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Ruthvi Keny</dc:creator>
  <cp:lastModifiedBy>Amos</cp:lastModifiedBy>
  <cp:revision>14</cp:revision>
  <dcterms:created xsi:type="dcterms:W3CDTF">2020-11-18T09:04:45Z</dcterms:created>
  <dcterms:modified xsi:type="dcterms:W3CDTF">2020-11-21T10:20:54Z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