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5" d="100"/>
          <a:sy n="75" d="100"/>
        </p:scale>
        <p:origin x="2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188CC-701E-43AD-BE50-D40320EBE406}" type="datetimeFigureOut">
              <a:rPr lang="en-KE" smtClean="0"/>
              <a:t>20/05/2024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B33F8-0390-4650-9D0D-CA52D1BC7839}" type="slidenum">
              <a:rPr lang="en-KE" smtClean="0"/>
              <a:t>‹#›</a:t>
            </a:fld>
            <a:endParaRPr lang="en-KE"/>
          </a:p>
        </p:txBody>
      </p:sp>
    </p:spTree>
    <p:extLst>
      <p:ext uri="{BB962C8B-B14F-4D97-AF65-F5344CB8AC3E}">
        <p14:creationId xmlns:p14="http://schemas.microsoft.com/office/powerpoint/2010/main" val="330527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4B6B33F8-0390-4650-9D0D-CA52D1BC7839}" type="slidenum">
              <a:rPr lang="en-KE" smtClean="0"/>
              <a:t>14</a:t>
            </a:fld>
            <a:endParaRPr lang="en-KE"/>
          </a:p>
        </p:txBody>
      </p:sp>
    </p:spTree>
    <p:extLst>
      <p:ext uri="{BB962C8B-B14F-4D97-AF65-F5344CB8AC3E}">
        <p14:creationId xmlns:p14="http://schemas.microsoft.com/office/powerpoint/2010/main" val="3839071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D8E8-361D-87D2-27F1-8DE05D8E1AE4}"/>
              </a:ext>
            </a:extLst>
          </p:cNvPr>
          <p:cNvSpPr>
            <a:spLocks noGrp="1"/>
          </p:cNvSpPr>
          <p:nvPr>
            <p:ph type="ctrTitle"/>
          </p:nvPr>
        </p:nvSpPr>
        <p:spPr>
          <a:xfrm>
            <a:off x="2142066" y="2709333"/>
            <a:ext cx="9084733" cy="1159934"/>
          </a:xfrm>
        </p:spPr>
        <p:txBody>
          <a:bodyPr/>
          <a:lstStyle/>
          <a:p>
            <a:r>
              <a:rPr lang="en-US" dirty="0"/>
              <a:t>AUTOBIOGRAPHY</a:t>
            </a:r>
            <a:endParaRPr lang="en-KE" dirty="0"/>
          </a:p>
        </p:txBody>
      </p:sp>
    </p:spTree>
    <p:extLst>
      <p:ext uri="{BB962C8B-B14F-4D97-AF65-F5344CB8AC3E}">
        <p14:creationId xmlns:p14="http://schemas.microsoft.com/office/powerpoint/2010/main" val="185172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B675-C25C-F1D0-FEC0-E4521CEC0903}"/>
              </a:ext>
            </a:extLst>
          </p:cNvPr>
          <p:cNvSpPr>
            <a:spLocks noGrp="1"/>
          </p:cNvSpPr>
          <p:nvPr>
            <p:ph type="title"/>
          </p:nvPr>
        </p:nvSpPr>
        <p:spPr/>
        <p:txBody>
          <a:bodyPr/>
          <a:lstStyle/>
          <a:p>
            <a:r>
              <a:rPr lang="en-US" sz="2400" dirty="0"/>
              <a:t>Second year(2022-2023)-Academic growth and hands</a:t>
            </a:r>
            <a:br>
              <a:rPr lang="en-US" sz="2400" dirty="0"/>
            </a:br>
            <a:r>
              <a:rPr lang="en-US" sz="2400" dirty="0"/>
              <a:t>in experience</a:t>
            </a:r>
            <a:endParaRPr lang="en-KE" sz="2400" dirty="0"/>
          </a:p>
        </p:txBody>
      </p:sp>
      <p:sp>
        <p:nvSpPr>
          <p:cNvPr id="3" name="Content Placeholder 2">
            <a:extLst>
              <a:ext uri="{FF2B5EF4-FFF2-40B4-BE49-F238E27FC236}">
                <a16:creationId xmlns:a16="http://schemas.microsoft.com/office/drawing/2014/main" id="{7D37461D-02B0-8E1E-B311-592B51EE9AEF}"/>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My enthusiasm for my selected program grew even more in my second year of college. Despite obstacles like a deficiency of course materials, I took a proactive stance by borrowing materials and looking for extra learning opportunities. These obstacles have just strengthened my will to do well in my coursework</a:t>
            </a:r>
            <a:endParaRPr lang="en-KE" dirty="0"/>
          </a:p>
        </p:txBody>
      </p:sp>
    </p:spTree>
    <p:extLst>
      <p:ext uri="{BB962C8B-B14F-4D97-AF65-F5344CB8AC3E}">
        <p14:creationId xmlns:p14="http://schemas.microsoft.com/office/powerpoint/2010/main" val="162475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E87C-5510-D4EA-BF30-FA8C3CA2AD5A}"/>
              </a:ext>
            </a:extLst>
          </p:cNvPr>
          <p:cNvSpPr>
            <a:spLocks noGrp="1"/>
          </p:cNvSpPr>
          <p:nvPr>
            <p:ph type="title"/>
          </p:nvPr>
        </p:nvSpPr>
        <p:spPr/>
        <p:txBody>
          <a:bodyPr/>
          <a:lstStyle/>
          <a:p>
            <a:r>
              <a:rPr lang="en-US" sz="2400" dirty="0"/>
              <a:t>Third year(2023-2023)Deepening knowledge in Business Information Technology</a:t>
            </a:r>
            <a:endParaRPr lang="en-KE" sz="2400" dirty="0"/>
          </a:p>
        </p:txBody>
      </p:sp>
      <p:sp>
        <p:nvSpPr>
          <p:cNvPr id="3" name="Content Placeholder 2">
            <a:extLst>
              <a:ext uri="{FF2B5EF4-FFF2-40B4-BE49-F238E27FC236}">
                <a16:creationId xmlns:a16="http://schemas.microsoft.com/office/drawing/2014/main" id="{F20B2B80-6DC5-80AB-7587-E3CEDB7FC408}"/>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My third year of university, which ran from 2023 to 2023, was a time of in-depth academic research and practical experience that strengthened my foundation in Business Information Technology. This year was marked by an increase in both the breadth of knowledge and the depth of practical skills.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194923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BA13-980C-F4A8-63AF-E6AA9364B7FB}"/>
              </a:ext>
            </a:extLst>
          </p:cNvPr>
          <p:cNvSpPr>
            <a:spLocks noGrp="1"/>
          </p:cNvSpPr>
          <p:nvPr>
            <p:ph type="title"/>
          </p:nvPr>
        </p:nvSpPr>
        <p:spPr/>
        <p:txBody>
          <a:bodyPr/>
          <a:lstStyle/>
          <a:p>
            <a:r>
              <a:rPr lang="en-US" sz="2400" dirty="0"/>
              <a:t>Fourth Year(2024-To date)Culmination and research</a:t>
            </a:r>
            <a:endParaRPr lang="en-KE" sz="2400" dirty="0"/>
          </a:p>
        </p:txBody>
      </p:sp>
      <p:sp>
        <p:nvSpPr>
          <p:cNvPr id="3" name="Content Placeholder 2">
            <a:extLst>
              <a:ext uri="{FF2B5EF4-FFF2-40B4-BE49-F238E27FC236}">
                <a16:creationId xmlns:a16="http://schemas.microsoft.com/office/drawing/2014/main" id="{50D2333D-3C15-6582-D531-8B3F4F5D2F9A}"/>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I started my last year of university at the beginning of the year 2024. This year marks the end of my academic career and a period for introspection, practical application, and more research in the area of information technology</a:t>
            </a:r>
            <a:endParaRPr lang="en-KE" dirty="0"/>
          </a:p>
        </p:txBody>
      </p:sp>
    </p:spTree>
    <p:extLst>
      <p:ext uri="{BB962C8B-B14F-4D97-AF65-F5344CB8AC3E}">
        <p14:creationId xmlns:p14="http://schemas.microsoft.com/office/powerpoint/2010/main" val="855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B1F8-49AD-33E7-4A9D-CE2D99BC34ED}"/>
              </a:ext>
            </a:extLst>
          </p:cNvPr>
          <p:cNvSpPr>
            <a:spLocks noGrp="1"/>
          </p:cNvSpPr>
          <p:nvPr>
            <p:ph type="title"/>
          </p:nvPr>
        </p:nvSpPr>
        <p:spPr/>
        <p:txBody>
          <a:bodyPr/>
          <a:lstStyle/>
          <a:p>
            <a:r>
              <a:rPr lang="en-US" sz="2400" dirty="0"/>
              <a:t>Chapter 4 </a:t>
            </a:r>
            <a:br>
              <a:rPr lang="en-US" sz="2400" dirty="0"/>
            </a:br>
            <a:r>
              <a:rPr lang="en-US" sz="2400" dirty="0"/>
              <a:t>Challenges and Growth-A journey defined by resilience</a:t>
            </a:r>
            <a:endParaRPr lang="en-KE" sz="2400" dirty="0"/>
          </a:p>
        </p:txBody>
      </p:sp>
      <p:sp>
        <p:nvSpPr>
          <p:cNvPr id="3" name="Content Placeholder 2">
            <a:extLst>
              <a:ext uri="{FF2B5EF4-FFF2-40B4-BE49-F238E27FC236}">
                <a16:creationId xmlns:a16="http://schemas.microsoft.com/office/drawing/2014/main" id="{1A6A8092-7F78-9BB3-EA32-074B5CACB0A1}"/>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From elementary school to university, I faced several obstacles along the way that helped to mold my personality and propel my development. Despite their difficulty, these obstacles have sparked personal growth and unwavering resolve.</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Our religion, Catholicism, places a strong emphasis on worship on Sundays, which are the seventh day of the week. In addition to fortifying our spiritual bonds, our faith fostered moral integrity, community service, and self-discipline.</a:t>
            </a:r>
            <a:endParaRPr lang="en-KE" dirty="0"/>
          </a:p>
        </p:txBody>
      </p:sp>
    </p:spTree>
    <p:extLst>
      <p:ext uri="{BB962C8B-B14F-4D97-AF65-F5344CB8AC3E}">
        <p14:creationId xmlns:p14="http://schemas.microsoft.com/office/powerpoint/2010/main" val="66994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4369-AC1B-CBBE-844A-4264CC36EF45}"/>
              </a:ext>
            </a:extLst>
          </p:cNvPr>
          <p:cNvSpPr>
            <a:spLocks noGrp="1"/>
          </p:cNvSpPr>
          <p:nvPr>
            <p:ph type="title"/>
          </p:nvPr>
        </p:nvSpPr>
        <p:spPr/>
        <p:txBody>
          <a:bodyPr/>
          <a:lstStyle/>
          <a:p>
            <a:r>
              <a:rPr lang="en-US" sz="2400" dirty="0"/>
              <a:t>Chapter 5 </a:t>
            </a:r>
            <a:br>
              <a:rPr lang="en-US" sz="2400" dirty="0"/>
            </a:br>
            <a:r>
              <a:rPr lang="en-US" sz="2400" dirty="0"/>
              <a:t>Inspirations</a:t>
            </a:r>
            <a:endParaRPr lang="en-KE" sz="2400" dirty="0"/>
          </a:p>
        </p:txBody>
      </p:sp>
      <p:sp>
        <p:nvSpPr>
          <p:cNvPr id="3" name="Content Placeholder 2">
            <a:extLst>
              <a:ext uri="{FF2B5EF4-FFF2-40B4-BE49-F238E27FC236}">
                <a16:creationId xmlns:a16="http://schemas.microsoft.com/office/drawing/2014/main" id="{77DD1083-5C1A-8151-5A24-8A79BF278D17}"/>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Although there are many obstacles in life, there are also many goals and objectives that propel us ahead and give our lives meaning and purpose. Like many others, I am guided on my journey by a number of dreams and objectives that I hope to fulfill in the years to come.</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Obtaining a degree </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Get Employment Launch a Business</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Building 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mansionate</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Get hitched.</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Lead a contented existence.</a:t>
            </a:r>
            <a:endParaRPr lang="en-US" dirty="0">
              <a:latin typeface="Times New Roman" pitchFamily="18" charset="0"/>
              <a:cs typeface="Times New Roman" pitchFamily="18" charset="0"/>
            </a:endParaRPr>
          </a:p>
          <a:p>
            <a:endParaRPr lang="en-KE" dirty="0"/>
          </a:p>
        </p:txBody>
      </p:sp>
    </p:spTree>
    <p:extLst>
      <p:ext uri="{BB962C8B-B14F-4D97-AF65-F5344CB8AC3E}">
        <p14:creationId xmlns:p14="http://schemas.microsoft.com/office/powerpoint/2010/main" val="373194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A17D-F841-3347-4EBA-354DE77776C5}"/>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A679D6A8-D8E9-CF37-B90D-DDA6465B50FC}"/>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Life is a journey with ups and downs, happiness and sadness, and life-changing experiences that mold us into the people we are. This is my story—a tale of a life that has been both typical and unusual, full of encounters that have molded my personality and affected the way I currently travel.</a:t>
            </a:r>
          </a:p>
          <a:p>
            <a:r>
              <a:rPr lang="en-US" dirty="0">
                <a:latin typeface="Times New Roman" panose="02020603050405020304" pitchFamily="18" charset="0"/>
                <a:ea typeface="Times New Roman" panose="02020603050405020304" pitchFamily="18" charset="0"/>
              </a:rPr>
              <a:t>February 8, 2003, marked my birth in Machakos County, tucked away in the center of Tala village. This charming location, which served as the backdrop for most of my childhood, is a vibrant, diverse country.</a:t>
            </a:r>
            <a:endParaRPr lang="x-none" dirty="0"/>
          </a:p>
          <a:p>
            <a:endParaRPr lang="en-KE" dirty="0"/>
          </a:p>
        </p:txBody>
      </p:sp>
    </p:spTree>
    <p:extLst>
      <p:ext uri="{BB962C8B-B14F-4D97-AF65-F5344CB8AC3E}">
        <p14:creationId xmlns:p14="http://schemas.microsoft.com/office/powerpoint/2010/main" val="331786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00FC-A030-5D01-01B1-90B4A49281B6}"/>
              </a:ext>
            </a:extLst>
          </p:cNvPr>
          <p:cNvSpPr>
            <a:spLocks noGrp="1"/>
          </p:cNvSpPr>
          <p:nvPr>
            <p:ph type="title"/>
          </p:nvPr>
        </p:nvSpPr>
        <p:spPr/>
        <p:txBody>
          <a:bodyPr/>
          <a:lstStyle/>
          <a:p>
            <a:r>
              <a:rPr lang="en-US" sz="2400" dirty="0"/>
              <a:t>Chapter 1</a:t>
            </a:r>
            <a:br>
              <a:rPr lang="en-US" sz="2400" dirty="0"/>
            </a:br>
            <a:r>
              <a:rPr lang="en-US" sz="2400" dirty="0"/>
              <a:t>Early years and family beginnings</a:t>
            </a:r>
            <a:endParaRPr lang="en-KE" sz="2400" dirty="0"/>
          </a:p>
        </p:txBody>
      </p:sp>
      <p:sp>
        <p:nvSpPr>
          <p:cNvPr id="3" name="Content Placeholder 2">
            <a:extLst>
              <a:ext uri="{FF2B5EF4-FFF2-40B4-BE49-F238E27FC236}">
                <a16:creationId xmlns:a16="http://schemas.microsoft.com/office/drawing/2014/main" id="{8290A320-1116-D9D3-0E9E-8C5FFE38C547}"/>
              </a:ext>
            </a:extLst>
          </p:cNvPr>
          <p:cNvSpPr>
            <a:spLocks noGrp="1"/>
          </p:cNvSpPr>
          <p:nvPr>
            <p:ph idx="1"/>
          </p:nvPr>
        </p:nvSpPr>
        <p:spPr/>
        <p:txBody>
          <a:bodyPr/>
          <a:lstStyle/>
          <a:p>
            <a:pPr marL="342900" marR="0" lvl="0" indent="-342900">
              <a:lnSpc>
                <a:spcPct val="150000"/>
              </a:lnSpc>
              <a:spcBef>
                <a:spcPts val="200"/>
              </a:spcBef>
              <a:spcAft>
                <a:spcPts val="0"/>
              </a:spcAft>
              <a:buFont typeface="+mj-lt"/>
              <a:buAutoNum type="arabicPeriod"/>
            </a:pPr>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Birth and Early Childhood</a:t>
            </a:r>
          </a:p>
          <a:p>
            <a:pPr marL="0" marR="0">
              <a:lnSpc>
                <a:spcPct val="150000"/>
              </a:lnSpc>
            </a:pPr>
            <a:r>
              <a:rPr lang="en-US" dirty="0">
                <a:latin typeface="Times New Roman" panose="02020603050405020304" pitchFamily="18" charset="0"/>
                <a:ea typeface="Times New Roman" panose="02020603050405020304" pitchFamily="18" charset="0"/>
              </a:rPr>
              <a:t>On February 8, 2003, I was born in the </a:t>
            </a:r>
            <a:r>
              <a:rPr lang="en-US" dirty="0" err="1">
                <a:latin typeface="Times New Roman" panose="02020603050405020304" pitchFamily="18" charset="0"/>
                <a:ea typeface="Times New Roman" panose="02020603050405020304" pitchFamily="18" charset="0"/>
              </a:rPr>
              <a:t>Kathiani</a:t>
            </a:r>
            <a:r>
              <a:rPr lang="en-US" dirty="0">
                <a:latin typeface="Times New Roman" panose="02020603050405020304" pitchFamily="18" charset="0"/>
                <a:ea typeface="Times New Roman" panose="02020603050405020304" pitchFamily="18" charset="0"/>
              </a:rPr>
              <a:t> subcounty, which is located in Machakos  County, in the center of  Tala </a:t>
            </a:r>
            <a:r>
              <a:rPr lang="en-US" dirty="0" err="1">
                <a:latin typeface="Times New Roman" panose="02020603050405020304" pitchFamily="18" charset="0"/>
                <a:ea typeface="Times New Roman" panose="02020603050405020304" pitchFamily="18" charset="0"/>
              </a:rPr>
              <a:t>village's.This</a:t>
            </a:r>
            <a:r>
              <a:rPr lang="en-US" dirty="0">
                <a:latin typeface="Times New Roman" panose="02020603050405020304" pitchFamily="18" charset="0"/>
                <a:ea typeface="Times New Roman" panose="02020603050405020304" pitchFamily="18" charset="0"/>
              </a:rPr>
              <a:t> charming location, which served as the backdrop for most of my childhood, is a vibrant, diverse country.</a:t>
            </a:r>
            <a:endParaRPr lang="x-none" dirty="0"/>
          </a:p>
          <a:p>
            <a:endParaRPr lang="en-KE" dirty="0"/>
          </a:p>
        </p:txBody>
      </p:sp>
    </p:spTree>
    <p:extLst>
      <p:ext uri="{BB962C8B-B14F-4D97-AF65-F5344CB8AC3E}">
        <p14:creationId xmlns:p14="http://schemas.microsoft.com/office/powerpoint/2010/main" val="365680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ADD2-2D2F-78AB-2037-C4D56FB043CF}"/>
              </a:ext>
            </a:extLst>
          </p:cNvPr>
          <p:cNvSpPr>
            <a:spLocks noGrp="1"/>
          </p:cNvSpPr>
          <p:nvPr>
            <p:ph type="title"/>
          </p:nvPr>
        </p:nvSpPr>
        <p:spPr/>
        <p:txBody>
          <a:bodyPr/>
          <a:lstStyle/>
          <a:p>
            <a:r>
              <a:rPr lang="en-US" dirty="0"/>
              <a:t>Family backgrounds</a:t>
            </a:r>
            <a:endParaRPr lang="en-KE" dirty="0"/>
          </a:p>
        </p:txBody>
      </p:sp>
      <p:sp>
        <p:nvSpPr>
          <p:cNvPr id="3" name="Content Placeholder 2">
            <a:extLst>
              <a:ext uri="{FF2B5EF4-FFF2-40B4-BE49-F238E27FC236}">
                <a16:creationId xmlns:a16="http://schemas.microsoft.com/office/drawing/2014/main" id="{D5D4AA01-A2B4-980F-F0EB-5B248DC837FC}"/>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My journey started in the close-knit relationships of my family. I was greeted by two parents and two kids, making a lovely family of three. Throughout my early years, my parents, Amos Kitonga, my father, and Esther Mukai, my mother, were constant sources of love and support. Our religion, Christian union, places a strong emphasis on worship on Sundays, which are the seventh day of the week. In addition to fortifying our spiritual bonds, our faith fostered moral integrity, community service, and self-discipline.</a:t>
            </a:r>
            <a:endParaRPr lang="x-none" dirty="0"/>
          </a:p>
          <a:p>
            <a:endParaRPr lang="en-KE" dirty="0"/>
          </a:p>
        </p:txBody>
      </p:sp>
    </p:spTree>
    <p:extLst>
      <p:ext uri="{BB962C8B-B14F-4D97-AF65-F5344CB8AC3E}">
        <p14:creationId xmlns:p14="http://schemas.microsoft.com/office/powerpoint/2010/main" val="16198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AFC0-C690-75E6-2B38-C1154804B0D6}"/>
              </a:ext>
            </a:extLst>
          </p:cNvPr>
          <p:cNvSpPr>
            <a:spLocks noGrp="1"/>
          </p:cNvSpPr>
          <p:nvPr>
            <p:ph type="title"/>
          </p:nvPr>
        </p:nvSpPr>
        <p:spPr>
          <a:xfrm>
            <a:off x="1154954" y="677333"/>
            <a:ext cx="8761413" cy="1227667"/>
          </a:xfrm>
        </p:spPr>
        <p:txBody>
          <a:bodyPr/>
          <a:lstStyle/>
          <a:p>
            <a:r>
              <a:rPr lang="en-US" dirty="0"/>
              <a:t> </a:t>
            </a:r>
            <a:r>
              <a:rPr lang="en-US" sz="2400" dirty="0"/>
              <a:t>Chapter 2</a:t>
            </a:r>
            <a:br>
              <a:rPr lang="en-US" sz="2400" dirty="0"/>
            </a:br>
            <a:r>
              <a:rPr lang="en-US" sz="2400" dirty="0"/>
              <a:t>Education and school years</a:t>
            </a:r>
            <a:endParaRPr lang="en-KE" sz="2400" dirty="0"/>
          </a:p>
        </p:txBody>
      </p:sp>
      <p:sp>
        <p:nvSpPr>
          <p:cNvPr id="3" name="Content Placeholder 2">
            <a:extLst>
              <a:ext uri="{FF2B5EF4-FFF2-40B4-BE49-F238E27FC236}">
                <a16:creationId xmlns:a16="http://schemas.microsoft.com/office/drawing/2014/main" id="{784E3B83-2B7B-FCE4-F41F-2BB1873450B8}"/>
              </a:ext>
            </a:extLst>
          </p:cNvPr>
          <p:cNvSpPr>
            <a:spLocks noGrp="1"/>
          </p:cNvSpPr>
          <p:nvPr>
            <p:ph idx="1"/>
          </p:nvPr>
        </p:nvSpPr>
        <p:spPr/>
        <p:txBody>
          <a:bodyPr/>
          <a:lstStyle/>
          <a:p>
            <a:pPr marL="0" marR="0">
              <a:lnSpc>
                <a:spcPct val="150000"/>
              </a:lnSpc>
              <a:spcBef>
                <a:spcPts val="200"/>
              </a:spcBef>
              <a:spcAft>
                <a:spcPts val="0"/>
              </a:spcAft>
            </a:pPr>
            <a:r>
              <a:rPr lang="en-US"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Early childhood education</a:t>
            </a:r>
            <a:endPar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pPr>
            <a:r>
              <a:rPr lang="en-US" dirty="0">
                <a:latin typeface="Times New Roman" panose="02020603050405020304" pitchFamily="18" charset="0"/>
                <a:ea typeface="Times New Roman" panose="02020603050405020304" pitchFamily="18" charset="0"/>
              </a:rPr>
              <a:t>Early childhood education years marked the beginning of my formal education, and while my recollections of them have aged over time, they are still deeply ingrained in my memory as the cornerstone of my academic career.</a:t>
            </a:r>
            <a:endParaRPr lang="x-none" dirty="0"/>
          </a:p>
          <a:p>
            <a:endParaRPr lang="en-KE" dirty="0"/>
          </a:p>
        </p:txBody>
      </p:sp>
    </p:spTree>
    <p:extLst>
      <p:ext uri="{BB962C8B-B14F-4D97-AF65-F5344CB8AC3E}">
        <p14:creationId xmlns:p14="http://schemas.microsoft.com/office/powerpoint/2010/main" val="48723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14F9-D1B4-6BE8-E460-B1FF93B6964E}"/>
              </a:ext>
            </a:extLst>
          </p:cNvPr>
          <p:cNvSpPr>
            <a:spLocks noGrp="1"/>
          </p:cNvSpPr>
          <p:nvPr>
            <p:ph type="title"/>
          </p:nvPr>
        </p:nvSpPr>
        <p:spPr/>
        <p:txBody>
          <a:bodyPr/>
          <a:lstStyle/>
          <a:p>
            <a:r>
              <a:rPr lang="en-US" sz="2400" dirty="0"/>
              <a:t>Lower Primary </a:t>
            </a:r>
            <a:br>
              <a:rPr lang="en-US" sz="2400" dirty="0"/>
            </a:br>
            <a:r>
              <a:rPr lang="en-US" sz="2400" dirty="0"/>
              <a:t>classes 1-3(2007-2011)</a:t>
            </a:r>
            <a:endParaRPr lang="en-KE" sz="2400" dirty="0"/>
          </a:p>
        </p:txBody>
      </p:sp>
      <p:sp>
        <p:nvSpPr>
          <p:cNvPr id="3" name="Content Placeholder 2">
            <a:extLst>
              <a:ext uri="{FF2B5EF4-FFF2-40B4-BE49-F238E27FC236}">
                <a16:creationId xmlns:a16="http://schemas.microsoft.com/office/drawing/2014/main" id="{8747C87F-235F-9565-2978-0A1641D1EB8D}"/>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Classes one through three in lower primary made up a large portion of my early schooling. It was a period of transition and additional investigation as I carried on with my formal education adventure.</a:t>
            </a:r>
            <a:endParaRPr lang="x-none" dirty="0"/>
          </a:p>
          <a:p>
            <a:endParaRPr lang="en-KE" dirty="0"/>
          </a:p>
        </p:txBody>
      </p:sp>
    </p:spTree>
    <p:extLst>
      <p:ext uri="{BB962C8B-B14F-4D97-AF65-F5344CB8AC3E}">
        <p14:creationId xmlns:p14="http://schemas.microsoft.com/office/powerpoint/2010/main" val="108540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8E21-22FE-94A7-381E-54A84D8708DA}"/>
              </a:ext>
            </a:extLst>
          </p:cNvPr>
          <p:cNvSpPr>
            <a:spLocks noGrp="1"/>
          </p:cNvSpPr>
          <p:nvPr>
            <p:ph type="title"/>
          </p:nvPr>
        </p:nvSpPr>
        <p:spPr/>
        <p:txBody>
          <a:bodyPr/>
          <a:lstStyle/>
          <a:p>
            <a:r>
              <a:rPr lang="en-US" sz="2400" dirty="0"/>
              <a:t>Upper Primary </a:t>
            </a:r>
            <a:br>
              <a:rPr lang="en-US" sz="2400" dirty="0"/>
            </a:br>
            <a:r>
              <a:rPr lang="en-US" sz="2400" dirty="0"/>
              <a:t>classes 4-8(2012-2016)</a:t>
            </a:r>
            <a:endParaRPr lang="en-KE" sz="2400" dirty="0"/>
          </a:p>
        </p:txBody>
      </p:sp>
      <p:sp>
        <p:nvSpPr>
          <p:cNvPr id="3" name="Content Placeholder 2">
            <a:extLst>
              <a:ext uri="{FF2B5EF4-FFF2-40B4-BE49-F238E27FC236}">
                <a16:creationId xmlns:a16="http://schemas.microsoft.com/office/drawing/2014/main" id="{1A30282C-6B7E-6887-0D03-CAD9DBB15984}"/>
              </a:ext>
            </a:extLst>
          </p:cNvPr>
          <p:cNvSpPr>
            <a:spLocks noGrp="1"/>
          </p:cNvSpPr>
          <p:nvPr>
            <p:ph idx="1"/>
          </p:nvPr>
        </p:nvSpPr>
        <p:spPr/>
        <p:txBody>
          <a:bodyPr>
            <a:normAutofit lnSpcReduction="10000"/>
          </a:bodyPr>
          <a:lstStyle/>
          <a:p>
            <a:pPr marL="0" marR="0">
              <a:lnSpc>
                <a:spcPct val="150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Upper elementary school, which ran from Class 4 to Class 8, was a pivotal time in my academic career, lasting from 2012 to 2016. It was a period of profound upheaval, difficulties, and personal development.</a:t>
            </a:r>
          </a:p>
          <a:p>
            <a:pPr marL="0" marR="0">
              <a:lnSpc>
                <a:spcPct val="150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 was about to enter Class 4 at the start of this phase when I encountered a crucial situation that nearly undermined my academic standing. My academic performance, discipline, and moral principles started to decline as a result of the impact of unfavorable peer groups. Together with the assistance of the teachers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Ikanga</a:t>
            </a:r>
            <a:r>
              <a:rPr lang="en-US" dirty="0">
                <a:latin typeface="Times New Roman" panose="02020603050405020304" pitchFamily="18" charset="0"/>
                <a:ea typeface="Times New Roman" panose="02020603050405020304" pitchFamily="18" charset="0"/>
                <a:cs typeface="Times New Roman" panose="02020603050405020304" pitchFamily="18" charset="0"/>
              </a:rPr>
              <a:t> Primary School, my parents wisely served as my mentors.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122789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6EAA-8790-DBC7-EA9F-EBF8D2168362}"/>
              </a:ext>
            </a:extLst>
          </p:cNvPr>
          <p:cNvSpPr>
            <a:spLocks noGrp="1"/>
          </p:cNvSpPr>
          <p:nvPr>
            <p:ph type="title"/>
          </p:nvPr>
        </p:nvSpPr>
        <p:spPr/>
        <p:txBody>
          <a:bodyPr/>
          <a:lstStyle/>
          <a:p>
            <a:r>
              <a:rPr lang="en-US" sz="2400" dirty="0"/>
              <a:t>High school education </a:t>
            </a:r>
            <a:br>
              <a:rPr lang="en-US" sz="2400" dirty="0"/>
            </a:br>
            <a:r>
              <a:rPr lang="en-US" sz="2400" dirty="0"/>
              <a:t>Form one-form four(2017-2020)</a:t>
            </a:r>
            <a:endParaRPr lang="en-KE" sz="2400" dirty="0"/>
          </a:p>
        </p:txBody>
      </p:sp>
      <p:sp>
        <p:nvSpPr>
          <p:cNvPr id="3" name="Content Placeholder 2">
            <a:extLst>
              <a:ext uri="{FF2B5EF4-FFF2-40B4-BE49-F238E27FC236}">
                <a16:creationId xmlns:a16="http://schemas.microsoft.com/office/drawing/2014/main" id="{008397D2-9458-1C35-7968-36F6E01FFD59}"/>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My time in high school, from Form 1 to Form 4, from 2017 to 2020, marked an important turning point in my academic career. A fresh set of opportunities and problems arose with the shift from elementary to high school</a:t>
            </a:r>
            <a:endParaRPr lang="en-KE" dirty="0"/>
          </a:p>
        </p:txBody>
      </p:sp>
    </p:spTree>
    <p:extLst>
      <p:ext uri="{BB962C8B-B14F-4D97-AF65-F5344CB8AC3E}">
        <p14:creationId xmlns:p14="http://schemas.microsoft.com/office/powerpoint/2010/main" val="214787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F10A-B7A7-DB0C-3E36-55D51A99B97C}"/>
              </a:ext>
            </a:extLst>
          </p:cNvPr>
          <p:cNvSpPr>
            <a:spLocks noGrp="1"/>
          </p:cNvSpPr>
          <p:nvPr>
            <p:ph type="title"/>
          </p:nvPr>
        </p:nvSpPr>
        <p:spPr/>
        <p:txBody>
          <a:bodyPr/>
          <a:lstStyle/>
          <a:p>
            <a:r>
              <a:rPr lang="en-US" sz="2400" dirty="0"/>
              <a:t>Chapter 3 Academic pursuits </a:t>
            </a:r>
            <a:br>
              <a:rPr lang="en-US" sz="2400" dirty="0"/>
            </a:br>
            <a:r>
              <a:rPr lang="en-US" sz="2400" dirty="0"/>
              <a:t>Campus life(2021-to date)</a:t>
            </a:r>
            <a:endParaRPr lang="en-KE" sz="2400" dirty="0"/>
          </a:p>
        </p:txBody>
      </p:sp>
      <p:sp>
        <p:nvSpPr>
          <p:cNvPr id="3" name="Content Placeholder 2">
            <a:extLst>
              <a:ext uri="{FF2B5EF4-FFF2-40B4-BE49-F238E27FC236}">
                <a16:creationId xmlns:a16="http://schemas.microsoft.com/office/drawing/2014/main" id="{00039FE3-201C-CF56-9AD6-F91F7C264550}"/>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Based on my academic experiences and my time on campus, the years 2021 to the present have been a turning point in my life. During this year, I started a journey of self-discovery and personal development and made significant decisions regarding my schooling.</a:t>
            </a:r>
            <a:endParaRPr lang="x-none" dirty="0"/>
          </a:p>
          <a:p>
            <a:endParaRPr lang="en-KE" dirty="0"/>
          </a:p>
        </p:txBody>
      </p:sp>
    </p:spTree>
    <p:extLst>
      <p:ext uri="{BB962C8B-B14F-4D97-AF65-F5344CB8AC3E}">
        <p14:creationId xmlns:p14="http://schemas.microsoft.com/office/powerpoint/2010/main" val="2289672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30</TotalTime>
  <Words>939</Words>
  <Application>Microsoft Office PowerPoint</Application>
  <PresentationFormat>Widescreen</PresentationFormat>
  <Paragraphs>38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 Boardroom</vt:lpstr>
      <vt:lpstr>AUTOBIOGRAPHY</vt:lpstr>
      <vt:lpstr>Introduction</vt:lpstr>
      <vt:lpstr>Chapter 1 Early years and family beginnings</vt:lpstr>
      <vt:lpstr>Family backgrounds</vt:lpstr>
      <vt:lpstr> Chapter 2 Education and school years</vt:lpstr>
      <vt:lpstr>Lower Primary  classes 1-3(2007-2011)</vt:lpstr>
      <vt:lpstr>Upper Primary  classes 4-8(2012-2016)</vt:lpstr>
      <vt:lpstr>High school education  Form one-form four(2017-2020)</vt:lpstr>
      <vt:lpstr>Chapter 3 Academic pursuits  Campus life(2021-to date)</vt:lpstr>
      <vt:lpstr>Second year(2022-2023)-Academic growth and hands in experience</vt:lpstr>
      <vt:lpstr>Third year(2023-2023)Deepening knowledge in Business Information Technology</vt:lpstr>
      <vt:lpstr>Fourth Year(2024-To date)Culmination and research</vt:lpstr>
      <vt:lpstr>Chapter 4  Challenges and Growth-A journey defined by resilience</vt:lpstr>
      <vt:lpstr>Chapter 5  Inspirations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doris kitonga</dc:creator>
  <cp:lastModifiedBy>doris kitonga</cp:lastModifiedBy>
  <cp:revision>1</cp:revision>
  <dcterms:created xsi:type="dcterms:W3CDTF">2024-05-20T14:55:39Z</dcterms:created>
  <dcterms:modified xsi:type="dcterms:W3CDTF">2024-05-20T15:26:31Z</dcterms:modified>
</cp:coreProperties>
</file>