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599525" cy="64795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40"/>
        <p:guide pos="6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04508" y="1279525"/>
            <a:ext cx="1151466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00058" y="1250132"/>
            <a:ext cx="16200350" cy="2066604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567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00058" y="3403742"/>
            <a:ext cx="16200350" cy="1564611"/>
          </a:xfrm>
        </p:spPr>
        <p:txBody>
          <a:bodyPr>
            <a:normAutofit/>
          </a:bodyPr>
          <a:lstStyle>
            <a:lvl1pPr marL="0" indent="0" algn="ctr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485032" y="521180"/>
            <a:ext cx="18630402" cy="5252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7525" y="244217"/>
            <a:ext cx="18630402" cy="1252589"/>
          </a:xfrm>
        </p:spPr>
        <p:txBody>
          <a:bodyPr anchor="ctr" anchorCtr="0">
            <a:normAutofit/>
          </a:bodyPr>
          <a:lstStyle>
            <a:lvl1pPr>
              <a:defRPr sz="227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7525" y="1725123"/>
            <a:ext cx="18630402" cy="4111793"/>
          </a:xfrm>
        </p:spPr>
        <p:txBody>
          <a:bodyPr>
            <a:normAutofit/>
          </a:bodyPr>
          <a:lstStyle>
            <a:lvl1pPr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782" y="3544614"/>
            <a:ext cx="12971530" cy="766691"/>
          </a:xfrm>
        </p:spPr>
        <p:txBody>
          <a:bodyPr anchor="b">
            <a:normAutofit/>
          </a:bodyPr>
          <a:lstStyle>
            <a:lvl1pPr>
              <a:defRPr sz="37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3782" y="4356241"/>
            <a:ext cx="12971530" cy="611906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7525" y="244217"/>
            <a:ext cx="18630402" cy="1252589"/>
          </a:xfrm>
        </p:spPr>
        <p:txBody>
          <a:bodyPr>
            <a:normAutofit/>
          </a:bodyPr>
          <a:lstStyle>
            <a:lvl1pPr>
              <a:defRPr sz="227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7525" y="1725123"/>
            <a:ext cx="9180198" cy="411179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97729" y="1725123"/>
            <a:ext cx="9180198" cy="411179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846" y="345025"/>
            <a:ext cx="18630402" cy="12525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7846" y="1648899"/>
            <a:ext cx="9138009" cy="778555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87846" y="2471617"/>
            <a:ext cx="9138009" cy="33772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35236" y="1648899"/>
            <a:ext cx="9183012" cy="778555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35236" y="2471617"/>
            <a:ext cx="9183012" cy="33772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032" y="2613936"/>
            <a:ext cx="18630402" cy="1252589"/>
          </a:xfrm>
        </p:spPr>
        <p:txBody>
          <a:bodyPr>
            <a:normAutofit/>
          </a:bodyPr>
          <a:lstStyle>
            <a:lvl1pPr algn="ctr">
              <a:defRPr sz="453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5836" y="120009"/>
            <a:ext cx="7379451" cy="1512107"/>
          </a:xfrm>
        </p:spPr>
        <p:txBody>
          <a:bodyPr anchor="ctr" anchorCtr="0">
            <a:normAutofit/>
          </a:bodyPr>
          <a:lstStyle>
            <a:lvl1pPr>
              <a:defRPr sz="227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9184450" y="724165"/>
            <a:ext cx="10306596" cy="4813992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837" y="1944138"/>
            <a:ext cx="7379451" cy="36017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05958" y="345025"/>
            <a:ext cx="2709477" cy="5491891"/>
          </a:xfrm>
        </p:spPr>
        <p:txBody>
          <a:bodyPr vert="eaVert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5032" y="345025"/>
            <a:ext cx="15732549" cy="549189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85032" y="345025"/>
            <a:ext cx="18630402" cy="1252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5032" y="1725123"/>
            <a:ext cx="18630402" cy="411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85032" y="6006427"/>
            <a:ext cx="4860105" cy="34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55154" y="6006427"/>
            <a:ext cx="7290157" cy="34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255329" y="6006427"/>
            <a:ext cx="4860105" cy="34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3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8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zs_all_clust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5421" y="63500"/>
            <a:ext cx="7035030" cy="6415861"/>
          </a:xfrm>
          <a:prstGeom prst="rect">
            <a:avLst/>
          </a:prstGeom>
        </p:spPr>
      </p:pic>
      <p:pic>
        <p:nvPicPr>
          <p:cNvPr id="6" name="图片 5" descr="all_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80" y="42546"/>
            <a:ext cx="7109965" cy="6485716"/>
          </a:xfrm>
          <a:prstGeom prst="rect">
            <a:avLst/>
          </a:prstGeom>
        </p:spPr>
      </p:pic>
      <p:pic>
        <p:nvPicPr>
          <p:cNvPr id="7" name="图片 6" descr="clusters_all_sect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" y="77470"/>
            <a:ext cx="7105650" cy="6479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Black</vt:lpstr>
      <vt:lpstr>Droid Sans Fallback</vt:lpstr>
      <vt:lpstr>Microsoft YaHei</vt:lpstr>
      <vt:lpstr>Arial Unicode MS</vt:lpstr>
      <vt:lpstr>SimSun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amfe</cp:lastModifiedBy>
  <cp:revision>2</cp:revision>
  <dcterms:created xsi:type="dcterms:W3CDTF">2023-08-09T08:24:12Z</dcterms:created>
  <dcterms:modified xsi:type="dcterms:W3CDTF">2023-08-09T08:24:12Z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