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0" r:id="rId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enco M" userId="6705f0bb0ff9faf6" providerId="LiveId" clId="{F82C100F-8A5B-4FA2-9DFA-59BA118AC6A7}"/>
    <pc:docChg chg="undo redo custSel addSld modSld sldOrd">
      <pc:chgData name="Arenco M" userId="6705f0bb0ff9faf6" providerId="LiveId" clId="{F82C100F-8A5B-4FA2-9DFA-59BA118AC6A7}" dt="2024-02-27T11:59:24.366" v="4135"/>
      <pc:docMkLst>
        <pc:docMk/>
      </pc:docMkLst>
      <pc:sldChg chg="addSp modSp mod setBg addAnim">
        <pc:chgData name="Arenco M" userId="6705f0bb0ff9faf6" providerId="LiveId" clId="{F82C100F-8A5B-4FA2-9DFA-59BA118AC6A7}" dt="2024-02-27T11:59:24.366" v="4135"/>
        <pc:sldMkLst>
          <pc:docMk/>
          <pc:sldMk cId="3804834339" sldId="256"/>
        </pc:sldMkLst>
        <pc:spChg chg="mod">
          <ac:chgData name="Arenco M" userId="6705f0bb0ff9faf6" providerId="LiveId" clId="{F82C100F-8A5B-4FA2-9DFA-59BA118AC6A7}" dt="2024-02-27T11:59:24.366" v="4133" actId="26606"/>
          <ac:spMkLst>
            <pc:docMk/>
            <pc:sldMk cId="3804834339" sldId="256"/>
            <ac:spMk id="2" creationId="{A26CB90E-A4BC-BB73-3141-929340880045}"/>
          </ac:spMkLst>
        </pc:spChg>
        <pc:spChg chg="mod">
          <ac:chgData name="Arenco M" userId="6705f0bb0ff9faf6" providerId="LiveId" clId="{F82C100F-8A5B-4FA2-9DFA-59BA118AC6A7}" dt="2024-02-27T11:59:24.366" v="4133" actId="26606"/>
          <ac:spMkLst>
            <pc:docMk/>
            <pc:sldMk cId="3804834339" sldId="256"/>
            <ac:spMk id="3" creationId="{EBECCC19-9EAA-B8BE-C0C4-752A646A7B03}"/>
          </ac:spMkLst>
        </pc:spChg>
        <pc:spChg chg="add">
          <ac:chgData name="Arenco M" userId="6705f0bb0ff9faf6" providerId="LiveId" clId="{F82C100F-8A5B-4FA2-9DFA-59BA118AC6A7}" dt="2024-02-27T11:59:24.366" v="4133" actId="26606"/>
          <ac:spMkLst>
            <pc:docMk/>
            <pc:sldMk cId="3804834339" sldId="256"/>
            <ac:spMk id="8" creationId="{FB5B0058-AF13-4859-B429-4EDDE2A26F7F}"/>
          </ac:spMkLst>
        </pc:spChg>
        <pc:cxnChg chg="add">
          <ac:chgData name="Arenco M" userId="6705f0bb0ff9faf6" providerId="LiveId" clId="{F82C100F-8A5B-4FA2-9DFA-59BA118AC6A7}" dt="2024-02-27T11:59:24.366" v="4133" actId="26606"/>
          <ac:cxnSpMkLst>
            <pc:docMk/>
            <pc:sldMk cId="3804834339" sldId="256"/>
            <ac:cxnSpMk id="10" creationId="{EC4521DE-248E-440D-AAD6-FD9E7D34B3BF}"/>
          </ac:cxnSpMkLst>
        </pc:cxnChg>
        <pc:cxnChg chg="add">
          <ac:chgData name="Arenco M" userId="6705f0bb0ff9faf6" providerId="LiveId" clId="{F82C100F-8A5B-4FA2-9DFA-59BA118AC6A7}" dt="2024-02-27T11:59:24.366" v="4133" actId="26606"/>
          <ac:cxnSpMkLst>
            <pc:docMk/>
            <pc:sldMk cId="3804834339" sldId="256"/>
            <ac:cxnSpMk id="12" creationId="{442C13FA-4C0F-42D0-9626-5BA6040D8C31}"/>
          </ac:cxnSpMkLst>
        </pc:cxnChg>
      </pc:sldChg>
      <pc:sldChg chg="addSp delSp modSp mod setBg">
        <pc:chgData name="Arenco M" userId="6705f0bb0ff9faf6" providerId="LiveId" clId="{F82C100F-8A5B-4FA2-9DFA-59BA118AC6A7}" dt="2024-02-27T11:59:08.961" v="4132" actId="26606"/>
        <pc:sldMkLst>
          <pc:docMk/>
          <pc:sldMk cId="4034020570" sldId="257"/>
        </pc:sldMkLst>
        <pc:spChg chg="mod">
          <ac:chgData name="Arenco M" userId="6705f0bb0ff9faf6" providerId="LiveId" clId="{F82C100F-8A5B-4FA2-9DFA-59BA118AC6A7}" dt="2024-02-27T11:59:08.961" v="4132" actId="26606"/>
          <ac:spMkLst>
            <pc:docMk/>
            <pc:sldMk cId="4034020570" sldId="257"/>
            <ac:spMk id="2" creationId="{AED34095-CECA-BD12-8986-DB147D7105F7}"/>
          </ac:spMkLst>
        </pc:spChg>
        <pc:spChg chg="del mod">
          <ac:chgData name="Arenco M" userId="6705f0bb0ff9faf6" providerId="LiveId" clId="{F82C100F-8A5B-4FA2-9DFA-59BA118AC6A7}" dt="2024-02-27T11:59:08.961" v="4132" actId="26606"/>
          <ac:spMkLst>
            <pc:docMk/>
            <pc:sldMk cId="4034020570" sldId="257"/>
            <ac:spMk id="3" creationId="{FA54C2CD-E728-7CD4-196F-8D110329147B}"/>
          </ac:spMkLst>
        </pc:spChg>
        <pc:spChg chg="add">
          <ac:chgData name="Arenco M" userId="6705f0bb0ff9faf6" providerId="LiveId" clId="{F82C100F-8A5B-4FA2-9DFA-59BA118AC6A7}" dt="2024-02-27T11:59:08.961" v="4132" actId="26606"/>
          <ac:spMkLst>
            <pc:docMk/>
            <pc:sldMk cId="4034020570" sldId="257"/>
            <ac:spMk id="9" creationId="{A7AE9375-4664-4DB2-922D-2782A6E439AC}"/>
          </ac:spMkLst>
        </pc:spChg>
        <pc:graphicFrameChg chg="add">
          <ac:chgData name="Arenco M" userId="6705f0bb0ff9faf6" providerId="LiveId" clId="{F82C100F-8A5B-4FA2-9DFA-59BA118AC6A7}" dt="2024-02-27T11:59:08.961" v="4132" actId="26606"/>
          <ac:graphicFrameMkLst>
            <pc:docMk/>
            <pc:sldMk cId="4034020570" sldId="257"/>
            <ac:graphicFrameMk id="5" creationId="{CD4FE8A7-4A3B-2672-0DC5-5755EDA21688}"/>
          </ac:graphicFrameMkLst>
        </pc:graphicFrameChg>
        <pc:cxnChg chg="add">
          <ac:chgData name="Arenco M" userId="6705f0bb0ff9faf6" providerId="LiveId" clId="{F82C100F-8A5B-4FA2-9DFA-59BA118AC6A7}" dt="2024-02-27T11:59:08.961" v="4132" actId="26606"/>
          <ac:cxnSpMkLst>
            <pc:docMk/>
            <pc:sldMk cId="4034020570" sldId="257"/>
            <ac:cxnSpMk id="11" creationId="{EE504C98-6397-41C1-A8D8-2D9C4ED307E0}"/>
          </ac:cxnSpMkLst>
        </pc:cxnChg>
        <pc:cxnChg chg="add">
          <ac:chgData name="Arenco M" userId="6705f0bb0ff9faf6" providerId="LiveId" clId="{F82C100F-8A5B-4FA2-9DFA-59BA118AC6A7}" dt="2024-02-27T11:59:08.961" v="4132" actId="26606"/>
          <ac:cxnSpMkLst>
            <pc:docMk/>
            <pc:sldMk cId="4034020570" sldId="257"/>
            <ac:cxnSpMk id="13" creationId="{17C2F6CE-0CF2-4DDD-85F5-96799A328F15}"/>
          </ac:cxnSpMkLst>
        </pc:cxnChg>
      </pc:sldChg>
      <pc:sldChg chg="addSp delSp modSp mod setBg">
        <pc:chgData name="Arenco M" userId="6705f0bb0ff9faf6" providerId="LiveId" clId="{F82C100F-8A5B-4FA2-9DFA-59BA118AC6A7}" dt="2024-02-27T11:58:00.458" v="4126" actId="26606"/>
        <pc:sldMkLst>
          <pc:docMk/>
          <pc:sldMk cId="1856331738" sldId="258"/>
        </pc:sldMkLst>
        <pc:spChg chg="mod">
          <ac:chgData name="Arenco M" userId="6705f0bb0ff9faf6" providerId="LiveId" clId="{F82C100F-8A5B-4FA2-9DFA-59BA118AC6A7}" dt="2024-02-27T11:58:00.458" v="4126" actId="26606"/>
          <ac:spMkLst>
            <pc:docMk/>
            <pc:sldMk cId="1856331738" sldId="258"/>
            <ac:spMk id="2" creationId="{695E9994-9287-596B-8BF5-E8975765A306}"/>
          </ac:spMkLst>
        </pc:spChg>
        <pc:spChg chg="add del mod">
          <ac:chgData name="Arenco M" userId="6705f0bb0ff9faf6" providerId="LiveId" clId="{F82C100F-8A5B-4FA2-9DFA-59BA118AC6A7}" dt="2024-02-27T11:58:00.458" v="4126" actId="26606"/>
          <ac:spMkLst>
            <pc:docMk/>
            <pc:sldMk cId="1856331738" sldId="258"/>
            <ac:spMk id="3" creationId="{B3BD61F6-AD39-40AC-67EE-AE9498B8C5E2}"/>
          </ac:spMkLst>
        </pc:spChg>
        <pc:spChg chg="add del">
          <ac:chgData name="Arenco M" userId="6705f0bb0ff9faf6" providerId="LiveId" clId="{F82C100F-8A5B-4FA2-9DFA-59BA118AC6A7}" dt="2024-02-27T11:53:25.381" v="4082" actId="26606"/>
          <ac:spMkLst>
            <pc:docMk/>
            <pc:sldMk cId="1856331738" sldId="258"/>
            <ac:spMk id="6" creationId="{738F59A4-4431-460D-8E49-6E65C189A566}"/>
          </ac:spMkLst>
        </pc:spChg>
        <pc:spChg chg="add del">
          <ac:chgData name="Arenco M" userId="6705f0bb0ff9faf6" providerId="LiveId" clId="{F82C100F-8A5B-4FA2-9DFA-59BA118AC6A7}" dt="2024-02-27T11:53:15.951" v="4080" actId="26606"/>
          <ac:spMkLst>
            <pc:docMk/>
            <pc:sldMk cId="1856331738" sldId="258"/>
            <ac:spMk id="9" creationId="{738F59A4-4431-460D-8E49-6E65C189A566}"/>
          </ac:spMkLst>
        </pc:spChg>
        <pc:spChg chg="add del">
          <ac:chgData name="Arenco M" userId="6705f0bb0ff9faf6" providerId="LiveId" clId="{F82C100F-8A5B-4FA2-9DFA-59BA118AC6A7}" dt="2024-02-27T11:58:00.458" v="4126" actId="26606"/>
          <ac:spMkLst>
            <pc:docMk/>
            <pc:sldMk cId="1856331738" sldId="258"/>
            <ac:spMk id="12" creationId="{3ECBE1F1-D69B-4AFA-ABD5-8E41720EF6DE}"/>
          </ac:spMkLst>
        </pc:spChg>
        <pc:spChg chg="add del">
          <ac:chgData name="Arenco M" userId="6705f0bb0ff9faf6" providerId="LiveId" clId="{F82C100F-8A5B-4FA2-9DFA-59BA118AC6A7}" dt="2024-02-27T11:58:00.458" v="4126" actId="26606"/>
          <ac:spMkLst>
            <pc:docMk/>
            <pc:sldMk cId="1856331738" sldId="258"/>
            <ac:spMk id="15" creationId="{603A6265-E10C-4B85-9C20-E75FCAF9CC63}"/>
          </ac:spMkLst>
        </pc:spChg>
        <pc:spChg chg="add">
          <ac:chgData name="Arenco M" userId="6705f0bb0ff9faf6" providerId="LiveId" clId="{F82C100F-8A5B-4FA2-9DFA-59BA118AC6A7}" dt="2024-02-27T11:58:00.458" v="4126" actId="26606"/>
          <ac:spMkLst>
            <pc:docMk/>
            <pc:sldMk cId="1856331738" sldId="258"/>
            <ac:spMk id="20" creationId="{9AA72BD9-2C5A-4EDC-931F-5AA08EACA0F3}"/>
          </ac:spMkLst>
        </pc:spChg>
        <pc:spChg chg="add">
          <ac:chgData name="Arenco M" userId="6705f0bb0ff9faf6" providerId="LiveId" clId="{F82C100F-8A5B-4FA2-9DFA-59BA118AC6A7}" dt="2024-02-27T11:58:00.458" v="4126" actId="26606"/>
          <ac:spMkLst>
            <pc:docMk/>
            <pc:sldMk cId="1856331738" sldId="258"/>
            <ac:spMk id="22" creationId="{DD3981AC-7B61-4947-BCF3-F7AA7FA385B9}"/>
          </ac:spMkLst>
        </pc:spChg>
        <pc:spChg chg="add">
          <ac:chgData name="Arenco M" userId="6705f0bb0ff9faf6" providerId="LiveId" clId="{F82C100F-8A5B-4FA2-9DFA-59BA118AC6A7}" dt="2024-02-27T11:58:00.458" v="4126" actId="26606"/>
          <ac:spMkLst>
            <pc:docMk/>
            <pc:sldMk cId="1856331738" sldId="258"/>
            <ac:spMk id="24" creationId="{55D4142C-5077-457F-A6AD-3FECFDB39685}"/>
          </ac:spMkLst>
        </pc:spChg>
        <pc:spChg chg="add">
          <ac:chgData name="Arenco M" userId="6705f0bb0ff9faf6" providerId="LiveId" clId="{F82C100F-8A5B-4FA2-9DFA-59BA118AC6A7}" dt="2024-02-27T11:58:00.458" v="4126" actId="26606"/>
          <ac:spMkLst>
            <pc:docMk/>
            <pc:sldMk cId="1856331738" sldId="258"/>
            <ac:spMk id="26" creationId="{7A5F0580-5EE9-419F-96EE-B6529EF6E7D0}"/>
          </ac:spMkLst>
        </pc:spChg>
        <pc:grpChg chg="add del">
          <ac:chgData name="Arenco M" userId="6705f0bb0ff9faf6" providerId="LiveId" clId="{F82C100F-8A5B-4FA2-9DFA-59BA118AC6A7}" dt="2024-02-27T11:53:25.381" v="4082" actId="26606"/>
          <ac:grpSpMkLst>
            <pc:docMk/>
            <pc:sldMk cId="1856331738" sldId="258"/>
            <ac:grpSpMk id="7" creationId="{8A919B9C-5C01-47E4-B2F2-45F589208ABF}"/>
          </ac:grpSpMkLst>
        </pc:grpChg>
        <pc:grpChg chg="add del">
          <ac:chgData name="Arenco M" userId="6705f0bb0ff9faf6" providerId="LiveId" clId="{F82C100F-8A5B-4FA2-9DFA-59BA118AC6A7}" dt="2024-02-27T11:53:15.951" v="4080" actId="26606"/>
          <ac:grpSpMkLst>
            <pc:docMk/>
            <pc:sldMk cId="1856331738" sldId="258"/>
            <ac:grpSpMk id="11" creationId="{8A919B9C-5C01-47E4-B2F2-45F589208ABF}"/>
          </ac:grpSpMkLst>
        </pc:grpChg>
        <pc:graphicFrameChg chg="add del">
          <ac:chgData name="Arenco M" userId="6705f0bb0ff9faf6" providerId="LiveId" clId="{F82C100F-8A5B-4FA2-9DFA-59BA118AC6A7}" dt="2024-02-27T11:53:15.951" v="4080" actId="26606"/>
          <ac:graphicFrameMkLst>
            <pc:docMk/>
            <pc:sldMk cId="1856331738" sldId="258"/>
            <ac:graphicFrameMk id="5" creationId="{9030B360-E4C8-ACFC-7510-58EE11584A86}"/>
          </ac:graphicFrameMkLst>
        </pc:graphicFrameChg>
        <pc:graphicFrameChg chg="add del">
          <ac:chgData name="Arenco M" userId="6705f0bb0ff9faf6" providerId="LiveId" clId="{F82C100F-8A5B-4FA2-9DFA-59BA118AC6A7}" dt="2024-02-27T11:53:25.381" v="4082" actId="26606"/>
          <ac:graphicFrameMkLst>
            <pc:docMk/>
            <pc:sldMk cId="1856331738" sldId="258"/>
            <ac:graphicFrameMk id="14" creationId="{C7394952-3D77-7750-31FF-F1F7F2D8226A}"/>
          </ac:graphicFrameMkLst>
        </pc:graphicFrameChg>
        <pc:picChg chg="add mod">
          <ac:chgData name="Arenco M" userId="6705f0bb0ff9faf6" providerId="LiveId" clId="{F82C100F-8A5B-4FA2-9DFA-59BA118AC6A7}" dt="2024-02-27T11:58:00.458" v="4126" actId="26606"/>
          <ac:picMkLst>
            <pc:docMk/>
            <pc:sldMk cId="1856331738" sldId="258"/>
            <ac:picMk id="13" creationId="{E25ABE09-7F35-E34B-81B4-4853CF4D9DAC}"/>
          </ac:picMkLst>
        </pc:picChg>
      </pc:sldChg>
      <pc:sldChg chg="addSp delSp modSp mod setBg">
        <pc:chgData name="Arenco M" userId="6705f0bb0ff9faf6" providerId="LiveId" clId="{F82C100F-8A5B-4FA2-9DFA-59BA118AC6A7}" dt="2024-02-27T11:57:20.181" v="4124" actId="26606"/>
        <pc:sldMkLst>
          <pc:docMk/>
          <pc:sldMk cId="985557233" sldId="259"/>
        </pc:sldMkLst>
        <pc:spChg chg="mod">
          <ac:chgData name="Arenco M" userId="6705f0bb0ff9faf6" providerId="LiveId" clId="{F82C100F-8A5B-4FA2-9DFA-59BA118AC6A7}" dt="2024-02-27T11:57:20.181" v="4124" actId="26606"/>
          <ac:spMkLst>
            <pc:docMk/>
            <pc:sldMk cId="985557233" sldId="259"/>
            <ac:spMk id="2" creationId="{BE7F7413-EFF7-7788-6D54-59FD5E197AD7}"/>
          </ac:spMkLst>
        </pc:spChg>
        <pc:spChg chg="add del mod">
          <ac:chgData name="Arenco M" userId="6705f0bb0ff9faf6" providerId="LiveId" clId="{F82C100F-8A5B-4FA2-9DFA-59BA118AC6A7}" dt="2024-02-27T11:54:53.608" v="4091" actId="26606"/>
          <ac:spMkLst>
            <pc:docMk/>
            <pc:sldMk cId="985557233" sldId="259"/>
            <ac:spMk id="3" creationId="{44D98A68-F7DB-B97C-A964-444DE93179A4}"/>
          </ac:spMkLst>
        </pc:spChg>
        <pc:spChg chg="add del">
          <ac:chgData name="Arenco M" userId="6705f0bb0ff9faf6" providerId="LiveId" clId="{F82C100F-8A5B-4FA2-9DFA-59BA118AC6A7}" dt="2024-02-27T11:57:20.181" v="4124" actId="26606"/>
          <ac:spMkLst>
            <pc:docMk/>
            <pc:sldMk cId="985557233" sldId="259"/>
            <ac:spMk id="6" creationId="{738F59A4-4431-460D-8E49-6E65C189A566}"/>
          </ac:spMkLst>
        </pc:spChg>
        <pc:spChg chg="add del">
          <ac:chgData name="Arenco M" userId="6705f0bb0ff9faf6" providerId="LiveId" clId="{F82C100F-8A5B-4FA2-9DFA-59BA118AC6A7}" dt="2024-02-27T11:54:10.669" v="4086" actId="26606"/>
          <ac:spMkLst>
            <pc:docMk/>
            <pc:sldMk cId="985557233" sldId="259"/>
            <ac:spMk id="9" creationId="{738F59A4-4431-460D-8E49-6E65C189A566}"/>
          </ac:spMkLst>
        </pc:spChg>
        <pc:spChg chg="add">
          <ac:chgData name="Arenco M" userId="6705f0bb0ff9faf6" providerId="LiveId" clId="{F82C100F-8A5B-4FA2-9DFA-59BA118AC6A7}" dt="2024-02-27T11:57:20.181" v="4124" actId="26606"/>
          <ac:spMkLst>
            <pc:docMk/>
            <pc:sldMk cId="985557233" sldId="259"/>
            <ac:spMk id="19" creationId="{B50AB553-2A96-4A92-96F2-93548E096954}"/>
          </ac:spMkLst>
        </pc:spChg>
        <pc:grpChg chg="add del">
          <ac:chgData name="Arenco M" userId="6705f0bb0ff9faf6" providerId="LiveId" clId="{F82C100F-8A5B-4FA2-9DFA-59BA118AC6A7}" dt="2024-02-27T11:57:20.181" v="4124" actId="26606"/>
          <ac:grpSpMkLst>
            <pc:docMk/>
            <pc:sldMk cId="985557233" sldId="259"/>
            <ac:grpSpMk id="7" creationId="{8A919B9C-5C01-47E4-B2F2-45F589208ABF}"/>
          </ac:grpSpMkLst>
        </pc:grpChg>
        <pc:grpChg chg="add del">
          <ac:chgData name="Arenco M" userId="6705f0bb0ff9faf6" providerId="LiveId" clId="{F82C100F-8A5B-4FA2-9DFA-59BA118AC6A7}" dt="2024-02-27T11:54:10.669" v="4086" actId="26606"/>
          <ac:grpSpMkLst>
            <pc:docMk/>
            <pc:sldMk cId="985557233" sldId="259"/>
            <ac:grpSpMk id="11" creationId="{8A919B9C-5C01-47E4-B2F2-45F589208ABF}"/>
          </ac:grpSpMkLst>
        </pc:grpChg>
        <pc:graphicFrameChg chg="add del">
          <ac:chgData name="Arenco M" userId="6705f0bb0ff9faf6" providerId="LiveId" clId="{F82C100F-8A5B-4FA2-9DFA-59BA118AC6A7}" dt="2024-02-27T11:54:10.669" v="4086" actId="26606"/>
          <ac:graphicFrameMkLst>
            <pc:docMk/>
            <pc:sldMk cId="985557233" sldId="259"/>
            <ac:graphicFrameMk id="5" creationId="{69B86B38-8F58-1A2C-C451-3825B787BA72}"/>
          </ac:graphicFrameMkLst>
        </pc:graphicFrameChg>
        <pc:graphicFrameChg chg="add mod modGraphic">
          <ac:chgData name="Arenco M" userId="6705f0bb0ff9faf6" providerId="LiveId" clId="{F82C100F-8A5B-4FA2-9DFA-59BA118AC6A7}" dt="2024-02-27T11:57:20.181" v="4124" actId="26606"/>
          <ac:graphicFrameMkLst>
            <pc:docMk/>
            <pc:sldMk cId="985557233" sldId="259"/>
            <ac:graphicFrameMk id="8" creationId="{06834915-3564-F1CC-6B3F-944DC8AEE5DC}"/>
          </ac:graphicFrameMkLst>
        </pc:graphicFrameChg>
        <pc:picChg chg="add">
          <ac:chgData name="Arenco M" userId="6705f0bb0ff9faf6" providerId="LiveId" clId="{F82C100F-8A5B-4FA2-9DFA-59BA118AC6A7}" dt="2024-02-27T11:57:20.181" v="4124" actId="26606"/>
          <ac:picMkLst>
            <pc:docMk/>
            <pc:sldMk cId="985557233" sldId="259"/>
            <ac:picMk id="15" creationId="{740D5BEB-F2B2-36C6-9B73-A87852855967}"/>
          </ac:picMkLst>
        </pc:picChg>
      </pc:sldChg>
      <pc:sldChg chg="addSp delSp modSp mod setBg setClrOvrMap">
        <pc:chgData name="Arenco M" userId="6705f0bb0ff9faf6" providerId="LiveId" clId="{F82C100F-8A5B-4FA2-9DFA-59BA118AC6A7}" dt="2024-02-27T11:56:38.470" v="4123" actId="6549"/>
        <pc:sldMkLst>
          <pc:docMk/>
          <pc:sldMk cId="4248924656" sldId="260"/>
        </pc:sldMkLst>
        <pc:spChg chg="mod">
          <ac:chgData name="Arenco M" userId="6705f0bb0ff9faf6" providerId="LiveId" clId="{F82C100F-8A5B-4FA2-9DFA-59BA118AC6A7}" dt="2024-02-27T11:56:38.470" v="4123" actId="6549"/>
          <ac:spMkLst>
            <pc:docMk/>
            <pc:sldMk cId="4248924656" sldId="260"/>
            <ac:spMk id="2" creationId="{E291262B-AFC5-48D4-B24F-29FAE4ADB75A}"/>
          </ac:spMkLst>
        </pc:spChg>
        <pc:spChg chg="mod">
          <ac:chgData name="Arenco M" userId="6705f0bb0ff9faf6" providerId="LiveId" clId="{F82C100F-8A5B-4FA2-9DFA-59BA118AC6A7}" dt="2024-02-27T11:55:54.572" v="4096" actId="26606"/>
          <ac:spMkLst>
            <pc:docMk/>
            <pc:sldMk cId="4248924656" sldId="260"/>
            <ac:spMk id="4" creationId="{682C16DF-D6CC-51F0-7149-72E1AA3B2CD7}"/>
          </ac:spMkLst>
        </pc:spChg>
        <pc:spChg chg="mod">
          <ac:chgData name="Arenco M" userId="6705f0bb0ff9faf6" providerId="LiveId" clId="{F82C100F-8A5B-4FA2-9DFA-59BA118AC6A7}" dt="2024-02-27T11:55:54.572" v="4096" actId="26606"/>
          <ac:spMkLst>
            <pc:docMk/>
            <pc:sldMk cId="4248924656" sldId="260"/>
            <ac:spMk id="5" creationId="{A66BBACE-4DD5-B19B-85E9-B8717C97201B}"/>
          </ac:spMkLst>
        </pc:spChg>
        <pc:spChg chg="add del">
          <ac:chgData name="Arenco M" userId="6705f0bb0ff9faf6" providerId="LiveId" clId="{F82C100F-8A5B-4FA2-9DFA-59BA118AC6A7}" dt="2024-02-27T11:55:53.111" v="4093" actId="26606"/>
          <ac:spMkLst>
            <pc:docMk/>
            <pc:sldMk cId="4248924656" sldId="260"/>
            <ac:spMk id="10" creationId="{FEF085B8-A2C0-4A6F-B663-CCC56F3CD373}"/>
          </ac:spMkLst>
        </pc:spChg>
        <pc:spChg chg="add del">
          <ac:chgData name="Arenco M" userId="6705f0bb0ff9faf6" providerId="LiveId" clId="{F82C100F-8A5B-4FA2-9DFA-59BA118AC6A7}" dt="2024-02-27T11:55:53.111" v="4093" actId="26606"/>
          <ac:spMkLst>
            <pc:docMk/>
            <pc:sldMk cId="4248924656" sldId="260"/>
            <ac:spMk id="12" creationId="{2658F6D6-96E0-421A-96D6-3DF404008543}"/>
          </ac:spMkLst>
        </pc:spChg>
        <pc:spChg chg="add del">
          <ac:chgData name="Arenco M" userId="6705f0bb0ff9faf6" providerId="LiveId" clId="{F82C100F-8A5B-4FA2-9DFA-59BA118AC6A7}" dt="2024-02-27T11:55:53.111" v="4093" actId="26606"/>
          <ac:spMkLst>
            <pc:docMk/>
            <pc:sldMk cId="4248924656" sldId="260"/>
            <ac:spMk id="14" creationId="{3CF62545-93A0-4FD5-9B48-48DCA794CBA1}"/>
          </ac:spMkLst>
        </pc:spChg>
        <pc:spChg chg="add del">
          <ac:chgData name="Arenco M" userId="6705f0bb0ff9faf6" providerId="LiveId" clId="{F82C100F-8A5B-4FA2-9DFA-59BA118AC6A7}" dt="2024-02-27T11:55:54.562" v="4095" actId="26606"/>
          <ac:spMkLst>
            <pc:docMk/>
            <pc:sldMk cId="4248924656" sldId="260"/>
            <ac:spMk id="16" creationId="{21739CA5-F0F5-48E1-8E8C-F24B71827E46}"/>
          </ac:spMkLst>
        </pc:spChg>
        <pc:spChg chg="add del">
          <ac:chgData name="Arenco M" userId="6705f0bb0ff9faf6" providerId="LiveId" clId="{F82C100F-8A5B-4FA2-9DFA-59BA118AC6A7}" dt="2024-02-27T11:55:54.562" v="4095" actId="26606"/>
          <ac:spMkLst>
            <pc:docMk/>
            <pc:sldMk cId="4248924656" sldId="260"/>
            <ac:spMk id="17" creationId="{3EAD2937-F230-41D4-B9C5-975B129BFC20}"/>
          </ac:spMkLst>
        </pc:spChg>
        <pc:spChg chg="add del">
          <ac:chgData name="Arenco M" userId="6705f0bb0ff9faf6" providerId="LiveId" clId="{F82C100F-8A5B-4FA2-9DFA-59BA118AC6A7}" dt="2024-02-27T11:55:54.562" v="4095" actId="26606"/>
          <ac:spMkLst>
            <pc:docMk/>
            <pc:sldMk cId="4248924656" sldId="260"/>
            <ac:spMk id="18" creationId="{CCD444A3-C338-4886-B7F1-4BA2AF46EB64}"/>
          </ac:spMkLst>
        </pc:spChg>
        <pc:spChg chg="add">
          <ac:chgData name="Arenco M" userId="6705f0bb0ff9faf6" providerId="LiveId" clId="{F82C100F-8A5B-4FA2-9DFA-59BA118AC6A7}" dt="2024-02-27T11:55:54.572" v="4096" actId="26606"/>
          <ac:spMkLst>
            <pc:docMk/>
            <pc:sldMk cId="4248924656" sldId="260"/>
            <ac:spMk id="20" creationId="{FEF085B8-A2C0-4A6F-B663-CCC56F3CD373}"/>
          </ac:spMkLst>
        </pc:spChg>
        <pc:spChg chg="add">
          <ac:chgData name="Arenco M" userId="6705f0bb0ff9faf6" providerId="LiveId" clId="{F82C100F-8A5B-4FA2-9DFA-59BA118AC6A7}" dt="2024-02-27T11:55:54.572" v="4096" actId="26606"/>
          <ac:spMkLst>
            <pc:docMk/>
            <pc:sldMk cId="4248924656" sldId="260"/>
            <ac:spMk id="21" creationId="{2658F6D6-96E0-421A-96D6-3DF404008543}"/>
          </ac:spMkLst>
        </pc:spChg>
        <pc:spChg chg="add">
          <ac:chgData name="Arenco M" userId="6705f0bb0ff9faf6" providerId="LiveId" clId="{F82C100F-8A5B-4FA2-9DFA-59BA118AC6A7}" dt="2024-02-27T11:55:54.572" v="4096" actId="26606"/>
          <ac:spMkLst>
            <pc:docMk/>
            <pc:sldMk cId="4248924656" sldId="260"/>
            <ac:spMk id="22" creationId="{3CF62545-93A0-4FD5-9B48-48DCA794CBA1}"/>
          </ac:spMkLst>
        </pc:spChg>
      </pc:sldChg>
      <pc:sldChg chg="addSp delSp modSp mod ord setBg">
        <pc:chgData name="Arenco M" userId="6705f0bb0ff9faf6" providerId="LiveId" clId="{F82C100F-8A5B-4FA2-9DFA-59BA118AC6A7}" dt="2024-02-27T11:58:53.008" v="4131" actId="207"/>
        <pc:sldMkLst>
          <pc:docMk/>
          <pc:sldMk cId="3621844949" sldId="261"/>
        </pc:sldMkLst>
        <pc:spChg chg="mod">
          <ac:chgData name="Arenco M" userId="6705f0bb0ff9faf6" providerId="LiveId" clId="{F82C100F-8A5B-4FA2-9DFA-59BA118AC6A7}" dt="2024-02-27T11:58:31.413" v="4127" actId="26606"/>
          <ac:spMkLst>
            <pc:docMk/>
            <pc:sldMk cId="3621844949" sldId="261"/>
            <ac:spMk id="2" creationId="{49C4810C-9E86-0C9A-5CCD-179A84686835}"/>
          </ac:spMkLst>
        </pc:spChg>
        <pc:spChg chg="del mod">
          <ac:chgData name="Arenco M" userId="6705f0bb0ff9faf6" providerId="LiveId" clId="{F82C100F-8A5B-4FA2-9DFA-59BA118AC6A7}" dt="2024-02-27T11:52:53.155" v="4078" actId="26606"/>
          <ac:spMkLst>
            <pc:docMk/>
            <pc:sldMk cId="3621844949" sldId="261"/>
            <ac:spMk id="3" creationId="{2AE02A43-DDFE-0A73-4505-E6A020043D5D}"/>
          </ac:spMkLst>
        </pc:spChg>
        <pc:spChg chg="add del">
          <ac:chgData name="Arenco M" userId="6705f0bb0ff9faf6" providerId="LiveId" clId="{F82C100F-8A5B-4FA2-9DFA-59BA118AC6A7}" dt="2024-02-27T11:58:31.413" v="4127" actId="26606"/>
          <ac:spMkLst>
            <pc:docMk/>
            <pc:sldMk cId="3621844949" sldId="261"/>
            <ac:spMk id="9" creationId="{738F59A4-4431-460D-8E49-6E65C189A566}"/>
          </ac:spMkLst>
        </pc:spChg>
        <pc:spChg chg="add">
          <ac:chgData name="Arenco M" userId="6705f0bb0ff9faf6" providerId="LiveId" clId="{F82C100F-8A5B-4FA2-9DFA-59BA118AC6A7}" dt="2024-02-27T11:58:31.413" v="4127" actId="26606"/>
          <ac:spMkLst>
            <pc:docMk/>
            <pc:sldMk cId="3621844949" sldId="261"/>
            <ac:spMk id="18" creationId="{A7AE9375-4664-4DB2-922D-2782A6E439AC}"/>
          </ac:spMkLst>
        </pc:spChg>
        <pc:grpChg chg="add del">
          <ac:chgData name="Arenco M" userId="6705f0bb0ff9faf6" providerId="LiveId" clId="{F82C100F-8A5B-4FA2-9DFA-59BA118AC6A7}" dt="2024-02-27T11:58:31.413" v="4127" actId="26606"/>
          <ac:grpSpMkLst>
            <pc:docMk/>
            <pc:sldMk cId="3621844949" sldId="261"/>
            <ac:grpSpMk id="11" creationId="{8A919B9C-5C01-47E4-B2F2-45F589208ABF}"/>
          </ac:grpSpMkLst>
        </pc:grpChg>
        <pc:graphicFrameChg chg="add mod modGraphic">
          <ac:chgData name="Arenco M" userId="6705f0bb0ff9faf6" providerId="LiveId" clId="{F82C100F-8A5B-4FA2-9DFA-59BA118AC6A7}" dt="2024-02-27T11:58:53.008" v="4131" actId="207"/>
          <ac:graphicFrameMkLst>
            <pc:docMk/>
            <pc:sldMk cId="3621844949" sldId="261"/>
            <ac:graphicFrameMk id="5" creationId="{6D81CBF1-A365-1B0E-1D42-AF185D465EBF}"/>
          </ac:graphicFrameMkLst>
        </pc:graphicFrameChg>
        <pc:cxnChg chg="add">
          <ac:chgData name="Arenco M" userId="6705f0bb0ff9faf6" providerId="LiveId" clId="{F82C100F-8A5B-4FA2-9DFA-59BA118AC6A7}" dt="2024-02-27T11:58:31.413" v="4127" actId="26606"/>
          <ac:cxnSpMkLst>
            <pc:docMk/>
            <pc:sldMk cId="3621844949" sldId="261"/>
            <ac:cxnSpMk id="20" creationId="{EE504C98-6397-41C1-A8D8-2D9C4ED307E0}"/>
          </ac:cxnSpMkLst>
        </pc:cxnChg>
        <pc:cxnChg chg="add">
          <ac:chgData name="Arenco M" userId="6705f0bb0ff9faf6" providerId="LiveId" clId="{F82C100F-8A5B-4FA2-9DFA-59BA118AC6A7}" dt="2024-02-27T11:58:31.413" v="4127" actId="26606"/>
          <ac:cxnSpMkLst>
            <pc:docMk/>
            <pc:sldMk cId="3621844949" sldId="261"/>
            <ac:cxnSpMk id="22" creationId="{17C2F6CE-0CF2-4DDD-85F5-96799A328F15}"/>
          </ac:cxnSpMkLst>
        </pc:cxnChg>
      </pc:sldChg>
      <pc:sldChg chg="addSp delSp modSp add mod setBg setClrOvrMap">
        <pc:chgData name="Arenco M" userId="6705f0bb0ff9faf6" providerId="LiveId" clId="{F82C100F-8A5B-4FA2-9DFA-59BA118AC6A7}" dt="2024-02-27T11:56:33.492" v="4121" actId="20577"/>
        <pc:sldMkLst>
          <pc:docMk/>
          <pc:sldMk cId="417976090" sldId="262"/>
        </pc:sldMkLst>
        <pc:spChg chg="mod">
          <ac:chgData name="Arenco M" userId="6705f0bb0ff9faf6" providerId="LiveId" clId="{F82C100F-8A5B-4FA2-9DFA-59BA118AC6A7}" dt="2024-02-27T11:56:33.492" v="4121" actId="20577"/>
          <ac:spMkLst>
            <pc:docMk/>
            <pc:sldMk cId="417976090" sldId="262"/>
            <ac:spMk id="2" creationId="{E291262B-AFC5-48D4-B24F-29FAE4ADB75A}"/>
          </ac:spMkLst>
        </pc:spChg>
        <pc:spChg chg="mod">
          <ac:chgData name="Arenco M" userId="6705f0bb0ff9faf6" providerId="LiveId" clId="{F82C100F-8A5B-4FA2-9DFA-59BA118AC6A7}" dt="2024-02-27T11:56:06.388" v="4099" actId="26606"/>
          <ac:spMkLst>
            <pc:docMk/>
            <pc:sldMk cId="417976090" sldId="262"/>
            <ac:spMk id="4" creationId="{682C16DF-D6CC-51F0-7149-72E1AA3B2CD7}"/>
          </ac:spMkLst>
        </pc:spChg>
        <pc:spChg chg="mod">
          <ac:chgData name="Arenco M" userId="6705f0bb0ff9faf6" providerId="LiveId" clId="{F82C100F-8A5B-4FA2-9DFA-59BA118AC6A7}" dt="2024-02-27T11:56:06.388" v="4099" actId="26606"/>
          <ac:spMkLst>
            <pc:docMk/>
            <pc:sldMk cId="417976090" sldId="262"/>
            <ac:spMk id="5" creationId="{A66BBACE-4DD5-B19B-85E9-B8717C97201B}"/>
          </ac:spMkLst>
        </pc:spChg>
        <pc:spChg chg="add del">
          <ac:chgData name="Arenco M" userId="6705f0bb0ff9faf6" providerId="LiveId" clId="{F82C100F-8A5B-4FA2-9DFA-59BA118AC6A7}" dt="2024-02-27T11:56:06.388" v="4098" actId="26606"/>
          <ac:spMkLst>
            <pc:docMk/>
            <pc:sldMk cId="417976090" sldId="262"/>
            <ac:spMk id="10" creationId="{1E214AA7-F028-4A0D-8698-61AEC754D1BC}"/>
          </ac:spMkLst>
        </pc:spChg>
        <pc:spChg chg="add">
          <ac:chgData name="Arenco M" userId="6705f0bb0ff9faf6" providerId="LiveId" clId="{F82C100F-8A5B-4FA2-9DFA-59BA118AC6A7}" dt="2024-02-27T11:56:06.388" v="4099" actId="26606"/>
          <ac:spMkLst>
            <pc:docMk/>
            <pc:sldMk cId="417976090" sldId="262"/>
            <ac:spMk id="14" creationId="{3CF62545-93A0-4FD5-9B48-48DCA794CBA1}"/>
          </ac:spMkLst>
        </pc:spChg>
        <pc:spChg chg="add">
          <ac:chgData name="Arenco M" userId="6705f0bb0ff9faf6" providerId="LiveId" clId="{F82C100F-8A5B-4FA2-9DFA-59BA118AC6A7}" dt="2024-02-27T11:56:06.388" v="4099" actId="26606"/>
          <ac:spMkLst>
            <pc:docMk/>
            <pc:sldMk cId="417976090" sldId="262"/>
            <ac:spMk id="15" creationId="{FEF085B8-A2C0-4A6F-B663-CCC56F3CD373}"/>
          </ac:spMkLst>
        </pc:spChg>
        <pc:spChg chg="add">
          <ac:chgData name="Arenco M" userId="6705f0bb0ff9faf6" providerId="LiveId" clId="{F82C100F-8A5B-4FA2-9DFA-59BA118AC6A7}" dt="2024-02-27T11:56:06.388" v="4099" actId="26606"/>
          <ac:spMkLst>
            <pc:docMk/>
            <pc:sldMk cId="417976090" sldId="262"/>
            <ac:spMk id="16" creationId="{2658F6D6-96E0-421A-96D6-3DF404008543}"/>
          </ac:spMkLst>
        </pc:spChg>
        <pc:cxnChg chg="add del">
          <ac:chgData name="Arenco M" userId="6705f0bb0ff9faf6" providerId="LiveId" clId="{F82C100F-8A5B-4FA2-9DFA-59BA118AC6A7}" dt="2024-02-27T11:56:06.388" v="4098" actId="26606"/>
          <ac:cxnSpMkLst>
            <pc:docMk/>
            <pc:sldMk cId="417976090" sldId="262"/>
            <ac:cxnSpMk id="12" creationId="{D6206FDC-2777-4D7F-AF9C-73413DA664C9}"/>
          </ac:cxnSpMkLst>
        </pc:cxnChg>
      </pc:sldChg>
      <pc:sldChg chg="addSp delSp modSp add mod setBg setClrOvrMap">
        <pc:chgData name="Arenco M" userId="6705f0bb0ff9faf6" providerId="LiveId" clId="{F82C100F-8A5B-4FA2-9DFA-59BA118AC6A7}" dt="2024-02-27T11:57:33.204" v="4125" actId="26606"/>
        <pc:sldMkLst>
          <pc:docMk/>
          <pc:sldMk cId="996726808" sldId="263"/>
        </pc:sldMkLst>
        <pc:spChg chg="mod">
          <ac:chgData name="Arenco M" userId="6705f0bb0ff9faf6" providerId="LiveId" clId="{F82C100F-8A5B-4FA2-9DFA-59BA118AC6A7}" dt="2024-02-27T11:57:33.204" v="4125" actId="26606"/>
          <ac:spMkLst>
            <pc:docMk/>
            <pc:sldMk cId="996726808" sldId="263"/>
            <ac:spMk id="2" creationId="{695E9994-9287-596B-8BF5-E8975765A306}"/>
          </ac:spMkLst>
        </pc:spChg>
        <pc:spChg chg="del mod">
          <ac:chgData name="Arenco M" userId="6705f0bb0ff9faf6" providerId="LiveId" clId="{F82C100F-8A5B-4FA2-9DFA-59BA118AC6A7}" dt="2024-02-27T11:53:44.164" v="4084" actId="26606"/>
          <ac:spMkLst>
            <pc:docMk/>
            <pc:sldMk cId="996726808" sldId="263"/>
            <ac:spMk id="3" creationId="{B3BD61F6-AD39-40AC-67EE-AE9498B8C5E2}"/>
          </ac:spMkLst>
        </pc:spChg>
        <pc:spChg chg="add del">
          <ac:chgData name="Arenco M" userId="6705f0bb0ff9faf6" providerId="LiveId" clId="{F82C100F-8A5B-4FA2-9DFA-59BA118AC6A7}" dt="2024-02-27T11:57:33.204" v="4125" actId="26606"/>
          <ac:spMkLst>
            <pc:docMk/>
            <pc:sldMk cId="996726808" sldId="263"/>
            <ac:spMk id="9" creationId="{738F59A4-4431-460D-8E49-6E65C189A566}"/>
          </ac:spMkLst>
        </pc:spChg>
        <pc:spChg chg="add">
          <ac:chgData name="Arenco M" userId="6705f0bb0ff9faf6" providerId="LiveId" clId="{F82C100F-8A5B-4FA2-9DFA-59BA118AC6A7}" dt="2024-02-27T11:57:33.204" v="4125" actId="26606"/>
          <ac:spMkLst>
            <pc:docMk/>
            <pc:sldMk cId="996726808" sldId="263"/>
            <ac:spMk id="19" creationId="{9228552E-C8B1-4A80-8448-0787CE0FC704}"/>
          </ac:spMkLst>
        </pc:spChg>
        <pc:grpChg chg="add del">
          <ac:chgData name="Arenco M" userId="6705f0bb0ff9faf6" providerId="LiveId" clId="{F82C100F-8A5B-4FA2-9DFA-59BA118AC6A7}" dt="2024-02-27T11:57:33.204" v="4125" actId="26606"/>
          <ac:grpSpMkLst>
            <pc:docMk/>
            <pc:sldMk cId="996726808" sldId="263"/>
            <ac:grpSpMk id="11" creationId="{8A919B9C-5C01-47E4-B2F2-45F589208ABF}"/>
          </ac:grpSpMkLst>
        </pc:grpChg>
        <pc:graphicFrameChg chg="add mod modGraphic">
          <ac:chgData name="Arenco M" userId="6705f0bb0ff9faf6" providerId="LiveId" clId="{F82C100F-8A5B-4FA2-9DFA-59BA118AC6A7}" dt="2024-02-27T11:57:33.204" v="4125" actId="26606"/>
          <ac:graphicFrameMkLst>
            <pc:docMk/>
            <pc:sldMk cId="996726808" sldId="263"/>
            <ac:graphicFrameMk id="5" creationId="{E64B954A-96AC-BF6D-18AA-D5395A424429}"/>
          </ac:graphicFrameMkLst>
        </pc:graphicFrameChg>
        <pc:picChg chg="add">
          <ac:chgData name="Arenco M" userId="6705f0bb0ff9faf6" providerId="LiveId" clId="{F82C100F-8A5B-4FA2-9DFA-59BA118AC6A7}" dt="2024-02-27T11:57:33.204" v="4125" actId="26606"/>
          <ac:picMkLst>
            <pc:docMk/>
            <pc:sldMk cId="996726808" sldId="263"/>
            <ac:picMk id="15" creationId="{F3903298-F92D-2F5D-FFF2-C445CA457727}"/>
          </ac:picMkLst>
        </pc:picChg>
      </pc:sldChg>
    </pc:docChg>
  </pc:docChgLst>
  <pc:docChgLst>
    <pc:chgData name="Arenco M" userId="6705f0bb0ff9faf6" providerId="LiveId" clId="{1259B8CB-19EF-4A90-B094-414BABB2BC0D}"/>
    <pc:docChg chg="undo custSel addSld delSld modSld">
      <pc:chgData name="Arenco M" userId="6705f0bb0ff9faf6" providerId="LiveId" clId="{1259B8CB-19EF-4A90-B094-414BABB2BC0D}" dt="2024-02-28T08:34:24.841" v="84" actId="20577"/>
      <pc:docMkLst>
        <pc:docMk/>
      </pc:docMkLst>
      <pc:sldChg chg="del">
        <pc:chgData name="Arenco M" userId="6705f0bb0ff9faf6" providerId="LiveId" clId="{1259B8CB-19EF-4A90-B094-414BABB2BC0D}" dt="2024-02-28T08:10:51.371" v="0" actId="2696"/>
        <pc:sldMkLst>
          <pc:docMk/>
          <pc:sldMk cId="4034020570" sldId="257"/>
        </pc:sldMkLst>
      </pc:sldChg>
      <pc:sldChg chg="modSp add del mod">
        <pc:chgData name="Arenco M" userId="6705f0bb0ff9faf6" providerId="LiveId" clId="{1259B8CB-19EF-4A90-B094-414BABB2BC0D}" dt="2024-02-28T08:12:59.545" v="34" actId="20577"/>
        <pc:sldMkLst>
          <pc:docMk/>
          <pc:sldMk cId="1856331738" sldId="258"/>
        </pc:sldMkLst>
        <pc:spChg chg="mod">
          <ac:chgData name="Arenco M" userId="6705f0bb0ff9faf6" providerId="LiveId" clId="{1259B8CB-19EF-4A90-B094-414BABB2BC0D}" dt="2024-02-28T08:12:59.545" v="34" actId="20577"/>
          <ac:spMkLst>
            <pc:docMk/>
            <pc:sldMk cId="1856331738" sldId="258"/>
            <ac:spMk id="2" creationId="{695E9994-9287-596B-8BF5-E8975765A306}"/>
          </ac:spMkLst>
        </pc:spChg>
      </pc:sldChg>
      <pc:sldChg chg="add del">
        <pc:chgData name="Arenco M" userId="6705f0bb0ff9faf6" providerId="LiveId" clId="{1259B8CB-19EF-4A90-B094-414BABB2BC0D}" dt="2024-02-28T08:12:37.756" v="5" actId="2696"/>
        <pc:sldMkLst>
          <pc:docMk/>
          <pc:sldMk cId="985557233" sldId="259"/>
        </pc:sldMkLst>
      </pc:sldChg>
      <pc:sldChg chg="modSp mod">
        <pc:chgData name="Arenco M" userId="6705f0bb0ff9faf6" providerId="LiveId" clId="{1259B8CB-19EF-4A90-B094-414BABB2BC0D}" dt="2024-02-28T08:34:24.841" v="84" actId="20577"/>
        <pc:sldMkLst>
          <pc:docMk/>
          <pc:sldMk cId="4248924656" sldId="260"/>
        </pc:sldMkLst>
        <pc:spChg chg="mod">
          <ac:chgData name="Arenco M" userId="6705f0bb0ff9faf6" providerId="LiveId" clId="{1259B8CB-19EF-4A90-B094-414BABB2BC0D}" dt="2024-02-28T08:34:24.841" v="84" actId="20577"/>
          <ac:spMkLst>
            <pc:docMk/>
            <pc:sldMk cId="4248924656" sldId="260"/>
            <ac:spMk id="2" creationId="{E291262B-AFC5-48D4-B24F-29FAE4ADB75A}"/>
          </ac:spMkLst>
        </pc:spChg>
        <pc:spChg chg="mod">
          <ac:chgData name="Arenco M" userId="6705f0bb0ff9faf6" providerId="LiveId" clId="{1259B8CB-19EF-4A90-B094-414BABB2BC0D}" dt="2024-02-28T08:34:12.068" v="79" actId="27636"/>
          <ac:spMkLst>
            <pc:docMk/>
            <pc:sldMk cId="4248924656" sldId="260"/>
            <ac:spMk id="4" creationId="{682C16DF-D6CC-51F0-7149-72E1AA3B2CD7}"/>
          </ac:spMkLst>
        </pc:spChg>
        <pc:spChg chg="mod">
          <ac:chgData name="Arenco M" userId="6705f0bb0ff9faf6" providerId="LiveId" clId="{1259B8CB-19EF-4A90-B094-414BABB2BC0D}" dt="2024-02-28T08:34:12.068" v="80" actId="27636"/>
          <ac:spMkLst>
            <pc:docMk/>
            <pc:sldMk cId="4248924656" sldId="260"/>
            <ac:spMk id="5" creationId="{A66BBACE-4DD5-B19B-85E9-B8717C97201B}"/>
          </ac:spMkLst>
        </pc:spChg>
      </pc:sldChg>
      <pc:sldChg chg="del">
        <pc:chgData name="Arenco M" userId="6705f0bb0ff9faf6" providerId="LiveId" clId="{1259B8CB-19EF-4A90-B094-414BABB2BC0D}" dt="2024-02-28T08:12:47.177" v="6" actId="2696"/>
        <pc:sldMkLst>
          <pc:docMk/>
          <pc:sldMk cId="3621844949" sldId="261"/>
        </pc:sldMkLst>
      </pc:sldChg>
      <pc:sldChg chg="modSp del mod">
        <pc:chgData name="Arenco M" userId="6705f0bb0ff9faf6" providerId="LiveId" clId="{1259B8CB-19EF-4A90-B094-414BABB2BC0D}" dt="2024-02-28T08:34:17.489" v="81" actId="2696"/>
        <pc:sldMkLst>
          <pc:docMk/>
          <pc:sldMk cId="417976090" sldId="262"/>
        </pc:sldMkLst>
        <pc:spChg chg="mod">
          <ac:chgData name="Arenco M" userId="6705f0bb0ff9faf6" providerId="LiveId" clId="{1259B8CB-19EF-4A90-B094-414BABB2BC0D}" dt="2024-02-28T08:34:07.119" v="76" actId="21"/>
          <ac:spMkLst>
            <pc:docMk/>
            <pc:sldMk cId="417976090" sldId="262"/>
            <ac:spMk id="5" creationId="{A66BBACE-4DD5-B19B-85E9-B8717C97201B}"/>
          </ac:spMkLst>
        </pc:spChg>
      </pc:sldChg>
      <pc:sldChg chg="modSp add del mod">
        <pc:chgData name="Arenco M" userId="6705f0bb0ff9faf6" providerId="LiveId" clId="{1259B8CB-19EF-4A90-B094-414BABB2BC0D}" dt="2024-02-28T08:13:10.243" v="52" actId="20577"/>
        <pc:sldMkLst>
          <pc:docMk/>
          <pc:sldMk cId="996726808" sldId="263"/>
        </pc:sldMkLst>
        <pc:spChg chg="mod">
          <ac:chgData name="Arenco M" userId="6705f0bb0ff9faf6" providerId="LiveId" clId="{1259B8CB-19EF-4A90-B094-414BABB2BC0D}" dt="2024-02-28T08:13:10.243" v="52" actId="20577"/>
          <ac:spMkLst>
            <pc:docMk/>
            <pc:sldMk cId="996726808" sldId="263"/>
            <ac:spMk id="2" creationId="{695E9994-9287-596B-8BF5-E8975765A306}"/>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BEE9AC-FB8F-4851-BE58-96A724455326}"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37F1701-B52F-4742-99D5-630CBAD9C57E}">
      <dgm:prSet/>
      <dgm:spPr/>
      <dgm:t>
        <a:bodyPr/>
        <a:lstStyle/>
        <a:p>
          <a:pPr>
            <a:lnSpc>
              <a:spcPct val="100000"/>
            </a:lnSpc>
            <a:defRPr b="1"/>
          </a:pPr>
          <a:r>
            <a:rPr lang="en-US"/>
            <a:t>Bot for securing medical or employment details</a:t>
          </a:r>
        </a:p>
      </dgm:t>
    </dgm:pt>
    <dgm:pt modelId="{E325F5C3-FEB3-4E96-871F-46D267466EE3}" type="parTrans" cxnId="{9C2239D6-4954-4125-A788-40FB45273EC6}">
      <dgm:prSet/>
      <dgm:spPr/>
      <dgm:t>
        <a:bodyPr/>
        <a:lstStyle/>
        <a:p>
          <a:endParaRPr lang="en-US"/>
        </a:p>
      </dgm:t>
    </dgm:pt>
    <dgm:pt modelId="{E7A2A676-67D2-4622-8922-1E3A33A941E1}" type="sibTrans" cxnId="{9C2239D6-4954-4125-A788-40FB45273EC6}">
      <dgm:prSet/>
      <dgm:spPr/>
      <dgm:t>
        <a:bodyPr/>
        <a:lstStyle/>
        <a:p>
          <a:endParaRPr lang="en-US"/>
        </a:p>
      </dgm:t>
    </dgm:pt>
    <dgm:pt modelId="{0BB4D372-7E61-4B23-8494-325A5CBE95BB}">
      <dgm:prSet/>
      <dgm:spPr/>
      <dgm:t>
        <a:bodyPr/>
        <a:lstStyle/>
        <a:p>
          <a:pPr>
            <a:lnSpc>
              <a:spcPct val="100000"/>
            </a:lnSpc>
          </a:pPr>
          <a:r>
            <a:rPr lang="en-US"/>
            <a:t>This handles the learning outcome for security by design</a:t>
          </a:r>
        </a:p>
      </dgm:t>
    </dgm:pt>
    <dgm:pt modelId="{8519B90D-3E27-4A2F-8715-29483AE8E151}" type="parTrans" cxnId="{C776B2BA-6703-45AD-A062-B7E2D94BBCAB}">
      <dgm:prSet/>
      <dgm:spPr/>
      <dgm:t>
        <a:bodyPr/>
        <a:lstStyle/>
        <a:p>
          <a:endParaRPr lang="en-US"/>
        </a:p>
      </dgm:t>
    </dgm:pt>
    <dgm:pt modelId="{8E2D4700-8E60-4930-81C6-2B589DF19997}" type="sibTrans" cxnId="{C776B2BA-6703-45AD-A062-B7E2D94BBCAB}">
      <dgm:prSet/>
      <dgm:spPr/>
      <dgm:t>
        <a:bodyPr/>
        <a:lstStyle/>
        <a:p>
          <a:endParaRPr lang="en-US"/>
        </a:p>
      </dgm:t>
    </dgm:pt>
    <dgm:pt modelId="{B5FE3D7A-927F-47DE-B8CF-F64F83237837}">
      <dgm:prSet/>
      <dgm:spPr/>
      <dgm:t>
        <a:bodyPr/>
        <a:lstStyle/>
        <a:p>
          <a:pPr>
            <a:lnSpc>
              <a:spcPct val="100000"/>
            </a:lnSpc>
          </a:pPr>
          <a:r>
            <a:rPr lang="en-US"/>
            <a:t>Can be used to see if the sensitive information will be safe to transfer via bots</a:t>
          </a:r>
        </a:p>
      </dgm:t>
    </dgm:pt>
    <dgm:pt modelId="{06773854-70EC-492C-9379-A7FD4F7B9D3F}" type="parTrans" cxnId="{94EEB3F8-6E0B-463C-9CE6-3019D67B0EF3}">
      <dgm:prSet/>
      <dgm:spPr/>
      <dgm:t>
        <a:bodyPr/>
        <a:lstStyle/>
        <a:p>
          <a:endParaRPr lang="en-US"/>
        </a:p>
      </dgm:t>
    </dgm:pt>
    <dgm:pt modelId="{60C64992-3BC1-4CCD-9CAD-A6B11312DFD8}" type="sibTrans" cxnId="{94EEB3F8-6E0B-463C-9CE6-3019D67B0EF3}">
      <dgm:prSet/>
      <dgm:spPr/>
      <dgm:t>
        <a:bodyPr/>
        <a:lstStyle/>
        <a:p>
          <a:endParaRPr lang="en-US"/>
        </a:p>
      </dgm:t>
    </dgm:pt>
    <dgm:pt modelId="{4883383B-C1D9-44FC-AE33-F868434A4105}">
      <dgm:prSet/>
      <dgm:spPr/>
      <dgm:t>
        <a:bodyPr/>
        <a:lstStyle/>
        <a:p>
          <a:pPr>
            <a:lnSpc>
              <a:spcPct val="100000"/>
            </a:lnSpc>
            <a:defRPr b="1"/>
          </a:pPr>
          <a:r>
            <a:rPr lang="en-US"/>
            <a:t>Bot for scraping information</a:t>
          </a:r>
        </a:p>
      </dgm:t>
    </dgm:pt>
    <dgm:pt modelId="{40DBA2B2-7FE7-43A1-91D5-92F01D0A385B}" type="parTrans" cxnId="{41B2D333-D884-406B-99C1-1CBFFC711334}">
      <dgm:prSet/>
      <dgm:spPr/>
      <dgm:t>
        <a:bodyPr/>
        <a:lstStyle/>
        <a:p>
          <a:endParaRPr lang="en-US"/>
        </a:p>
      </dgm:t>
    </dgm:pt>
    <dgm:pt modelId="{FC9764A9-8CAE-45BA-B653-45DBBCCDCF24}" type="sibTrans" cxnId="{41B2D333-D884-406B-99C1-1CBFFC711334}">
      <dgm:prSet/>
      <dgm:spPr/>
      <dgm:t>
        <a:bodyPr/>
        <a:lstStyle/>
        <a:p>
          <a:endParaRPr lang="en-US"/>
        </a:p>
      </dgm:t>
    </dgm:pt>
    <dgm:pt modelId="{67DFAB8E-CE6C-4888-8CEC-BE3031627B7F}">
      <dgm:prSet/>
      <dgm:spPr/>
      <dgm:t>
        <a:bodyPr/>
        <a:lstStyle/>
        <a:p>
          <a:pPr>
            <a:lnSpc>
              <a:spcPct val="100000"/>
            </a:lnSpc>
          </a:pPr>
          <a:r>
            <a:rPr lang="en-US"/>
            <a:t>This will handle a lot of information so I want to see how it will be best stored</a:t>
          </a:r>
        </a:p>
      </dgm:t>
    </dgm:pt>
    <dgm:pt modelId="{54E1BB56-5F45-431C-AA78-A3501DEFBE5D}" type="parTrans" cxnId="{BC3E928F-A725-41E7-BD23-AA9F09513C76}">
      <dgm:prSet/>
      <dgm:spPr/>
      <dgm:t>
        <a:bodyPr/>
        <a:lstStyle/>
        <a:p>
          <a:endParaRPr lang="en-US"/>
        </a:p>
      </dgm:t>
    </dgm:pt>
    <dgm:pt modelId="{30307177-0939-47BC-96BE-98320EB7F6DC}" type="sibTrans" cxnId="{BC3E928F-A725-41E7-BD23-AA9F09513C76}">
      <dgm:prSet/>
      <dgm:spPr/>
      <dgm:t>
        <a:bodyPr/>
        <a:lstStyle/>
        <a:p>
          <a:endParaRPr lang="en-US"/>
        </a:p>
      </dgm:t>
    </dgm:pt>
    <dgm:pt modelId="{1D608AFE-3679-41F5-A319-FEFB08A6C2D8}">
      <dgm:prSet/>
      <dgm:spPr/>
      <dgm:t>
        <a:bodyPr/>
        <a:lstStyle/>
        <a:p>
          <a:pPr>
            <a:lnSpc>
              <a:spcPct val="100000"/>
            </a:lnSpc>
          </a:pPr>
          <a:r>
            <a:rPr lang="en-US"/>
            <a:t>It also needs to handle what is “junk” and what can be used.</a:t>
          </a:r>
        </a:p>
      </dgm:t>
    </dgm:pt>
    <dgm:pt modelId="{56743FB5-BC8E-4A16-8774-E05235BE874F}" type="parTrans" cxnId="{CFEB3E0F-E71D-4EBA-A2DA-CC71E110528C}">
      <dgm:prSet/>
      <dgm:spPr/>
      <dgm:t>
        <a:bodyPr/>
        <a:lstStyle/>
        <a:p>
          <a:endParaRPr lang="en-US"/>
        </a:p>
      </dgm:t>
    </dgm:pt>
    <dgm:pt modelId="{8E0EC93E-B532-4A78-8CB3-D8636F9F7B94}" type="sibTrans" cxnId="{CFEB3E0F-E71D-4EBA-A2DA-CC71E110528C}">
      <dgm:prSet/>
      <dgm:spPr/>
      <dgm:t>
        <a:bodyPr/>
        <a:lstStyle/>
        <a:p>
          <a:endParaRPr lang="en-US"/>
        </a:p>
      </dgm:t>
    </dgm:pt>
    <dgm:pt modelId="{DA6C97AF-01D9-4C48-9149-25457B892F38}">
      <dgm:prSet/>
      <dgm:spPr/>
      <dgm:t>
        <a:bodyPr/>
        <a:lstStyle/>
        <a:p>
          <a:pPr>
            <a:lnSpc>
              <a:spcPct val="100000"/>
            </a:lnSpc>
            <a:defRPr b="1"/>
          </a:pPr>
          <a:r>
            <a:rPr lang="en-US"/>
            <a:t>Bot for searching for something</a:t>
          </a:r>
        </a:p>
      </dgm:t>
    </dgm:pt>
    <dgm:pt modelId="{D481A9DD-EE46-4BC1-976A-7226765A32C2}" type="parTrans" cxnId="{12A0944E-087C-448D-8279-6EF6D15C7687}">
      <dgm:prSet/>
      <dgm:spPr/>
      <dgm:t>
        <a:bodyPr/>
        <a:lstStyle/>
        <a:p>
          <a:endParaRPr lang="en-US"/>
        </a:p>
      </dgm:t>
    </dgm:pt>
    <dgm:pt modelId="{6461DE00-4177-40B5-BD9A-E39BA3520858}" type="sibTrans" cxnId="{12A0944E-087C-448D-8279-6EF6D15C7687}">
      <dgm:prSet/>
      <dgm:spPr/>
      <dgm:t>
        <a:bodyPr/>
        <a:lstStyle/>
        <a:p>
          <a:endParaRPr lang="en-US"/>
        </a:p>
      </dgm:t>
    </dgm:pt>
    <dgm:pt modelId="{0EB4109A-0F93-4B77-A737-1341A91AAF9C}">
      <dgm:prSet/>
      <dgm:spPr/>
      <dgm:t>
        <a:bodyPr/>
        <a:lstStyle/>
        <a:p>
          <a:pPr>
            <a:lnSpc>
              <a:spcPct val="100000"/>
            </a:lnSpc>
          </a:pPr>
          <a:r>
            <a:rPr lang="en-US"/>
            <a:t>Simple web scraper that depending on search terms will send you some links that could be useful.</a:t>
          </a:r>
        </a:p>
      </dgm:t>
    </dgm:pt>
    <dgm:pt modelId="{52C570DF-2172-45AC-B5C9-C92A86AF3E3D}" type="parTrans" cxnId="{CB489FAF-C71B-4654-9B3E-E0026EDB99CE}">
      <dgm:prSet/>
      <dgm:spPr/>
      <dgm:t>
        <a:bodyPr/>
        <a:lstStyle/>
        <a:p>
          <a:endParaRPr lang="en-US"/>
        </a:p>
      </dgm:t>
    </dgm:pt>
    <dgm:pt modelId="{BFCB6C43-3202-47D7-8FAE-A5BC422C4DA3}" type="sibTrans" cxnId="{CB489FAF-C71B-4654-9B3E-E0026EDB99CE}">
      <dgm:prSet/>
      <dgm:spPr/>
      <dgm:t>
        <a:bodyPr/>
        <a:lstStyle/>
        <a:p>
          <a:endParaRPr lang="en-US"/>
        </a:p>
      </dgm:t>
    </dgm:pt>
    <dgm:pt modelId="{70CEAACB-6AF5-45FF-B90D-76B98175BAB4}">
      <dgm:prSet/>
      <dgm:spPr/>
      <dgm:t>
        <a:bodyPr/>
        <a:lstStyle/>
        <a:p>
          <a:pPr>
            <a:lnSpc>
              <a:spcPct val="100000"/>
            </a:lnSpc>
            <a:defRPr b="1"/>
          </a:pPr>
          <a:r>
            <a:rPr lang="en-US"/>
            <a:t>Bot for categorizing posts</a:t>
          </a:r>
        </a:p>
      </dgm:t>
    </dgm:pt>
    <dgm:pt modelId="{939F79CF-8EE8-4F60-8570-67C8FE28690A}" type="parTrans" cxnId="{1052D125-C996-4C93-BC59-AC2FA1C7CC63}">
      <dgm:prSet/>
      <dgm:spPr/>
      <dgm:t>
        <a:bodyPr/>
        <a:lstStyle/>
        <a:p>
          <a:endParaRPr lang="en-US"/>
        </a:p>
      </dgm:t>
    </dgm:pt>
    <dgm:pt modelId="{D0587DBA-6619-46CE-BA54-B7AB35038037}" type="sibTrans" cxnId="{1052D125-C996-4C93-BC59-AC2FA1C7CC63}">
      <dgm:prSet/>
      <dgm:spPr/>
      <dgm:t>
        <a:bodyPr/>
        <a:lstStyle/>
        <a:p>
          <a:endParaRPr lang="en-US"/>
        </a:p>
      </dgm:t>
    </dgm:pt>
    <dgm:pt modelId="{D2182251-D95A-4709-85BF-B992C1D23D87}">
      <dgm:prSet/>
      <dgm:spPr/>
      <dgm:t>
        <a:bodyPr/>
        <a:lstStyle/>
        <a:p>
          <a:pPr>
            <a:lnSpc>
              <a:spcPct val="100000"/>
            </a:lnSpc>
          </a:pPr>
          <a:r>
            <a:rPr lang="en-US"/>
            <a:t>This is coupled to the platform idea and so it will use existing categoryies or make a new one based on the input.</a:t>
          </a:r>
        </a:p>
      </dgm:t>
    </dgm:pt>
    <dgm:pt modelId="{4A54F826-A3E4-4910-B749-4387A5BAEFC9}" type="parTrans" cxnId="{4FFE581D-C6FA-474D-B23A-5242DADFF121}">
      <dgm:prSet/>
      <dgm:spPr/>
      <dgm:t>
        <a:bodyPr/>
        <a:lstStyle/>
        <a:p>
          <a:endParaRPr lang="en-US"/>
        </a:p>
      </dgm:t>
    </dgm:pt>
    <dgm:pt modelId="{294AEF27-A2B8-4A98-AD89-2B8CDB6253AA}" type="sibTrans" cxnId="{4FFE581D-C6FA-474D-B23A-5242DADFF121}">
      <dgm:prSet/>
      <dgm:spPr/>
      <dgm:t>
        <a:bodyPr/>
        <a:lstStyle/>
        <a:p>
          <a:endParaRPr lang="en-US"/>
        </a:p>
      </dgm:t>
    </dgm:pt>
    <dgm:pt modelId="{841841C6-8876-4DC7-B758-FEF6CC457873}" type="pres">
      <dgm:prSet presAssocID="{8FBEE9AC-FB8F-4851-BE58-96A724455326}" presName="root" presStyleCnt="0">
        <dgm:presLayoutVars>
          <dgm:dir/>
          <dgm:resizeHandles val="exact"/>
        </dgm:presLayoutVars>
      </dgm:prSet>
      <dgm:spPr/>
    </dgm:pt>
    <dgm:pt modelId="{0D27D74B-1D0A-4429-A02B-3F1864B1FC49}" type="pres">
      <dgm:prSet presAssocID="{137F1701-B52F-4742-99D5-630CBAD9C57E}" presName="compNode" presStyleCnt="0"/>
      <dgm:spPr/>
    </dgm:pt>
    <dgm:pt modelId="{A6B8DB6A-C281-4E0D-AF32-848E8F493DF3}" type="pres">
      <dgm:prSet presAssocID="{137F1701-B52F-4742-99D5-630CBAD9C57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ts"/>
        </a:ext>
      </dgm:extLst>
    </dgm:pt>
    <dgm:pt modelId="{270FA0AF-9FF7-4676-B8FF-1237D98375C1}" type="pres">
      <dgm:prSet presAssocID="{137F1701-B52F-4742-99D5-630CBAD9C57E}" presName="iconSpace" presStyleCnt="0"/>
      <dgm:spPr/>
    </dgm:pt>
    <dgm:pt modelId="{D52692C1-0E86-4F7D-9653-0EDAF40C8362}" type="pres">
      <dgm:prSet presAssocID="{137F1701-B52F-4742-99D5-630CBAD9C57E}" presName="parTx" presStyleLbl="revTx" presStyleIdx="0" presStyleCnt="8">
        <dgm:presLayoutVars>
          <dgm:chMax val="0"/>
          <dgm:chPref val="0"/>
        </dgm:presLayoutVars>
      </dgm:prSet>
      <dgm:spPr/>
    </dgm:pt>
    <dgm:pt modelId="{F4C9B64A-71A4-47C7-A3A7-D95EE9D7AEA1}" type="pres">
      <dgm:prSet presAssocID="{137F1701-B52F-4742-99D5-630CBAD9C57E}" presName="txSpace" presStyleCnt="0"/>
      <dgm:spPr/>
    </dgm:pt>
    <dgm:pt modelId="{9B24666E-3C5B-40C5-B1E9-1286F491477C}" type="pres">
      <dgm:prSet presAssocID="{137F1701-B52F-4742-99D5-630CBAD9C57E}" presName="desTx" presStyleLbl="revTx" presStyleIdx="1" presStyleCnt="8">
        <dgm:presLayoutVars/>
      </dgm:prSet>
      <dgm:spPr/>
    </dgm:pt>
    <dgm:pt modelId="{662AF9F5-6546-4F2C-B064-C13F9A9A0B5A}" type="pres">
      <dgm:prSet presAssocID="{E7A2A676-67D2-4622-8922-1E3A33A941E1}" presName="sibTrans" presStyleCnt="0"/>
      <dgm:spPr/>
    </dgm:pt>
    <dgm:pt modelId="{6651C6E4-DA37-449C-AAB8-E127A9B58029}" type="pres">
      <dgm:prSet presAssocID="{4883383B-C1D9-44FC-AE33-F868434A4105}" presName="compNode" presStyleCnt="0"/>
      <dgm:spPr/>
    </dgm:pt>
    <dgm:pt modelId="{D23DA11A-8D3B-4723-9289-7A65918BE00B}" type="pres">
      <dgm:prSet presAssocID="{4883383B-C1D9-44FC-AE33-F868434A41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3356415-5D82-4344-BF18-775781EDFA4D}" type="pres">
      <dgm:prSet presAssocID="{4883383B-C1D9-44FC-AE33-F868434A4105}" presName="iconSpace" presStyleCnt="0"/>
      <dgm:spPr/>
    </dgm:pt>
    <dgm:pt modelId="{31448CEE-7B80-41DB-A578-170CE772813B}" type="pres">
      <dgm:prSet presAssocID="{4883383B-C1D9-44FC-AE33-F868434A4105}" presName="parTx" presStyleLbl="revTx" presStyleIdx="2" presStyleCnt="8">
        <dgm:presLayoutVars>
          <dgm:chMax val="0"/>
          <dgm:chPref val="0"/>
        </dgm:presLayoutVars>
      </dgm:prSet>
      <dgm:spPr/>
    </dgm:pt>
    <dgm:pt modelId="{FA0E95A3-CEEC-4ADA-89EA-BCE236738EBC}" type="pres">
      <dgm:prSet presAssocID="{4883383B-C1D9-44FC-AE33-F868434A4105}" presName="txSpace" presStyleCnt="0"/>
      <dgm:spPr/>
    </dgm:pt>
    <dgm:pt modelId="{6BD846B4-CF51-48A2-B776-67F29342B6E5}" type="pres">
      <dgm:prSet presAssocID="{4883383B-C1D9-44FC-AE33-F868434A4105}" presName="desTx" presStyleLbl="revTx" presStyleIdx="3" presStyleCnt="8">
        <dgm:presLayoutVars/>
      </dgm:prSet>
      <dgm:spPr/>
    </dgm:pt>
    <dgm:pt modelId="{DA6F31B6-0898-471E-8435-904872A70737}" type="pres">
      <dgm:prSet presAssocID="{FC9764A9-8CAE-45BA-B653-45DBBCCDCF24}" presName="sibTrans" presStyleCnt="0"/>
      <dgm:spPr/>
    </dgm:pt>
    <dgm:pt modelId="{E98BBEE4-A5DD-42F4-9A0D-9500E7B205C6}" type="pres">
      <dgm:prSet presAssocID="{DA6C97AF-01D9-4C48-9149-25457B892F38}" presName="compNode" presStyleCnt="0"/>
      <dgm:spPr/>
    </dgm:pt>
    <dgm:pt modelId="{C166E5D3-AAB3-4343-B72D-5D824A5969A8}" type="pres">
      <dgm:prSet presAssocID="{DA6C97AF-01D9-4C48-9149-25457B892F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rsor"/>
        </a:ext>
      </dgm:extLst>
    </dgm:pt>
    <dgm:pt modelId="{979513D3-59B7-4DB5-8977-E0A3F8B470ED}" type="pres">
      <dgm:prSet presAssocID="{DA6C97AF-01D9-4C48-9149-25457B892F38}" presName="iconSpace" presStyleCnt="0"/>
      <dgm:spPr/>
    </dgm:pt>
    <dgm:pt modelId="{9825AAAE-7850-48A7-BD77-BB2D5605334C}" type="pres">
      <dgm:prSet presAssocID="{DA6C97AF-01D9-4C48-9149-25457B892F38}" presName="parTx" presStyleLbl="revTx" presStyleIdx="4" presStyleCnt="8">
        <dgm:presLayoutVars>
          <dgm:chMax val="0"/>
          <dgm:chPref val="0"/>
        </dgm:presLayoutVars>
      </dgm:prSet>
      <dgm:spPr/>
    </dgm:pt>
    <dgm:pt modelId="{C4B3DD96-33D8-4E1E-B8F0-DE2DA8CEB50F}" type="pres">
      <dgm:prSet presAssocID="{DA6C97AF-01D9-4C48-9149-25457B892F38}" presName="txSpace" presStyleCnt="0"/>
      <dgm:spPr/>
    </dgm:pt>
    <dgm:pt modelId="{3F6139FF-EB80-4E03-ABAF-FF1D4E5B8568}" type="pres">
      <dgm:prSet presAssocID="{DA6C97AF-01D9-4C48-9149-25457B892F38}" presName="desTx" presStyleLbl="revTx" presStyleIdx="5" presStyleCnt="8">
        <dgm:presLayoutVars/>
      </dgm:prSet>
      <dgm:spPr/>
    </dgm:pt>
    <dgm:pt modelId="{38BB56A9-3C4F-4600-B52D-98A77E49307D}" type="pres">
      <dgm:prSet presAssocID="{6461DE00-4177-40B5-BD9A-E39BA3520858}" presName="sibTrans" presStyleCnt="0"/>
      <dgm:spPr/>
    </dgm:pt>
    <dgm:pt modelId="{D667D335-CC18-4DCC-888E-881448A635AF}" type="pres">
      <dgm:prSet presAssocID="{70CEAACB-6AF5-45FF-B90D-76B98175BAB4}" presName="compNode" presStyleCnt="0"/>
      <dgm:spPr/>
    </dgm:pt>
    <dgm:pt modelId="{A2143A13-ABBF-424F-A240-3AAAC5C18099}" type="pres">
      <dgm:prSet presAssocID="{70CEAACB-6AF5-45FF-B90D-76B98175BAB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loeilamp"/>
        </a:ext>
      </dgm:extLst>
    </dgm:pt>
    <dgm:pt modelId="{A5311F0D-899C-4BAD-8041-F1BE85DE0A62}" type="pres">
      <dgm:prSet presAssocID="{70CEAACB-6AF5-45FF-B90D-76B98175BAB4}" presName="iconSpace" presStyleCnt="0"/>
      <dgm:spPr/>
    </dgm:pt>
    <dgm:pt modelId="{8E4ADA19-AD08-4456-8FB4-F368060FCB56}" type="pres">
      <dgm:prSet presAssocID="{70CEAACB-6AF5-45FF-B90D-76B98175BAB4}" presName="parTx" presStyleLbl="revTx" presStyleIdx="6" presStyleCnt="8">
        <dgm:presLayoutVars>
          <dgm:chMax val="0"/>
          <dgm:chPref val="0"/>
        </dgm:presLayoutVars>
      </dgm:prSet>
      <dgm:spPr/>
    </dgm:pt>
    <dgm:pt modelId="{1E3B3733-787B-4482-B63E-99363FDD0B7F}" type="pres">
      <dgm:prSet presAssocID="{70CEAACB-6AF5-45FF-B90D-76B98175BAB4}" presName="txSpace" presStyleCnt="0"/>
      <dgm:spPr/>
    </dgm:pt>
    <dgm:pt modelId="{76F5BD15-48D5-4743-BD4D-99966CAA1D83}" type="pres">
      <dgm:prSet presAssocID="{70CEAACB-6AF5-45FF-B90D-76B98175BAB4}" presName="desTx" presStyleLbl="revTx" presStyleIdx="7" presStyleCnt="8">
        <dgm:presLayoutVars/>
      </dgm:prSet>
      <dgm:spPr/>
    </dgm:pt>
  </dgm:ptLst>
  <dgm:cxnLst>
    <dgm:cxn modelId="{6C117C00-36C5-4F8C-A785-D7D0B4891B2D}" type="presOf" srcId="{70CEAACB-6AF5-45FF-B90D-76B98175BAB4}" destId="{8E4ADA19-AD08-4456-8FB4-F368060FCB56}" srcOrd="0" destOrd="0" presId="urn:microsoft.com/office/officeart/2018/2/layout/IconLabelDescriptionList"/>
    <dgm:cxn modelId="{CFEB3E0F-E71D-4EBA-A2DA-CC71E110528C}" srcId="{4883383B-C1D9-44FC-AE33-F868434A4105}" destId="{1D608AFE-3679-41F5-A319-FEFB08A6C2D8}" srcOrd="1" destOrd="0" parTransId="{56743FB5-BC8E-4A16-8774-E05235BE874F}" sibTransId="{8E0EC93E-B532-4A78-8CB3-D8636F9F7B94}"/>
    <dgm:cxn modelId="{4FFE581D-C6FA-474D-B23A-5242DADFF121}" srcId="{70CEAACB-6AF5-45FF-B90D-76B98175BAB4}" destId="{D2182251-D95A-4709-85BF-B992C1D23D87}" srcOrd="0" destOrd="0" parTransId="{4A54F826-A3E4-4910-B749-4387A5BAEFC9}" sibTransId="{294AEF27-A2B8-4A98-AD89-2B8CDB6253AA}"/>
    <dgm:cxn modelId="{1052D125-C996-4C93-BC59-AC2FA1C7CC63}" srcId="{8FBEE9AC-FB8F-4851-BE58-96A724455326}" destId="{70CEAACB-6AF5-45FF-B90D-76B98175BAB4}" srcOrd="3" destOrd="0" parTransId="{939F79CF-8EE8-4F60-8570-67C8FE28690A}" sibTransId="{D0587DBA-6619-46CE-BA54-B7AB35038037}"/>
    <dgm:cxn modelId="{41B2D333-D884-406B-99C1-1CBFFC711334}" srcId="{8FBEE9AC-FB8F-4851-BE58-96A724455326}" destId="{4883383B-C1D9-44FC-AE33-F868434A4105}" srcOrd="1" destOrd="0" parTransId="{40DBA2B2-7FE7-43A1-91D5-92F01D0A385B}" sibTransId="{FC9764A9-8CAE-45BA-B653-45DBBCCDCF24}"/>
    <dgm:cxn modelId="{C723BE35-C479-406E-AA78-3D79DB173A98}" type="presOf" srcId="{4883383B-C1D9-44FC-AE33-F868434A4105}" destId="{31448CEE-7B80-41DB-A578-170CE772813B}" srcOrd="0" destOrd="0" presId="urn:microsoft.com/office/officeart/2018/2/layout/IconLabelDescriptionList"/>
    <dgm:cxn modelId="{BC950E66-48E2-45EC-8C88-85B4862AE1FD}" type="presOf" srcId="{1D608AFE-3679-41F5-A319-FEFB08A6C2D8}" destId="{6BD846B4-CF51-48A2-B776-67F29342B6E5}" srcOrd="0" destOrd="1" presId="urn:microsoft.com/office/officeart/2018/2/layout/IconLabelDescriptionList"/>
    <dgm:cxn modelId="{DA0AE667-6FCC-4833-83B4-7719B3637546}" type="presOf" srcId="{8FBEE9AC-FB8F-4851-BE58-96A724455326}" destId="{841841C6-8876-4DC7-B758-FEF6CC457873}" srcOrd="0" destOrd="0" presId="urn:microsoft.com/office/officeart/2018/2/layout/IconLabelDescriptionList"/>
    <dgm:cxn modelId="{6778134A-41ED-4516-91AB-B625528AC176}" type="presOf" srcId="{0BB4D372-7E61-4B23-8494-325A5CBE95BB}" destId="{9B24666E-3C5B-40C5-B1E9-1286F491477C}" srcOrd="0" destOrd="0" presId="urn:microsoft.com/office/officeart/2018/2/layout/IconLabelDescriptionList"/>
    <dgm:cxn modelId="{12A0944E-087C-448D-8279-6EF6D15C7687}" srcId="{8FBEE9AC-FB8F-4851-BE58-96A724455326}" destId="{DA6C97AF-01D9-4C48-9149-25457B892F38}" srcOrd="2" destOrd="0" parTransId="{D481A9DD-EE46-4BC1-976A-7226765A32C2}" sibTransId="{6461DE00-4177-40B5-BD9A-E39BA3520858}"/>
    <dgm:cxn modelId="{D875B577-B35D-4ACD-A21B-D9691F9BC6D3}" type="presOf" srcId="{67DFAB8E-CE6C-4888-8CEC-BE3031627B7F}" destId="{6BD846B4-CF51-48A2-B776-67F29342B6E5}" srcOrd="0" destOrd="0" presId="urn:microsoft.com/office/officeart/2018/2/layout/IconLabelDescriptionList"/>
    <dgm:cxn modelId="{BC3E928F-A725-41E7-BD23-AA9F09513C76}" srcId="{4883383B-C1D9-44FC-AE33-F868434A4105}" destId="{67DFAB8E-CE6C-4888-8CEC-BE3031627B7F}" srcOrd="0" destOrd="0" parTransId="{54E1BB56-5F45-431C-AA78-A3501DEFBE5D}" sibTransId="{30307177-0939-47BC-96BE-98320EB7F6DC}"/>
    <dgm:cxn modelId="{EF28989E-43D1-4680-81DE-BD6713046D93}" type="presOf" srcId="{B5FE3D7A-927F-47DE-B8CF-F64F83237837}" destId="{9B24666E-3C5B-40C5-B1E9-1286F491477C}" srcOrd="0" destOrd="1" presId="urn:microsoft.com/office/officeart/2018/2/layout/IconLabelDescriptionList"/>
    <dgm:cxn modelId="{CB489FAF-C71B-4654-9B3E-E0026EDB99CE}" srcId="{DA6C97AF-01D9-4C48-9149-25457B892F38}" destId="{0EB4109A-0F93-4B77-A737-1341A91AAF9C}" srcOrd="0" destOrd="0" parTransId="{52C570DF-2172-45AC-B5C9-C92A86AF3E3D}" sibTransId="{BFCB6C43-3202-47D7-8FAE-A5BC422C4DA3}"/>
    <dgm:cxn modelId="{C776B2BA-6703-45AD-A062-B7E2D94BBCAB}" srcId="{137F1701-B52F-4742-99D5-630CBAD9C57E}" destId="{0BB4D372-7E61-4B23-8494-325A5CBE95BB}" srcOrd="0" destOrd="0" parTransId="{8519B90D-3E27-4A2F-8715-29483AE8E151}" sibTransId="{8E2D4700-8E60-4930-81C6-2B589DF19997}"/>
    <dgm:cxn modelId="{F103B0BC-0CD4-4F1F-88C7-FF125656944A}" type="presOf" srcId="{137F1701-B52F-4742-99D5-630CBAD9C57E}" destId="{D52692C1-0E86-4F7D-9653-0EDAF40C8362}" srcOrd="0" destOrd="0" presId="urn:microsoft.com/office/officeart/2018/2/layout/IconLabelDescriptionList"/>
    <dgm:cxn modelId="{7F6947D5-7279-43C0-8BAF-018C19C0135E}" type="presOf" srcId="{DA6C97AF-01D9-4C48-9149-25457B892F38}" destId="{9825AAAE-7850-48A7-BD77-BB2D5605334C}" srcOrd="0" destOrd="0" presId="urn:microsoft.com/office/officeart/2018/2/layout/IconLabelDescriptionList"/>
    <dgm:cxn modelId="{9C2239D6-4954-4125-A788-40FB45273EC6}" srcId="{8FBEE9AC-FB8F-4851-BE58-96A724455326}" destId="{137F1701-B52F-4742-99D5-630CBAD9C57E}" srcOrd="0" destOrd="0" parTransId="{E325F5C3-FEB3-4E96-871F-46D267466EE3}" sibTransId="{E7A2A676-67D2-4622-8922-1E3A33A941E1}"/>
    <dgm:cxn modelId="{3D878BE0-0BE8-4E78-8AD6-A521CFD6E9A4}" type="presOf" srcId="{0EB4109A-0F93-4B77-A737-1341A91AAF9C}" destId="{3F6139FF-EB80-4E03-ABAF-FF1D4E5B8568}" srcOrd="0" destOrd="0" presId="urn:microsoft.com/office/officeart/2018/2/layout/IconLabelDescriptionList"/>
    <dgm:cxn modelId="{94EEB3F8-6E0B-463C-9CE6-3019D67B0EF3}" srcId="{137F1701-B52F-4742-99D5-630CBAD9C57E}" destId="{B5FE3D7A-927F-47DE-B8CF-F64F83237837}" srcOrd="1" destOrd="0" parTransId="{06773854-70EC-492C-9379-A7FD4F7B9D3F}" sibTransId="{60C64992-3BC1-4CCD-9CAD-A6B11312DFD8}"/>
    <dgm:cxn modelId="{89716BFB-509E-4C17-97E1-04AF8894F504}" type="presOf" srcId="{D2182251-D95A-4709-85BF-B992C1D23D87}" destId="{76F5BD15-48D5-4743-BD4D-99966CAA1D83}" srcOrd="0" destOrd="0" presId="urn:microsoft.com/office/officeart/2018/2/layout/IconLabelDescriptionList"/>
    <dgm:cxn modelId="{27C955D7-D37A-40BB-9C18-C8E48E39A593}" type="presParOf" srcId="{841841C6-8876-4DC7-B758-FEF6CC457873}" destId="{0D27D74B-1D0A-4429-A02B-3F1864B1FC49}" srcOrd="0" destOrd="0" presId="urn:microsoft.com/office/officeart/2018/2/layout/IconLabelDescriptionList"/>
    <dgm:cxn modelId="{23257D39-FD9B-4EEB-A690-D213437EA216}" type="presParOf" srcId="{0D27D74B-1D0A-4429-A02B-3F1864B1FC49}" destId="{A6B8DB6A-C281-4E0D-AF32-848E8F493DF3}" srcOrd="0" destOrd="0" presId="urn:microsoft.com/office/officeart/2018/2/layout/IconLabelDescriptionList"/>
    <dgm:cxn modelId="{B47A1BF4-5B78-4AA5-ADD9-C7DED4700284}" type="presParOf" srcId="{0D27D74B-1D0A-4429-A02B-3F1864B1FC49}" destId="{270FA0AF-9FF7-4676-B8FF-1237D98375C1}" srcOrd="1" destOrd="0" presId="urn:microsoft.com/office/officeart/2018/2/layout/IconLabelDescriptionList"/>
    <dgm:cxn modelId="{F348060B-433C-43F1-B4C7-44746F89B75B}" type="presParOf" srcId="{0D27D74B-1D0A-4429-A02B-3F1864B1FC49}" destId="{D52692C1-0E86-4F7D-9653-0EDAF40C8362}" srcOrd="2" destOrd="0" presId="urn:microsoft.com/office/officeart/2018/2/layout/IconLabelDescriptionList"/>
    <dgm:cxn modelId="{A23196AC-7FE4-4C89-ACF8-808C808F123D}" type="presParOf" srcId="{0D27D74B-1D0A-4429-A02B-3F1864B1FC49}" destId="{F4C9B64A-71A4-47C7-A3A7-D95EE9D7AEA1}" srcOrd="3" destOrd="0" presId="urn:microsoft.com/office/officeart/2018/2/layout/IconLabelDescriptionList"/>
    <dgm:cxn modelId="{15249804-C673-4FEC-A952-35E5F54F5CE2}" type="presParOf" srcId="{0D27D74B-1D0A-4429-A02B-3F1864B1FC49}" destId="{9B24666E-3C5B-40C5-B1E9-1286F491477C}" srcOrd="4" destOrd="0" presId="urn:microsoft.com/office/officeart/2018/2/layout/IconLabelDescriptionList"/>
    <dgm:cxn modelId="{BAB4460C-03BE-4236-B2CF-20914513D122}" type="presParOf" srcId="{841841C6-8876-4DC7-B758-FEF6CC457873}" destId="{662AF9F5-6546-4F2C-B064-C13F9A9A0B5A}" srcOrd="1" destOrd="0" presId="urn:microsoft.com/office/officeart/2018/2/layout/IconLabelDescriptionList"/>
    <dgm:cxn modelId="{84951326-06B1-4EF3-B694-A4EE459E1F2E}" type="presParOf" srcId="{841841C6-8876-4DC7-B758-FEF6CC457873}" destId="{6651C6E4-DA37-449C-AAB8-E127A9B58029}" srcOrd="2" destOrd="0" presId="urn:microsoft.com/office/officeart/2018/2/layout/IconLabelDescriptionList"/>
    <dgm:cxn modelId="{91D5E371-729D-4CC7-A0C4-14AC6152F694}" type="presParOf" srcId="{6651C6E4-DA37-449C-AAB8-E127A9B58029}" destId="{D23DA11A-8D3B-4723-9289-7A65918BE00B}" srcOrd="0" destOrd="0" presId="urn:microsoft.com/office/officeart/2018/2/layout/IconLabelDescriptionList"/>
    <dgm:cxn modelId="{91DA3DCB-29A8-48F2-92C9-41AFC6B1E990}" type="presParOf" srcId="{6651C6E4-DA37-449C-AAB8-E127A9B58029}" destId="{E3356415-5D82-4344-BF18-775781EDFA4D}" srcOrd="1" destOrd="0" presId="urn:microsoft.com/office/officeart/2018/2/layout/IconLabelDescriptionList"/>
    <dgm:cxn modelId="{3C05D253-7B64-4423-AD60-3C594BB0756E}" type="presParOf" srcId="{6651C6E4-DA37-449C-AAB8-E127A9B58029}" destId="{31448CEE-7B80-41DB-A578-170CE772813B}" srcOrd="2" destOrd="0" presId="urn:microsoft.com/office/officeart/2018/2/layout/IconLabelDescriptionList"/>
    <dgm:cxn modelId="{783DC1B6-DA8E-44DA-8F84-DEBA4F408E8A}" type="presParOf" srcId="{6651C6E4-DA37-449C-AAB8-E127A9B58029}" destId="{FA0E95A3-CEEC-4ADA-89EA-BCE236738EBC}" srcOrd="3" destOrd="0" presId="urn:microsoft.com/office/officeart/2018/2/layout/IconLabelDescriptionList"/>
    <dgm:cxn modelId="{FD01F82D-E0D7-4F24-BD86-6616A8570B0C}" type="presParOf" srcId="{6651C6E4-DA37-449C-AAB8-E127A9B58029}" destId="{6BD846B4-CF51-48A2-B776-67F29342B6E5}" srcOrd="4" destOrd="0" presId="urn:microsoft.com/office/officeart/2018/2/layout/IconLabelDescriptionList"/>
    <dgm:cxn modelId="{BFE47E79-4026-40FA-9E14-56D4A838E11D}" type="presParOf" srcId="{841841C6-8876-4DC7-B758-FEF6CC457873}" destId="{DA6F31B6-0898-471E-8435-904872A70737}" srcOrd="3" destOrd="0" presId="urn:microsoft.com/office/officeart/2018/2/layout/IconLabelDescriptionList"/>
    <dgm:cxn modelId="{A1FA184E-28C2-42F4-8141-540F6A5D2FE5}" type="presParOf" srcId="{841841C6-8876-4DC7-B758-FEF6CC457873}" destId="{E98BBEE4-A5DD-42F4-9A0D-9500E7B205C6}" srcOrd="4" destOrd="0" presId="urn:microsoft.com/office/officeart/2018/2/layout/IconLabelDescriptionList"/>
    <dgm:cxn modelId="{8371CDF0-4C01-49F6-9560-AA217F174D5E}" type="presParOf" srcId="{E98BBEE4-A5DD-42F4-9A0D-9500E7B205C6}" destId="{C166E5D3-AAB3-4343-B72D-5D824A5969A8}" srcOrd="0" destOrd="0" presId="urn:microsoft.com/office/officeart/2018/2/layout/IconLabelDescriptionList"/>
    <dgm:cxn modelId="{0ABD91CD-4AAC-4EFD-BB23-95A3D5566382}" type="presParOf" srcId="{E98BBEE4-A5DD-42F4-9A0D-9500E7B205C6}" destId="{979513D3-59B7-4DB5-8977-E0A3F8B470ED}" srcOrd="1" destOrd="0" presId="urn:microsoft.com/office/officeart/2018/2/layout/IconLabelDescriptionList"/>
    <dgm:cxn modelId="{41061EAE-CE80-4724-9D26-985D78027523}" type="presParOf" srcId="{E98BBEE4-A5DD-42F4-9A0D-9500E7B205C6}" destId="{9825AAAE-7850-48A7-BD77-BB2D5605334C}" srcOrd="2" destOrd="0" presId="urn:microsoft.com/office/officeart/2018/2/layout/IconLabelDescriptionList"/>
    <dgm:cxn modelId="{9E805FC9-76FF-4FC8-8387-C4957237FF92}" type="presParOf" srcId="{E98BBEE4-A5DD-42F4-9A0D-9500E7B205C6}" destId="{C4B3DD96-33D8-4E1E-B8F0-DE2DA8CEB50F}" srcOrd="3" destOrd="0" presId="urn:microsoft.com/office/officeart/2018/2/layout/IconLabelDescriptionList"/>
    <dgm:cxn modelId="{D31DBB9E-96EC-425E-BF1B-412D531D0340}" type="presParOf" srcId="{E98BBEE4-A5DD-42F4-9A0D-9500E7B205C6}" destId="{3F6139FF-EB80-4E03-ABAF-FF1D4E5B8568}" srcOrd="4" destOrd="0" presId="urn:microsoft.com/office/officeart/2018/2/layout/IconLabelDescriptionList"/>
    <dgm:cxn modelId="{BFF1930B-702F-48F6-B576-E94FAF60F2C9}" type="presParOf" srcId="{841841C6-8876-4DC7-B758-FEF6CC457873}" destId="{38BB56A9-3C4F-4600-B52D-98A77E49307D}" srcOrd="5" destOrd="0" presId="urn:microsoft.com/office/officeart/2018/2/layout/IconLabelDescriptionList"/>
    <dgm:cxn modelId="{58C4E03A-8C6A-47F8-9FEE-FECF535919A7}" type="presParOf" srcId="{841841C6-8876-4DC7-B758-FEF6CC457873}" destId="{D667D335-CC18-4DCC-888E-881448A635AF}" srcOrd="6" destOrd="0" presId="urn:microsoft.com/office/officeart/2018/2/layout/IconLabelDescriptionList"/>
    <dgm:cxn modelId="{E137E53C-4C7A-4B69-88E5-0CE2EFB3D257}" type="presParOf" srcId="{D667D335-CC18-4DCC-888E-881448A635AF}" destId="{A2143A13-ABBF-424F-A240-3AAAC5C18099}" srcOrd="0" destOrd="0" presId="urn:microsoft.com/office/officeart/2018/2/layout/IconLabelDescriptionList"/>
    <dgm:cxn modelId="{A5E6D58C-C236-4051-823B-94B08D1AA179}" type="presParOf" srcId="{D667D335-CC18-4DCC-888E-881448A635AF}" destId="{A5311F0D-899C-4BAD-8041-F1BE85DE0A62}" srcOrd="1" destOrd="0" presId="urn:microsoft.com/office/officeart/2018/2/layout/IconLabelDescriptionList"/>
    <dgm:cxn modelId="{91243BD4-1961-470E-ABBC-2F131C8F65CF}" type="presParOf" srcId="{D667D335-CC18-4DCC-888E-881448A635AF}" destId="{8E4ADA19-AD08-4456-8FB4-F368060FCB56}" srcOrd="2" destOrd="0" presId="urn:microsoft.com/office/officeart/2018/2/layout/IconLabelDescriptionList"/>
    <dgm:cxn modelId="{B54F6594-BBDE-4236-AE1D-4E761A4D7FA5}" type="presParOf" srcId="{D667D335-CC18-4DCC-888E-881448A635AF}" destId="{1E3B3733-787B-4482-B63E-99363FDD0B7F}" srcOrd="3" destOrd="0" presId="urn:microsoft.com/office/officeart/2018/2/layout/IconLabelDescriptionList"/>
    <dgm:cxn modelId="{AC152E33-E332-4FB5-8823-C6F44C3012A6}" type="presParOf" srcId="{D667D335-CC18-4DCC-888E-881448A635AF}" destId="{76F5BD15-48D5-4743-BD4D-99966CAA1D8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8DB6A-C281-4E0D-AF32-848E8F493DF3}">
      <dsp:nvSpPr>
        <dsp:cNvPr id="0" name=""/>
        <dsp:cNvSpPr/>
      </dsp:nvSpPr>
      <dsp:spPr>
        <a:xfrm>
          <a:off x="8092" y="1019738"/>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2692C1-0E86-4F7D-9653-0EDAF40C8362}">
      <dsp:nvSpPr>
        <dsp:cNvPr id="0" name=""/>
        <dsp:cNvSpPr/>
      </dsp:nvSpPr>
      <dsp:spPr>
        <a:xfrm>
          <a:off x="8092" y="1931257"/>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Bot for securing medical or employment details</a:t>
          </a:r>
        </a:p>
      </dsp:txBody>
      <dsp:txXfrm>
        <a:off x="8092" y="1931257"/>
        <a:ext cx="2320312" cy="435058"/>
      </dsp:txXfrm>
    </dsp:sp>
    <dsp:sp modelId="{9B24666E-3C5B-40C5-B1E9-1286F491477C}">
      <dsp:nvSpPr>
        <dsp:cNvPr id="0" name=""/>
        <dsp:cNvSpPr/>
      </dsp:nvSpPr>
      <dsp:spPr>
        <a:xfrm>
          <a:off x="8092" y="2412553"/>
          <a:ext cx="2320312" cy="919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This handles the learning outcome for security by design</a:t>
          </a:r>
        </a:p>
        <a:p>
          <a:pPr marL="0" lvl="0" indent="0" algn="l" defTabSz="488950">
            <a:lnSpc>
              <a:spcPct val="100000"/>
            </a:lnSpc>
            <a:spcBef>
              <a:spcPct val="0"/>
            </a:spcBef>
            <a:spcAft>
              <a:spcPct val="35000"/>
            </a:spcAft>
            <a:buNone/>
          </a:pPr>
          <a:r>
            <a:rPr lang="en-US" sz="1100" kern="1200"/>
            <a:t>Can be used to see if the sensitive information will be safe to transfer via bots</a:t>
          </a:r>
        </a:p>
      </dsp:txBody>
      <dsp:txXfrm>
        <a:off x="8092" y="2412553"/>
        <a:ext cx="2320312" cy="919045"/>
      </dsp:txXfrm>
    </dsp:sp>
    <dsp:sp modelId="{D23DA11A-8D3B-4723-9289-7A65918BE00B}">
      <dsp:nvSpPr>
        <dsp:cNvPr id="0" name=""/>
        <dsp:cNvSpPr/>
      </dsp:nvSpPr>
      <dsp:spPr>
        <a:xfrm>
          <a:off x="2734460" y="1019738"/>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448CEE-7B80-41DB-A578-170CE772813B}">
      <dsp:nvSpPr>
        <dsp:cNvPr id="0" name=""/>
        <dsp:cNvSpPr/>
      </dsp:nvSpPr>
      <dsp:spPr>
        <a:xfrm>
          <a:off x="2734460" y="1931257"/>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Bot for scraping information</a:t>
          </a:r>
        </a:p>
      </dsp:txBody>
      <dsp:txXfrm>
        <a:off x="2734460" y="1931257"/>
        <a:ext cx="2320312" cy="435058"/>
      </dsp:txXfrm>
    </dsp:sp>
    <dsp:sp modelId="{6BD846B4-CF51-48A2-B776-67F29342B6E5}">
      <dsp:nvSpPr>
        <dsp:cNvPr id="0" name=""/>
        <dsp:cNvSpPr/>
      </dsp:nvSpPr>
      <dsp:spPr>
        <a:xfrm>
          <a:off x="2734460" y="2412553"/>
          <a:ext cx="2320312" cy="919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This will handle a lot of information so I want to see how it will be best stored</a:t>
          </a:r>
        </a:p>
        <a:p>
          <a:pPr marL="0" lvl="0" indent="0" algn="l" defTabSz="488950">
            <a:lnSpc>
              <a:spcPct val="100000"/>
            </a:lnSpc>
            <a:spcBef>
              <a:spcPct val="0"/>
            </a:spcBef>
            <a:spcAft>
              <a:spcPct val="35000"/>
            </a:spcAft>
            <a:buNone/>
          </a:pPr>
          <a:r>
            <a:rPr lang="en-US" sz="1100" kern="1200"/>
            <a:t>It also needs to handle what is “junk” and what can be used.</a:t>
          </a:r>
        </a:p>
      </dsp:txBody>
      <dsp:txXfrm>
        <a:off x="2734460" y="2412553"/>
        <a:ext cx="2320312" cy="919045"/>
      </dsp:txXfrm>
    </dsp:sp>
    <dsp:sp modelId="{C166E5D3-AAB3-4343-B72D-5D824A5969A8}">
      <dsp:nvSpPr>
        <dsp:cNvPr id="0" name=""/>
        <dsp:cNvSpPr/>
      </dsp:nvSpPr>
      <dsp:spPr>
        <a:xfrm>
          <a:off x="5460827" y="1019738"/>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25AAAE-7850-48A7-BD77-BB2D5605334C}">
      <dsp:nvSpPr>
        <dsp:cNvPr id="0" name=""/>
        <dsp:cNvSpPr/>
      </dsp:nvSpPr>
      <dsp:spPr>
        <a:xfrm>
          <a:off x="5460827" y="1931257"/>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Bot for searching for something</a:t>
          </a:r>
        </a:p>
      </dsp:txBody>
      <dsp:txXfrm>
        <a:off x="5460827" y="1931257"/>
        <a:ext cx="2320312" cy="435058"/>
      </dsp:txXfrm>
    </dsp:sp>
    <dsp:sp modelId="{3F6139FF-EB80-4E03-ABAF-FF1D4E5B8568}">
      <dsp:nvSpPr>
        <dsp:cNvPr id="0" name=""/>
        <dsp:cNvSpPr/>
      </dsp:nvSpPr>
      <dsp:spPr>
        <a:xfrm>
          <a:off x="5460827" y="2412553"/>
          <a:ext cx="2320312" cy="919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Simple web scraper that depending on search terms will send you some links that could be useful.</a:t>
          </a:r>
        </a:p>
      </dsp:txBody>
      <dsp:txXfrm>
        <a:off x="5460827" y="2412553"/>
        <a:ext cx="2320312" cy="919045"/>
      </dsp:txXfrm>
    </dsp:sp>
    <dsp:sp modelId="{A2143A13-ABBF-424F-A240-3AAAC5C18099}">
      <dsp:nvSpPr>
        <dsp:cNvPr id="0" name=""/>
        <dsp:cNvSpPr/>
      </dsp:nvSpPr>
      <dsp:spPr>
        <a:xfrm>
          <a:off x="8187194" y="1019738"/>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4ADA19-AD08-4456-8FB4-F368060FCB56}">
      <dsp:nvSpPr>
        <dsp:cNvPr id="0" name=""/>
        <dsp:cNvSpPr/>
      </dsp:nvSpPr>
      <dsp:spPr>
        <a:xfrm>
          <a:off x="8187194" y="1931257"/>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Bot for categorizing posts</a:t>
          </a:r>
        </a:p>
      </dsp:txBody>
      <dsp:txXfrm>
        <a:off x="8187194" y="1931257"/>
        <a:ext cx="2320312" cy="435058"/>
      </dsp:txXfrm>
    </dsp:sp>
    <dsp:sp modelId="{76F5BD15-48D5-4743-BD4D-99966CAA1D83}">
      <dsp:nvSpPr>
        <dsp:cNvPr id="0" name=""/>
        <dsp:cNvSpPr/>
      </dsp:nvSpPr>
      <dsp:spPr>
        <a:xfrm>
          <a:off x="8187194" y="2412553"/>
          <a:ext cx="2320312" cy="919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This is coupled to the platform idea and so it will use existing categoryies or make a new one based on the input.</a:t>
          </a:r>
        </a:p>
      </dsp:txBody>
      <dsp:txXfrm>
        <a:off x="8187194" y="2412553"/>
        <a:ext cx="2320312" cy="91904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F98174-6282-AA4A-CAB8-8967D2E764AD}"/>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F09220C2-A8E3-2FFE-F798-EA6B0E346B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F04753FC-FCB4-3C36-928B-9010F339B04E}"/>
              </a:ext>
            </a:extLst>
          </p:cNvPr>
          <p:cNvSpPr>
            <a:spLocks noGrp="1"/>
          </p:cNvSpPr>
          <p:nvPr>
            <p:ph type="dt" sz="half" idx="10"/>
          </p:nvPr>
        </p:nvSpPr>
        <p:spPr/>
        <p:txBody>
          <a:bodyPr/>
          <a:lstStyle/>
          <a:p>
            <a:fld id="{D1023C52-7D38-498C-AD43-482FEF77268F}" type="datetimeFigureOut">
              <a:rPr lang="nl-NL" smtClean="0"/>
              <a:t>28-2-2024</a:t>
            </a:fld>
            <a:endParaRPr lang="nl-NL"/>
          </a:p>
        </p:txBody>
      </p:sp>
      <p:sp>
        <p:nvSpPr>
          <p:cNvPr id="5" name="Tijdelijke aanduiding voor voettekst 4">
            <a:extLst>
              <a:ext uri="{FF2B5EF4-FFF2-40B4-BE49-F238E27FC236}">
                <a16:creationId xmlns:a16="http://schemas.microsoft.com/office/drawing/2014/main" id="{C04FEAC1-8C86-9714-9FB3-B32B35D1E36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0221A0A-9D51-817A-0EB4-951C04B25B40}"/>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3430005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1DD314-6754-8EF4-BEE5-3E61C47709B4}"/>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8A082CD6-9E0F-31ED-2AE2-D8ED1BB0A65A}"/>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51D6E04-4266-0AA2-406D-7C289F4F8FD9}"/>
              </a:ext>
            </a:extLst>
          </p:cNvPr>
          <p:cNvSpPr>
            <a:spLocks noGrp="1"/>
          </p:cNvSpPr>
          <p:nvPr>
            <p:ph type="dt" sz="half" idx="10"/>
          </p:nvPr>
        </p:nvSpPr>
        <p:spPr/>
        <p:txBody>
          <a:bodyPr/>
          <a:lstStyle/>
          <a:p>
            <a:fld id="{D1023C52-7D38-498C-AD43-482FEF77268F}" type="datetimeFigureOut">
              <a:rPr lang="nl-NL" smtClean="0"/>
              <a:t>28-2-2024</a:t>
            </a:fld>
            <a:endParaRPr lang="nl-NL"/>
          </a:p>
        </p:txBody>
      </p:sp>
      <p:sp>
        <p:nvSpPr>
          <p:cNvPr id="5" name="Tijdelijke aanduiding voor voettekst 4">
            <a:extLst>
              <a:ext uri="{FF2B5EF4-FFF2-40B4-BE49-F238E27FC236}">
                <a16:creationId xmlns:a16="http://schemas.microsoft.com/office/drawing/2014/main" id="{A81F3AD3-5A49-0F4D-9B25-E517C6494C1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A154FB2-688B-3BFD-E0B4-87DCECAAE6A7}"/>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193810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3363375A-0F93-772C-7E35-856271771DC6}"/>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FFCC2641-76E2-CF4B-98F1-78F56B921ADD}"/>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4F2CF87-3347-0FDA-895F-9FB2E3768259}"/>
              </a:ext>
            </a:extLst>
          </p:cNvPr>
          <p:cNvSpPr>
            <a:spLocks noGrp="1"/>
          </p:cNvSpPr>
          <p:nvPr>
            <p:ph type="dt" sz="half" idx="10"/>
          </p:nvPr>
        </p:nvSpPr>
        <p:spPr/>
        <p:txBody>
          <a:bodyPr/>
          <a:lstStyle/>
          <a:p>
            <a:fld id="{D1023C52-7D38-498C-AD43-482FEF77268F}" type="datetimeFigureOut">
              <a:rPr lang="nl-NL" smtClean="0"/>
              <a:t>28-2-2024</a:t>
            </a:fld>
            <a:endParaRPr lang="nl-NL"/>
          </a:p>
        </p:txBody>
      </p:sp>
      <p:sp>
        <p:nvSpPr>
          <p:cNvPr id="5" name="Tijdelijke aanduiding voor voettekst 4">
            <a:extLst>
              <a:ext uri="{FF2B5EF4-FFF2-40B4-BE49-F238E27FC236}">
                <a16:creationId xmlns:a16="http://schemas.microsoft.com/office/drawing/2014/main" id="{44AB657A-56E6-4EC8-07ED-734870E912A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3567799-572B-BEF0-31F0-DC8267BB69AF}"/>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287897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9973B5-64BD-9964-6707-B5BED01D5626}"/>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8A5C4632-CA6F-DCA5-1240-6762B38C5F92}"/>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F9E19C1-056E-66A3-A679-299B1CC49322}"/>
              </a:ext>
            </a:extLst>
          </p:cNvPr>
          <p:cNvSpPr>
            <a:spLocks noGrp="1"/>
          </p:cNvSpPr>
          <p:nvPr>
            <p:ph type="dt" sz="half" idx="10"/>
          </p:nvPr>
        </p:nvSpPr>
        <p:spPr/>
        <p:txBody>
          <a:bodyPr/>
          <a:lstStyle/>
          <a:p>
            <a:fld id="{D1023C52-7D38-498C-AD43-482FEF77268F}" type="datetimeFigureOut">
              <a:rPr lang="nl-NL" smtClean="0"/>
              <a:t>28-2-2024</a:t>
            </a:fld>
            <a:endParaRPr lang="nl-NL"/>
          </a:p>
        </p:txBody>
      </p:sp>
      <p:sp>
        <p:nvSpPr>
          <p:cNvPr id="5" name="Tijdelijke aanduiding voor voettekst 4">
            <a:extLst>
              <a:ext uri="{FF2B5EF4-FFF2-40B4-BE49-F238E27FC236}">
                <a16:creationId xmlns:a16="http://schemas.microsoft.com/office/drawing/2014/main" id="{D53CECE3-8506-8E1A-3794-EC248B3DFCD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DC58F27-6118-94ED-408F-E43BA514E8D3}"/>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44824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12EA16-65C2-86FA-4C00-9BF659137240}"/>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598F1E89-0473-2709-70AE-BAEC35C3D1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5ABDD77F-9216-6717-4AAC-17F6BECBBBAF}"/>
              </a:ext>
            </a:extLst>
          </p:cNvPr>
          <p:cNvSpPr>
            <a:spLocks noGrp="1"/>
          </p:cNvSpPr>
          <p:nvPr>
            <p:ph type="dt" sz="half" idx="10"/>
          </p:nvPr>
        </p:nvSpPr>
        <p:spPr/>
        <p:txBody>
          <a:bodyPr/>
          <a:lstStyle/>
          <a:p>
            <a:fld id="{D1023C52-7D38-498C-AD43-482FEF77268F}" type="datetimeFigureOut">
              <a:rPr lang="nl-NL" smtClean="0"/>
              <a:t>28-2-2024</a:t>
            </a:fld>
            <a:endParaRPr lang="nl-NL"/>
          </a:p>
        </p:txBody>
      </p:sp>
      <p:sp>
        <p:nvSpPr>
          <p:cNvPr id="5" name="Tijdelijke aanduiding voor voettekst 4">
            <a:extLst>
              <a:ext uri="{FF2B5EF4-FFF2-40B4-BE49-F238E27FC236}">
                <a16:creationId xmlns:a16="http://schemas.microsoft.com/office/drawing/2014/main" id="{DB221776-BA9E-CD8D-4A01-77D5E06598F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43262C2-DFE2-8724-B674-57FA86D9A60D}"/>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176937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07C0FA-5FD2-6C8E-C392-8AA1D34C1DCF}"/>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D3C2F79E-1540-BC17-87C8-AE481E1FA4DA}"/>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471D5C2C-C299-094F-D926-2EE495236C1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5E22FB00-BC06-714B-B1E6-35968EEAC19B}"/>
              </a:ext>
            </a:extLst>
          </p:cNvPr>
          <p:cNvSpPr>
            <a:spLocks noGrp="1"/>
          </p:cNvSpPr>
          <p:nvPr>
            <p:ph type="dt" sz="half" idx="10"/>
          </p:nvPr>
        </p:nvSpPr>
        <p:spPr/>
        <p:txBody>
          <a:bodyPr/>
          <a:lstStyle/>
          <a:p>
            <a:fld id="{D1023C52-7D38-498C-AD43-482FEF77268F}" type="datetimeFigureOut">
              <a:rPr lang="nl-NL" smtClean="0"/>
              <a:t>28-2-2024</a:t>
            </a:fld>
            <a:endParaRPr lang="nl-NL"/>
          </a:p>
        </p:txBody>
      </p:sp>
      <p:sp>
        <p:nvSpPr>
          <p:cNvPr id="6" name="Tijdelijke aanduiding voor voettekst 5">
            <a:extLst>
              <a:ext uri="{FF2B5EF4-FFF2-40B4-BE49-F238E27FC236}">
                <a16:creationId xmlns:a16="http://schemas.microsoft.com/office/drawing/2014/main" id="{2A2D12E6-943A-C713-9489-F72FBF357E09}"/>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3209469-ECDA-347A-7019-7A19551E4461}"/>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50899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EC510-CE12-49B1-A414-47CA828226CB}"/>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65FE0EF9-B852-1346-6F18-C5F10546C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612DD0E1-1BD2-F68A-C089-3E2EF3EDA72E}"/>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1AE84630-1B15-48D7-6653-42FC61E6F7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CFDA986A-F223-CD40-8CA8-183BCBB184C4}"/>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C6607292-BDB8-4311-ACFB-27919F77ACB0}"/>
              </a:ext>
            </a:extLst>
          </p:cNvPr>
          <p:cNvSpPr>
            <a:spLocks noGrp="1"/>
          </p:cNvSpPr>
          <p:nvPr>
            <p:ph type="dt" sz="half" idx="10"/>
          </p:nvPr>
        </p:nvSpPr>
        <p:spPr/>
        <p:txBody>
          <a:bodyPr/>
          <a:lstStyle/>
          <a:p>
            <a:fld id="{D1023C52-7D38-498C-AD43-482FEF77268F}" type="datetimeFigureOut">
              <a:rPr lang="nl-NL" smtClean="0"/>
              <a:t>28-2-2024</a:t>
            </a:fld>
            <a:endParaRPr lang="nl-NL"/>
          </a:p>
        </p:txBody>
      </p:sp>
      <p:sp>
        <p:nvSpPr>
          <p:cNvPr id="8" name="Tijdelijke aanduiding voor voettekst 7">
            <a:extLst>
              <a:ext uri="{FF2B5EF4-FFF2-40B4-BE49-F238E27FC236}">
                <a16:creationId xmlns:a16="http://schemas.microsoft.com/office/drawing/2014/main" id="{F236BC98-E00B-AF21-AE40-A85412587E55}"/>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B8945239-D04C-D284-5EC0-0A29CA5D8C8F}"/>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283955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8A0842-B3AB-14C6-8854-06F7D4943F1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A831D761-34AF-8173-8838-A9A355B6F6D0}"/>
              </a:ext>
            </a:extLst>
          </p:cNvPr>
          <p:cNvSpPr>
            <a:spLocks noGrp="1"/>
          </p:cNvSpPr>
          <p:nvPr>
            <p:ph type="dt" sz="half" idx="10"/>
          </p:nvPr>
        </p:nvSpPr>
        <p:spPr/>
        <p:txBody>
          <a:bodyPr/>
          <a:lstStyle/>
          <a:p>
            <a:fld id="{D1023C52-7D38-498C-AD43-482FEF77268F}" type="datetimeFigureOut">
              <a:rPr lang="nl-NL" smtClean="0"/>
              <a:t>28-2-2024</a:t>
            </a:fld>
            <a:endParaRPr lang="nl-NL"/>
          </a:p>
        </p:txBody>
      </p:sp>
      <p:sp>
        <p:nvSpPr>
          <p:cNvPr id="4" name="Tijdelijke aanduiding voor voettekst 3">
            <a:extLst>
              <a:ext uri="{FF2B5EF4-FFF2-40B4-BE49-F238E27FC236}">
                <a16:creationId xmlns:a16="http://schemas.microsoft.com/office/drawing/2014/main" id="{C0E4EA54-4BB0-6326-6951-3DE2CDF85061}"/>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8EB900F6-9EA3-E8FA-18DE-3346894A9178}"/>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354394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665A8739-F261-BC3F-3555-ADC9D4CDC86F}"/>
              </a:ext>
            </a:extLst>
          </p:cNvPr>
          <p:cNvSpPr>
            <a:spLocks noGrp="1"/>
          </p:cNvSpPr>
          <p:nvPr>
            <p:ph type="dt" sz="half" idx="10"/>
          </p:nvPr>
        </p:nvSpPr>
        <p:spPr/>
        <p:txBody>
          <a:bodyPr/>
          <a:lstStyle/>
          <a:p>
            <a:fld id="{D1023C52-7D38-498C-AD43-482FEF77268F}" type="datetimeFigureOut">
              <a:rPr lang="nl-NL" smtClean="0"/>
              <a:t>28-2-2024</a:t>
            </a:fld>
            <a:endParaRPr lang="nl-NL"/>
          </a:p>
        </p:txBody>
      </p:sp>
      <p:sp>
        <p:nvSpPr>
          <p:cNvPr id="3" name="Tijdelijke aanduiding voor voettekst 2">
            <a:extLst>
              <a:ext uri="{FF2B5EF4-FFF2-40B4-BE49-F238E27FC236}">
                <a16:creationId xmlns:a16="http://schemas.microsoft.com/office/drawing/2014/main" id="{C64AC7D7-6614-79F5-0C72-5FC300F5D091}"/>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3809FCA7-8D36-6A7C-E636-BA2D23007995}"/>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422551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B470FB-C353-6CFB-10A0-7F453C303594}"/>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004A66FD-5369-8A77-6DE0-0BBEB20463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4B6ABF32-2FBA-8841-D6D0-119951D16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3F073F8-1774-97DF-63FF-C6BA756E8E4C}"/>
              </a:ext>
            </a:extLst>
          </p:cNvPr>
          <p:cNvSpPr>
            <a:spLocks noGrp="1"/>
          </p:cNvSpPr>
          <p:nvPr>
            <p:ph type="dt" sz="half" idx="10"/>
          </p:nvPr>
        </p:nvSpPr>
        <p:spPr/>
        <p:txBody>
          <a:bodyPr/>
          <a:lstStyle/>
          <a:p>
            <a:fld id="{D1023C52-7D38-498C-AD43-482FEF77268F}" type="datetimeFigureOut">
              <a:rPr lang="nl-NL" smtClean="0"/>
              <a:t>28-2-2024</a:t>
            </a:fld>
            <a:endParaRPr lang="nl-NL"/>
          </a:p>
        </p:txBody>
      </p:sp>
      <p:sp>
        <p:nvSpPr>
          <p:cNvPr id="6" name="Tijdelijke aanduiding voor voettekst 5">
            <a:extLst>
              <a:ext uri="{FF2B5EF4-FFF2-40B4-BE49-F238E27FC236}">
                <a16:creationId xmlns:a16="http://schemas.microsoft.com/office/drawing/2014/main" id="{F7AF2C86-D0AA-30CC-7FD0-B2250F14EDC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83D3177-4F1D-4AE1-88BE-497096046903}"/>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2535991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668391-2F18-F095-7E1A-AEC3A431264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4C00419C-B3EF-5240-29C4-51E3369306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32DB4288-2FAD-197D-07E3-6BE777E91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0B2F6033-67B2-CE02-ED06-1EA67115E4A0}"/>
              </a:ext>
            </a:extLst>
          </p:cNvPr>
          <p:cNvSpPr>
            <a:spLocks noGrp="1"/>
          </p:cNvSpPr>
          <p:nvPr>
            <p:ph type="dt" sz="half" idx="10"/>
          </p:nvPr>
        </p:nvSpPr>
        <p:spPr/>
        <p:txBody>
          <a:bodyPr/>
          <a:lstStyle/>
          <a:p>
            <a:fld id="{D1023C52-7D38-498C-AD43-482FEF77268F}" type="datetimeFigureOut">
              <a:rPr lang="nl-NL" smtClean="0"/>
              <a:t>28-2-2024</a:t>
            </a:fld>
            <a:endParaRPr lang="nl-NL"/>
          </a:p>
        </p:txBody>
      </p:sp>
      <p:sp>
        <p:nvSpPr>
          <p:cNvPr id="6" name="Tijdelijke aanduiding voor voettekst 5">
            <a:extLst>
              <a:ext uri="{FF2B5EF4-FFF2-40B4-BE49-F238E27FC236}">
                <a16:creationId xmlns:a16="http://schemas.microsoft.com/office/drawing/2014/main" id="{6A9C76CB-182E-1544-95B3-7AB22ACB23B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9C19521-9F6A-2E46-4D74-53968DC8650E}"/>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147912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E4DD36A0-A5F1-BEFF-EA6B-353FE485A9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C4E36D24-FE5D-A0BE-FE7D-F5D26D74F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F18863C-6ECF-F711-0126-03B9FC7FB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23C52-7D38-498C-AD43-482FEF77268F}" type="datetimeFigureOut">
              <a:rPr lang="nl-NL" smtClean="0"/>
              <a:t>28-2-2024</a:t>
            </a:fld>
            <a:endParaRPr lang="nl-NL"/>
          </a:p>
        </p:txBody>
      </p:sp>
      <p:sp>
        <p:nvSpPr>
          <p:cNvPr id="5" name="Tijdelijke aanduiding voor voettekst 4">
            <a:extLst>
              <a:ext uri="{FF2B5EF4-FFF2-40B4-BE49-F238E27FC236}">
                <a16:creationId xmlns:a16="http://schemas.microsoft.com/office/drawing/2014/main" id="{0BF9235A-056D-9D69-AABA-FB786CF9C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61D151CB-931B-4501-5C6C-5B3A681B0D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EBE2F-1A53-4587-A5BF-688F7FADAC81}" type="slidenum">
              <a:rPr lang="nl-NL" smtClean="0"/>
              <a:t>‹nr.›</a:t>
            </a:fld>
            <a:endParaRPr lang="nl-NL"/>
          </a:p>
        </p:txBody>
      </p:sp>
    </p:spTree>
    <p:extLst>
      <p:ext uri="{BB962C8B-B14F-4D97-AF65-F5344CB8AC3E}">
        <p14:creationId xmlns:p14="http://schemas.microsoft.com/office/powerpoint/2010/main" val="421178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el 1">
            <a:extLst>
              <a:ext uri="{FF2B5EF4-FFF2-40B4-BE49-F238E27FC236}">
                <a16:creationId xmlns:a16="http://schemas.microsoft.com/office/drawing/2014/main" id="{A26CB90E-A4BC-BB73-3141-929340880045}"/>
              </a:ext>
            </a:extLst>
          </p:cNvPr>
          <p:cNvSpPr>
            <a:spLocks noGrp="1"/>
          </p:cNvSpPr>
          <p:nvPr>
            <p:ph type="ctrTitle"/>
          </p:nvPr>
        </p:nvSpPr>
        <p:spPr>
          <a:xfrm>
            <a:off x="1932903" y="949325"/>
            <a:ext cx="8071706" cy="2387600"/>
          </a:xfrm>
        </p:spPr>
        <p:txBody>
          <a:bodyPr>
            <a:normAutofit/>
          </a:bodyPr>
          <a:lstStyle/>
          <a:p>
            <a:pPr algn="l"/>
            <a:r>
              <a:rPr lang="en-AU" sz="6600">
                <a:solidFill>
                  <a:schemeClr val="bg1"/>
                </a:solidFill>
              </a:rPr>
              <a:t>Individual project</a:t>
            </a:r>
          </a:p>
        </p:txBody>
      </p:sp>
      <p:sp>
        <p:nvSpPr>
          <p:cNvPr id="3" name="Ondertitel 2">
            <a:extLst>
              <a:ext uri="{FF2B5EF4-FFF2-40B4-BE49-F238E27FC236}">
                <a16:creationId xmlns:a16="http://schemas.microsoft.com/office/drawing/2014/main" id="{EBECCC19-9EAA-B8BE-C0C4-752A646A7B03}"/>
              </a:ext>
            </a:extLst>
          </p:cNvPr>
          <p:cNvSpPr>
            <a:spLocks noGrp="1"/>
          </p:cNvSpPr>
          <p:nvPr>
            <p:ph type="subTitle" idx="1"/>
          </p:nvPr>
        </p:nvSpPr>
        <p:spPr>
          <a:xfrm>
            <a:off x="1932902" y="3429000"/>
            <a:ext cx="8071697" cy="1655762"/>
          </a:xfrm>
        </p:spPr>
        <p:txBody>
          <a:bodyPr>
            <a:normAutofit/>
          </a:bodyPr>
          <a:lstStyle/>
          <a:p>
            <a:pPr algn="l"/>
            <a:r>
              <a:rPr lang="nl-NL" sz="3200">
                <a:solidFill>
                  <a:schemeClr val="bg1"/>
                </a:solidFill>
              </a:rPr>
              <a:t>By Arenco Meevissen</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83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Many question marks on black background">
            <a:extLst>
              <a:ext uri="{FF2B5EF4-FFF2-40B4-BE49-F238E27FC236}">
                <a16:creationId xmlns:a16="http://schemas.microsoft.com/office/drawing/2014/main" id="{E25ABE09-7F35-E34B-81B4-4853CF4D9DAC}"/>
              </a:ext>
            </a:extLst>
          </p:cNvPr>
          <p:cNvPicPr>
            <a:picLocks noChangeAspect="1"/>
          </p:cNvPicPr>
          <p:nvPr/>
        </p:nvPicPr>
        <p:blipFill rotWithShape="1">
          <a:blip r:embed="rId2"/>
          <a:srcRect l="29897" t="9091" r="-1" b="-1"/>
          <a:stretch/>
        </p:blipFill>
        <p:spPr>
          <a:xfrm>
            <a:off x="3522468" y="10"/>
            <a:ext cx="8669532" cy="6857990"/>
          </a:xfrm>
          <a:prstGeom prst="rect">
            <a:avLst/>
          </a:prstGeom>
        </p:spPr>
      </p:pic>
      <p:sp>
        <p:nvSpPr>
          <p:cNvPr id="22" name="Rectangle 2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695E9994-9287-596B-8BF5-E8975765A306}"/>
              </a:ext>
            </a:extLst>
          </p:cNvPr>
          <p:cNvSpPr>
            <a:spLocks noGrp="1"/>
          </p:cNvSpPr>
          <p:nvPr>
            <p:ph type="title"/>
          </p:nvPr>
        </p:nvSpPr>
        <p:spPr>
          <a:xfrm>
            <a:off x="371094" y="1161288"/>
            <a:ext cx="3438144" cy="1124712"/>
          </a:xfrm>
        </p:spPr>
        <p:txBody>
          <a:bodyPr anchor="b">
            <a:normAutofit/>
          </a:bodyPr>
          <a:lstStyle/>
          <a:p>
            <a:r>
              <a:rPr lang="en-AU" sz="2800" dirty="0">
                <a:solidFill>
                  <a:schemeClr val="bg1"/>
                </a:solidFill>
              </a:rPr>
              <a:t>Initial idea: Platform</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jdelijke aanduiding voor inhoud 2">
            <a:extLst>
              <a:ext uri="{FF2B5EF4-FFF2-40B4-BE49-F238E27FC236}">
                <a16:creationId xmlns:a16="http://schemas.microsoft.com/office/drawing/2014/main" id="{B3BD61F6-AD39-40AC-67EE-AE9498B8C5E2}"/>
              </a:ext>
            </a:extLst>
          </p:cNvPr>
          <p:cNvSpPr>
            <a:spLocks noGrp="1"/>
          </p:cNvSpPr>
          <p:nvPr>
            <p:ph idx="1"/>
          </p:nvPr>
        </p:nvSpPr>
        <p:spPr>
          <a:xfrm>
            <a:off x="371094" y="2718054"/>
            <a:ext cx="3438906" cy="3207258"/>
          </a:xfrm>
        </p:spPr>
        <p:txBody>
          <a:bodyPr anchor="t">
            <a:normAutofit/>
          </a:bodyPr>
          <a:lstStyle/>
          <a:p>
            <a:pPr marL="0" indent="0">
              <a:buNone/>
            </a:pPr>
            <a:r>
              <a:rPr lang="en-AU" sz="1200">
                <a:solidFill>
                  <a:schemeClr val="bg1"/>
                </a:solidFill>
              </a:rPr>
              <a:t>I want to make a global satire news website for the following reasons:</a:t>
            </a:r>
          </a:p>
          <a:p>
            <a:r>
              <a:rPr lang="en-AU" sz="1200">
                <a:solidFill>
                  <a:schemeClr val="bg1"/>
                </a:solidFill>
              </a:rPr>
              <a:t>It will help with making bots can be more trusted because if bots get information from fake / satire websites you will not trust this particular bot.</a:t>
            </a:r>
          </a:p>
          <a:p>
            <a:r>
              <a:rPr lang="en-AU" sz="1200">
                <a:solidFill>
                  <a:schemeClr val="bg1"/>
                </a:solidFill>
              </a:rPr>
              <a:t>Because this also needs to have some parts where sensitive data is stored and hereby are laws for that need to be followed (an example being medical records for an injury for example)</a:t>
            </a:r>
          </a:p>
          <a:p>
            <a:r>
              <a:rPr lang="en-AU" sz="1200">
                <a:solidFill>
                  <a:schemeClr val="bg1"/>
                </a:solidFill>
              </a:rPr>
              <a:t>It can help with sorting / creating a category for where the satire post can belong in.</a:t>
            </a:r>
          </a:p>
          <a:p>
            <a:r>
              <a:rPr lang="en-AU" sz="1200">
                <a:solidFill>
                  <a:schemeClr val="bg1"/>
                </a:solidFill>
              </a:rPr>
              <a:t>It can have bots looking at it and determine if it’s trustworthy enough.</a:t>
            </a:r>
          </a:p>
        </p:txBody>
      </p:sp>
    </p:spTree>
    <p:extLst>
      <p:ext uri="{BB962C8B-B14F-4D97-AF65-F5344CB8AC3E}">
        <p14:creationId xmlns:p14="http://schemas.microsoft.com/office/powerpoint/2010/main" val="185633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3903298-F92D-2F5D-FFF2-C445CA457727}"/>
              </a:ext>
            </a:extLst>
          </p:cNvPr>
          <p:cNvPicPr>
            <a:picLocks noChangeAspect="1"/>
          </p:cNvPicPr>
          <p:nvPr/>
        </p:nvPicPr>
        <p:blipFill rotWithShape="1">
          <a:blip r:embed="rId2">
            <a:alphaModFix amt="35000"/>
          </a:blip>
          <a:srcRect t="7529" b="8201"/>
          <a:stretch/>
        </p:blipFill>
        <p:spPr>
          <a:xfrm>
            <a:off x="20" y="10"/>
            <a:ext cx="12191980" cy="6857990"/>
          </a:xfrm>
          <a:prstGeom prst="rect">
            <a:avLst/>
          </a:prstGeom>
        </p:spPr>
      </p:pic>
      <p:sp>
        <p:nvSpPr>
          <p:cNvPr id="2" name="Titel 1">
            <a:extLst>
              <a:ext uri="{FF2B5EF4-FFF2-40B4-BE49-F238E27FC236}">
                <a16:creationId xmlns:a16="http://schemas.microsoft.com/office/drawing/2014/main" id="{695E9994-9287-596B-8BF5-E8975765A306}"/>
              </a:ext>
            </a:extLst>
          </p:cNvPr>
          <p:cNvSpPr>
            <a:spLocks noGrp="1"/>
          </p:cNvSpPr>
          <p:nvPr>
            <p:ph type="title"/>
          </p:nvPr>
        </p:nvSpPr>
        <p:spPr>
          <a:xfrm>
            <a:off x="838200" y="365125"/>
            <a:ext cx="10515600" cy="1325563"/>
          </a:xfrm>
        </p:spPr>
        <p:txBody>
          <a:bodyPr>
            <a:normAutofit/>
          </a:bodyPr>
          <a:lstStyle/>
          <a:p>
            <a:r>
              <a:rPr lang="en-AU" dirty="0">
                <a:solidFill>
                  <a:srgbClr val="FFFFFF"/>
                </a:solidFill>
              </a:rPr>
              <a:t>Initial idea: Bots</a:t>
            </a:r>
          </a:p>
        </p:txBody>
      </p:sp>
      <p:graphicFrame>
        <p:nvGraphicFramePr>
          <p:cNvPr id="5" name="Tijdelijke aanduiding voor inhoud 2">
            <a:extLst>
              <a:ext uri="{FF2B5EF4-FFF2-40B4-BE49-F238E27FC236}">
                <a16:creationId xmlns:a16="http://schemas.microsoft.com/office/drawing/2014/main" id="{E64B954A-96AC-BF6D-18AA-D5395A424429}"/>
              </a:ext>
            </a:extLst>
          </p:cNvPr>
          <p:cNvGraphicFramePr>
            <a:graphicFrameLocks noGrp="1"/>
          </p:cNvGraphicFramePr>
          <p:nvPr>
            <p:ph idx="1"/>
            <p:extLst>
              <p:ext uri="{D42A27DB-BD31-4B8C-83A1-F6EECF244321}">
                <p14:modId xmlns:p14="http://schemas.microsoft.com/office/powerpoint/2010/main" val="12828856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672680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E291262B-AFC5-48D4-B24F-29FAE4ADB75A}"/>
              </a:ext>
            </a:extLst>
          </p:cNvPr>
          <p:cNvSpPr>
            <a:spLocks noGrp="1"/>
          </p:cNvSpPr>
          <p:nvPr>
            <p:ph type="title"/>
          </p:nvPr>
        </p:nvSpPr>
        <p:spPr>
          <a:xfrm>
            <a:off x="838200" y="365125"/>
            <a:ext cx="10515600" cy="1325563"/>
          </a:xfrm>
        </p:spPr>
        <p:txBody>
          <a:bodyPr>
            <a:normAutofit/>
          </a:bodyPr>
          <a:lstStyle/>
          <a:p>
            <a:r>
              <a:rPr lang="en-AU"/>
              <a:t>Non-functional requirements</a:t>
            </a:r>
            <a:endParaRPr lang="en-AU" dirty="0"/>
          </a:p>
        </p:txBody>
      </p:sp>
      <p:sp>
        <p:nvSpPr>
          <p:cNvPr id="4" name="Tijdelijke aanduiding voor inhoud 3">
            <a:extLst>
              <a:ext uri="{FF2B5EF4-FFF2-40B4-BE49-F238E27FC236}">
                <a16:creationId xmlns:a16="http://schemas.microsoft.com/office/drawing/2014/main" id="{682C16DF-D6CC-51F0-7149-72E1AA3B2CD7}"/>
              </a:ext>
            </a:extLst>
          </p:cNvPr>
          <p:cNvSpPr>
            <a:spLocks noGrp="1"/>
          </p:cNvSpPr>
          <p:nvPr>
            <p:ph sz="half" idx="1"/>
          </p:nvPr>
        </p:nvSpPr>
        <p:spPr>
          <a:xfrm>
            <a:off x="838200" y="2010833"/>
            <a:ext cx="5096934" cy="4166130"/>
          </a:xfrm>
        </p:spPr>
        <p:txBody>
          <a:bodyPr>
            <a:normAutofit lnSpcReduction="10000"/>
          </a:bodyPr>
          <a:lstStyle/>
          <a:p>
            <a:pPr marL="0" indent="0">
              <a:buNone/>
            </a:pPr>
            <a:r>
              <a:rPr lang="en-AU" sz="2000" dirty="0"/>
              <a:t>Platform</a:t>
            </a:r>
          </a:p>
          <a:p>
            <a:r>
              <a:rPr lang="en-AU" sz="2000" dirty="0"/>
              <a:t>A newly created post should be able to be seen before 10 minutes have passed after creation.</a:t>
            </a:r>
          </a:p>
          <a:p>
            <a:r>
              <a:rPr lang="en-AU" sz="2000" dirty="0"/>
              <a:t>A User can still do things while posts are not yet available.</a:t>
            </a:r>
          </a:p>
          <a:p>
            <a:r>
              <a:rPr lang="en-AU" sz="2000" dirty="0"/>
              <a:t>The website can load before posts are available</a:t>
            </a:r>
          </a:p>
          <a:p>
            <a:pPr marL="0" indent="0">
              <a:buNone/>
            </a:pPr>
            <a:endParaRPr lang="en-AU" sz="2000" dirty="0"/>
          </a:p>
        </p:txBody>
      </p:sp>
      <p:sp>
        <p:nvSpPr>
          <p:cNvPr id="5" name="Tijdelijke aanduiding voor inhoud 4">
            <a:extLst>
              <a:ext uri="{FF2B5EF4-FFF2-40B4-BE49-F238E27FC236}">
                <a16:creationId xmlns:a16="http://schemas.microsoft.com/office/drawing/2014/main" id="{A66BBACE-4DD5-B19B-85E9-B8717C97201B}"/>
              </a:ext>
            </a:extLst>
          </p:cNvPr>
          <p:cNvSpPr>
            <a:spLocks noGrp="1"/>
          </p:cNvSpPr>
          <p:nvPr>
            <p:ph sz="half" idx="2"/>
          </p:nvPr>
        </p:nvSpPr>
        <p:spPr>
          <a:xfrm>
            <a:off x="6256866" y="2010833"/>
            <a:ext cx="5096933" cy="4166130"/>
          </a:xfrm>
        </p:spPr>
        <p:txBody>
          <a:bodyPr>
            <a:normAutofit lnSpcReduction="10000"/>
          </a:bodyPr>
          <a:lstStyle/>
          <a:p>
            <a:pPr marL="0" indent="0">
              <a:buNone/>
            </a:pPr>
            <a:r>
              <a:rPr lang="en-AU" sz="2000" dirty="0"/>
              <a:t>Bots</a:t>
            </a:r>
          </a:p>
          <a:p>
            <a:r>
              <a:rPr lang="en-AU" sz="2000" dirty="0"/>
              <a:t>Bots shouldn’t take longer then 1 minute for simple things (search, talking)</a:t>
            </a:r>
          </a:p>
          <a:p>
            <a:r>
              <a:rPr lang="en-AU" sz="2000" dirty="0"/>
              <a:t>Bots with advanced things (image generation, scraping) shouldn’t take longer then 10 min</a:t>
            </a:r>
          </a:p>
          <a:p>
            <a:r>
              <a:rPr lang="en-AU" sz="2000" dirty="0"/>
              <a:t>Users' data shouldn’t be sent in plain text between communications</a:t>
            </a:r>
          </a:p>
          <a:p>
            <a:r>
              <a:rPr lang="en-AU" sz="2000" dirty="0"/>
              <a:t>Bots shouldn’t send requests more then 100 times in half an hour</a:t>
            </a:r>
          </a:p>
          <a:p>
            <a:r>
              <a:rPr lang="en-AU" sz="2000" dirty="0"/>
              <a:t>Some random bot shouldn’t have access to user information without some property that it allows to receive sensitive data</a:t>
            </a:r>
          </a:p>
          <a:p>
            <a:pPr marL="0" indent="0">
              <a:buNone/>
            </a:pPr>
            <a:endParaRPr lang="en-AU" sz="2000" dirty="0"/>
          </a:p>
        </p:txBody>
      </p:sp>
    </p:spTree>
    <p:extLst>
      <p:ext uri="{BB962C8B-B14F-4D97-AF65-F5344CB8AC3E}">
        <p14:creationId xmlns:p14="http://schemas.microsoft.com/office/powerpoint/2010/main" val="424892465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Words>
  <Application>Microsoft Office PowerPoint</Application>
  <PresentationFormat>Breedbeeld</PresentationFormat>
  <Paragraphs>30</Paragraphs>
  <Slides>4</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4</vt:i4>
      </vt:variant>
    </vt:vector>
  </HeadingPairs>
  <TitlesOfParts>
    <vt:vector size="8" baseType="lpstr">
      <vt:lpstr>Arial</vt:lpstr>
      <vt:lpstr>Calibri</vt:lpstr>
      <vt:lpstr>Calibri Light</vt:lpstr>
      <vt:lpstr>Kantoorthema</vt:lpstr>
      <vt:lpstr>Individual project</vt:lpstr>
      <vt:lpstr>Initial idea: Platform</vt:lpstr>
      <vt:lpstr>Initial idea: Bots</vt:lpstr>
      <vt:lpstr>Non-functional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project</dc:title>
  <dc:creator>Arenco M</dc:creator>
  <cp:lastModifiedBy>Arenco M</cp:lastModifiedBy>
  <cp:revision>1</cp:revision>
  <dcterms:created xsi:type="dcterms:W3CDTF">2024-02-26T12:43:54Z</dcterms:created>
  <dcterms:modified xsi:type="dcterms:W3CDTF">2024-02-28T08:34:25Z</dcterms:modified>
</cp:coreProperties>
</file>