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63" r:id="rId6"/>
    <p:sldId id="259" r:id="rId7"/>
    <p:sldId id="260" r:id="rId8"/>
    <p:sldId id="262" r:id="rId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38"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enco M" userId="6705f0bb0ff9faf6" providerId="LiveId" clId="{F82C100F-8A5B-4FA2-9DFA-59BA118AC6A7}"/>
    <pc:docChg chg="undo redo custSel addSld modSld sldOrd">
      <pc:chgData name="Arenco M" userId="6705f0bb0ff9faf6" providerId="LiveId" clId="{F82C100F-8A5B-4FA2-9DFA-59BA118AC6A7}" dt="2024-02-27T11:59:24.366" v="4135"/>
      <pc:docMkLst>
        <pc:docMk/>
      </pc:docMkLst>
      <pc:sldChg chg="addSp modSp mod setBg addAnim">
        <pc:chgData name="Arenco M" userId="6705f0bb0ff9faf6" providerId="LiveId" clId="{F82C100F-8A5B-4FA2-9DFA-59BA118AC6A7}" dt="2024-02-27T11:59:24.366" v="4135"/>
        <pc:sldMkLst>
          <pc:docMk/>
          <pc:sldMk cId="3804834339" sldId="256"/>
        </pc:sldMkLst>
        <pc:spChg chg="mod">
          <ac:chgData name="Arenco M" userId="6705f0bb0ff9faf6" providerId="LiveId" clId="{F82C100F-8A5B-4FA2-9DFA-59BA118AC6A7}" dt="2024-02-27T11:59:24.366" v="4133" actId="26606"/>
          <ac:spMkLst>
            <pc:docMk/>
            <pc:sldMk cId="3804834339" sldId="256"/>
            <ac:spMk id="2" creationId="{A26CB90E-A4BC-BB73-3141-929340880045}"/>
          </ac:spMkLst>
        </pc:spChg>
        <pc:spChg chg="mod">
          <ac:chgData name="Arenco M" userId="6705f0bb0ff9faf6" providerId="LiveId" clId="{F82C100F-8A5B-4FA2-9DFA-59BA118AC6A7}" dt="2024-02-27T11:59:24.366" v="4133" actId="26606"/>
          <ac:spMkLst>
            <pc:docMk/>
            <pc:sldMk cId="3804834339" sldId="256"/>
            <ac:spMk id="3" creationId="{EBECCC19-9EAA-B8BE-C0C4-752A646A7B03}"/>
          </ac:spMkLst>
        </pc:spChg>
        <pc:spChg chg="add">
          <ac:chgData name="Arenco M" userId="6705f0bb0ff9faf6" providerId="LiveId" clId="{F82C100F-8A5B-4FA2-9DFA-59BA118AC6A7}" dt="2024-02-27T11:59:24.366" v="4133" actId="26606"/>
          <ac:spMkLst>
            <pc:docMk/>
            <pc:sldMk cId="3804834339" sldId="256"/>
            <ac:spMk id="8" creationId="{FB5B0058-AF13-4859-B429-4EDDE2A26F7F}"/>
          </ac:spMkLst>
        </pc:spChg>
        <pc:cxnChg chg="add">
          <ac:chgData name="Arenco M" userId="6705f0bb0ff9faf6" providerId="LiveId" clId="{F82C100F-8A5B-4FA2-9DFA-59BA118AC6A7}" dt="2024-02-27T11:59:24.366" v="4133" actId="26606"/>
          <ac:cxnSpMkLst>
            <pc:docMk/>
            <pc:sldMk cId="3804834339" sldId="256"/>
            <ac:cxnSpMk id="10" creationId="{EC4521DE-248E-440D-AAD6-FD9E7D34B3BF}"/>
          </ac:cxnSpMkLst>
        </pc:cxnChg>
        <pc:cxnChg chg="add">
          <ac:chgData name="Arenco M" userId="6705f0bb0ff9faf6" providerId="LiveId" clId="{F82C100F-8A5B-4FA2-9DFA-59BA118AC6A7}" dt="2024-02-27T11:59:24.366" v="4133" actId="26606"/>
          <ac:cxnSpMkLst>
            <pc:docMk/>
            <pc:sldMk cId="3804834339" sldId="256"/>
            <ac:cxnSpMk id="12" creationId="{442C13FA-4C0F-42D0-9626-5BA6040D8C31}"/>
          </ac:cxnSpMkLst>
        </pc:cxnChg>
      </pc:sldChg>
      <pc:sldChg chg="addSp delSp modSp mod setBg">
        <pc:chgData name="Arenco M" userId="6705f0bb0ff9faf6" providerId="LiveId" clId="{F82C100F-8A5B-4FA2-9DFA-59BA118AC6A7}" dt="2024-02-27T11:59:08.961" v="4132" actId="26606"/>
        <pc:sldMkLst>
          <pc:docMk/>
          <pc:sldMk cId="4034020570" sldId="257"/>
        </pc:sldMkLst>
        <pc:spChg chg="mod">
          <ac:chgData name="Arenco M" userId="6705f0bb0ff9faf6" providerId="LiveId" clId="{F82C100F-8A5B-4FA2-9DFA-59BA118AC6A7}" dt="2024-02-27T11:59:08.961" v="4132" actId="26606"/>
          <ac:spMkLst>
            <pc:docMk/>
            <pc:sldMk cId="4034020570" sldId="257"/>
            <ac:spMk id="2" creationId="{AED34095-CECA-BD12-8986-DB147D7105F7}"/>
          </ac:spMkLst>
        </pc:spChg>
        <pc:spChg chg="del mod">
          <ac:chgData name="Arenco M" userId="6705f0bb0ff9faf6" providerId="LiveId" clId="{F82C100F-8A5B-4FA2-9DFA-59BA118AC6A7}" dt="2024-02-27T11:59:08.961" v="4132" actId="26606"/>
          <ac:spMkLst>
            <pc:docMk/>
            <pc:sldMk cId="4034020570" sldId="257"/>
            <ac:spMk id="3" creationId="{FA54C2CD-E728-7CD4-196F-8D110329147B}"/>
          </ac:spMkLst>
        </pc:spChg>
        <pc:spChg chg="add">
          <ac:chgData name="Arenco M" userId="6705f0bb0ff9faf6" providerId="LiveId" clId="{F82C100F-8A5B-4FA2-9DFA-59BA118AC6A7}" dt="2024-02-27T11:59:08.961" v="4132" actId="26606"/>
          <ac:spMkLst>
            <pc:docMk/>
            <pc:sldMk cId="4034020570" sldId="257"/>
            <ac:spMk id="9" creationId="{A7AE9375-4664-4DB2-922D-2782A6E439AC}"/>
          </ac:spMkLst>
        </pc:spChg>
        <pc:graphicFrameChg chg="add">
          <ac:chgData name="Arenco M" userId="6705f0bb0ff9faf6" providerId="LiveId" clId="{F82C100F-8A5B-4FA2-9DFA-59BA118AC6A7}" dt="2024-02-27T11:59:08.961" v="4132" actId="26606"/>
          <ac:graphicFrameMkLst>
            <pc:docMk/>
            <pc:sldMk cId="4034020570" sldId="257"/>
            <ac:graphicFrameMk id="5" creationId="{CD4FE8A7-4A3B-2672-0DC5-5755EDA21688}"/>
          </ac:graphicFrameMkLst>
        </pc:graphicFrameChg>
        <pc:cxnChg chg="add">
          <ac:chgData name="Arenco M" userId="6705f0bb0ff9faf6" providerId="LiveId" clId="{F82C100F-8A5B-4FA2-9DFA-59BA118AC6A7}" dt="2024-02-27T11:59:08.961" v="4132" actId="26606"/>
          <ac:cxnSpMkLst>
            <pc:docMk/>
            <pc:sldMk cId="4034020570" sldId="257"/>
            <ac:cxnSpMk id="11" creationId="{EE504C98-6397-41C1-A8D8-2D9C4ED307E0}"/>
          </ac:cxnSpMkLst>
        </pc:cxnChg>
        <pc:cxnChg chg="add">
          <ac:chgData name="Arenco M" userId="6705f0bb0ff9faf6" providerId="LiveId" clId="{F82C100F-8A5B-4FA2-9DFA-59BA118AC6A7}" dt="2024-02-27T11:59:08.961" v="4132" actId="26606"/>
          <ac:cxnSpMkLst>
            <pc:docMk/>
            <pc:sldMk cId="4034020570" sldId="257"/>
            <ac:cxnSpMk id="13" creationId="{17C2F6CE-0CF2-4DDD-85F5-96799A328F15}"/>
          </ac:cxnSpMkLst>
        </pc:cxnChg>
      </pc:sldChg>
      <pc:sldChg chg="addSp delSp modSp mod setBg">
        <pc:chgData name="Arenco M" userId="6705f0bb0ff9faf6" providerId="LiveId" clId="{F82C100F-8A5B-4FA2-9DFA-59BA118AC6A7}" dt="2024-02-27T11:58:00.458" v="4126" actId="26606"/>
        <pc:sldMkLst>
          <pc:docMk/>
          <pc:sldMk cId="1856331738" sldId="258"/>
        </pc:sldMkLst>
        <pc:spChg chg="mod">
          <ac:chgData name="Arenco M" userId="6705f0bb0ff9faf6" providerId="LiveId" clId="{F82C100F-8A5B-4FA2-9DFA-59BA118AC6A7}" dt="2024-02-27T11:58:00.458" v="4126" actId="26606"/>
          <ac:spMkLst>
            <pc:docMk/>
            <pc:sldMk cId="1856331738" sldId="258"/>
            <ac:spMk id="2" creationId="{695E9994-9287-596B-8BF5-E8975765A306}"/>
          </ac:spMkLst>
        </pc:spChg>
        <pc:spChg chg="add del mod">
          <ac:chgData name="Arenco M" userId="6705f0bb0ff9faf6" providerId="LiveId" clId="{F82C100F-8A5B-4FA2-9DFA-59BA118AC6A7}" dt="2024-02-27T11:58:00.458" v="4126" actId="26606"/>
          <ac:spMkLst>
            <pc:docMk/>
            <pc:sldMk cId="1856331738" sldId="258"/>
            <ac:spMk id="3" creationId="{B3BD61F6-AD39-40AC-67EE-AE9498B8C5E2}"/>
          </ac:spMkLst>
        </pc:spChg>
        <pc:spChg chg="add del">
          <ac:chgData name="Arenco M" userId="6705f0bb0ff9faf6" providerId="LiveId" clId="{F82C100F-8A5B-4FA2-9DFA-59BA118AC6A7}" dt="2024-02-27T11:53:25.381" v="4082" actId="26606"/>
          <ac:spMkLst>
            <pc:docMk/>
            <pc:sldMk cId="1856331738" sldId="258"/>
            <ac:spMk id="6" creationId="{738F59A4-4431-460D-8E49-6E65C189A566}"/>
          </ac:spMkLst>
        </pc:spChg>
        <pc:spChg chg="add del">
          <ac:chgData name="Arenco M" userId="6705f0bb0ff9faf6" providerId="LiveId" clId="{F82C100F-8A5B-4FA2-9DFA-59BA118AC6A7}" dt="2024-02-27T11:53:15.951" v="4080" actId="26606"/>
          <ac:spMkLst>
            <pc:docMk/>
            <pc:sldMk cId="1856331738" sldId="258"/>
            <ac:spMk id="9" creationId="{738F59A4-4431-460D-8E49-6E65C189A566}"/>
          </ac:spMkLst>
        </pc:spChg>
        <pc:spChg chg="add del">
          <ac:chgData name="Arenco M" userId="6705f0bb0ff9faf6" providerId="LiveId" clId="{F82C100F-8A5B-4FA2-9DFA-59BA118AC6A7}" dt="2024-02-27T11:58:00.458" v="4126" actId="26606"/>
          <ac:spMkLst>
            <pc:docMk/>
            <pc:sldMk cId="1856331738" sldId="258"/>
            <ac:spMk id="12" creationId="{3ECBE1F1-D69B-4AFA-ABD5-8E41720EF6DE}"/>
          </ac:spMkLst>
        </pc:spChg>
        <pc:spChg chg="add del">
          <ac:chgData name="Arenco M" userId="6705f0bb0ff9faf6" providerId="LiveId" clId="{F82C100F-8A5B-4FA2-9DFA-59BA118AC6A7}" dt="2024-02-27T11:58:00.458" v="4126" actId="26606"/>
          <ac:spMkLst>
            <pc:docMk/>
            <pc:sldMk cId="1856331738" sldId="258"/>
            <ac:spMk id="15" creationId="{603A6265-E10C-4B85-9C20-E75FCAF9CC63}"/>
          </ac:spMkLst>
        </pc:spChg>
        <pc:spChg chg="add">
          <ac:chgData name="Arenco M" userId="6705f0bb0ff9faf6" providerId="LiveId" clId="{F82C100F-8A5B-4FA2-9DFA-59BA118AC6A7}" dt="2024-02-27T11:58:00.458" v="4126" actId="26606"/>
          <ac:spMkLst>
            <pc:docMk/>
            <pc:sldMk cId="1856331738" sldId="258"/>
            <ac:spMk id="20" creationId="{9AA72BD9-2C5A-4EDC-931F-5AA08EACA0F3}"/>
          </ac:spMkLst>
        </pc:spChg>
        <pc:spChg chg="add">
          <ac:chgData name="Arenco M" userId="6705f0bb0ff9faf6" providerId="LiveId" clId="{F82C100F-8A5B-4FA2-9DFA-59BA118AC6A7}" dt="2024-02-27T11:58:00.458" v="4126" actId="26606"/>
          <ac:spMkLst>
            <pc:docMk/>
            <pc:sldMk cId="1856331738" sldId="258"/>
            <ac:spMk id="22" creationId="{DD3981AC-7B61-4947-BCF3-F7AA7FA385B9}"/>
          </ac:spMkLst>
        </pc:spChg>
        <pc:spChg chg="add">
          <ac:chgData name="Arenco M" userId="6705f0bb0ff9faf6" providerId="LiveId" clId="{F82C100F-8A5B-4FA2-9DFA-59BA118AC6A7}" dt="2024-02-27T11:58:00.458" v="4126" actId="26606"/>
          <ac:spMkLst>
            <pc:docMk/>
            <pc:sldMk cId="1856331738" sldId="258"/>
            <ac:spMk id="24" creationId="{55D4142C-5077-457F-A6AD-3FECFDB39685}"/>
          </ac:spMkLst>
        </pc:spChg>
        <pc:spChg chg="add">
          <ac:chgData name="Arenco M" userId="6705f0bb0ff9faf6" providerId="LiveId" clId="{F82C100F-8A5B-4FA2-9DFA-59BA118AC6A7}" dt="2024-02-27T11:58:00.458" v="4126" actId="26606"/>
          <ac:spMkLst>
            <pc:docMk/>
            <pc:sldMk cId="1856331738" sldId="258"/>
            <ac:spMk id="26" creationId="{7A5F0580-5EE9-419F-96EE-B6529EF6E7D0}"/>
          </ac:spMkLst>
        </pc:spChg>
        <pc:grpChg chg="add del">
          <ac:chgData name="Arenco M" userId="6705f0bb0ff9faf6" providerId="LiveId" clId="{F82C100F-8A5B-4FA2-9DFA-59BA118AC6A7}" dt="2024-02-27T11:53:25.381" v="4082" actId="26606"/>
          <ac:grpSpMkLst>
            <pc:docMk/>
            <pc:sldMk cId="1856331738" sldId="258"/>
            <ac:grpSpMk id="7" creationId="{8A919B9C-5C01-47E4-B2F2-45F589208ABF}"/>
          </ac:grpSpMkLst>
        </pc:grpChg>
        <pc:grpChg chg="add del">
          <ac:chgData name="Arenco M" userId="6705f0bb0ff9faf6" providerId="LiveId" clId="{F82C100F-8A5B-4FA2-9DFA-59BA118AC6A7}" dt="2024-02-27T11:53:15.951" v="4080" actId="26606"/>
          <ac:grpSpMkLst>
            <pc:docMk/>
            <pc:sldMk cId="1856331738" sldId="258"/>
            <ac:grpSpMk id="11" creationId="{8A919B9C-5C01-47E4-B2F2-45F589208ABF}"/>
          </ac:grpSpMkLst>
        </pc:grpChg>
        <pc:graphicFrameChg chg="add del">
          <ac:chgData name="Arenco M" userId="6705f0bb0ff9faf6" providerId="LiveId" clId="{F82C100F-8A5B-4FA2-9DFA-59BA118AC6A7}" dt="2024-02-27T11:53:15.951" v="4080" actId="26606"/>
          <ac:graphicFrameMkLst>
            <pc:docMk/>
            <pc:sldMk cId="1856331738" sldId="258"/>
            <ac:graphicFrameMk id="5" creationId="{9030B360-E4C8-ACFC-7510-58EE11584A86}"/>
          </ac:graphicFrameMkLst>
        </pc:graphicFrameChg>
        <pc:graphicFrameChg chg="add del">
          <ac:chgData name="Arenco M" userId="6705f0bb0ff9faf6" providerId="LiveId" clId="{F82C100F-8A5B-4FA2-9DFA-59BA118AC6A7}" dt="2024-02-27T11:53:25.381" v="4082" actId="26606"/>
          <ac:graphicFrameMkLst>
            <pc:docMk/>
            <pc:sldMk cId="1856331738" sldId="258"/>
            <ac:graphicFrameMk id="14" creationId="{C7394952-3D77-7750-31FF-F1F7F2D8226A}"/>
          </ac:graphicFrameMkLst>
        </pc:graphicFrameChg>
        <pc:picChg chg="add mod">
          <ac:chgData name="Arenco M" userId="6705f0bb0ff9faf6" providerId="LiveId" clId="{F82C100F-8A5B-4FA2-9DFA-59BA118AC6A7}" dt="2024-02-27T11:58:00.458" v="4126" actId="26606"/>
          <ac:picMkLst>
            <pc:docMk/>
            <pc:sldMk cId="1856331738" sldId="258"/>
            <ac:picMk id="13" creationId="{E25ABE09-7F35-E34B-81B4-4853CF4D9DAC}"/>
          </ac:picMkLst>
        </pc:picChg>
      </pc:sldChg>
      <pc:sldChg chg="addSp delSp modSp mod setBg">
        <pc:chgData name="Arenco M" userId="6705f0bb0ff9faf6" providerId="LiveId" clId="{F82C100F-8A5B-4FA2-9DFA-59BA118AC6A7}" dt="2024-02-27T11:57:20.181" v="4124" actId="26606"/>
        <pc:sldMkLst>
          <pc:docMk/>
          <pc:sldMk cId="985557233" sldId="259"/>
        </pc:sldMkLst>
        <pc:spChg chg="mod">
          <ac:chgData name="Arenco M" userId="6705f0bb0ff9faf6" providerId="LiveId" clId="{F82C100F-8A5B-4FA2-9DFA-59BA118AC6A7}" dt="2024-02-27T11:57:20.181" v="4124" actId="26606"/>
          <ac:spMkLst>
            <pc:docMk/>
            <pc:sldMk cId="985557233" sldId="259"/>
            <ac:spMk id="2" creationId="{BE7F7413-EFF7-7788-6D54-59FD5E197AD7}"/>
          </ac:spMkLst>
        </pc:spChg>
        <pc:spChg chg="add del mod">
          <ac:chgData name="Arenco M" userId="6705f0bb0ff9faf6" providerId="LiveId" clId="{F82C100F-8A5B-4FA2-9DFA-59BA118AC6A7}" dt="2024-02-27T11:54:53.608" v="4091" actId="26606"/>
          <ac:spMkLst>
            <pc:docMk/>
            <pc:sldMk cId="985557233" sldId="259"/>
            <ac:spMk id="3" creationId="{44D98A68-F7DB-B97C-A964-444DE93179A4}"/>
          </ac:spMkLst>
        </pc:spChg>
        <pc:spChg chg="add del">
          <ac:chgData name="Arenco M" userId="6705f0bb0ff9faf6" providerId="LiveId" clId="{F82C100F-8A5B-4FA2-9DFA-59BA118AC6A7}" dt="2024-02-27T11:57:20.181" v="4124" actId="26606"/>
          <ac:spMkLst>
            <pc:docMk/>
            <pc:sldMk cId="985557233" sldId="259"/>
            <ac:spMk id="6" creationId="{738F59A4-4431-460D-8E49-6E65C189A566}"/>
          </ac:spMkLst>
        </pc:spChg>
        <pc:spChg chg="add del">
          <ac:chgData name="Arenco M" userId="6705f0bb0ff9faf6" providerId="LiveId" clId="{F82C100F-8A5B-4FA2-9DFA-59BA118AC6A7}" dt="2024-02-27T11:54:10.669" v="4086" actId="26606"/>
          <ac:spMkLst>
            <pc:docMk/>
            <pc:sldMk cId="985557233" sldId="259"/>
            <ac:spMk id="9" creationId="{738F59A4-4431-460D-8E49-6E65C189A566}"/>
          </ac:spMkLst>
        </pc:spChg>
        <pc:spChg chg="add">
          <ac:chgData name="Arenco M" userId="6705f0bb0ff9faf6" providerId="LiveId" clId="{F82C100F-8A5B-4FA2-9DFA-59BA118AC6A7}" dt="2024-02-27T11:57:20.181" v="4124" actId="26606"/>
          <ac:spMkLst>
            <pc:docMk/>
            <pc:sldMk cId="985557233" sldId="259"/>
            <ac:spMk id="19" creationId="{B50AB553-2A96-4A92-96F2-93548E096954}"/>
          </ac:spMkLst>
        </pc:spChg>
        <pc:grpChg chg="add del">
          <ac:chgData name="Arenco M" userId="6705f0bb0ff9faf6" providerId="LiveId" clId="{F82C100F-8A5B-4FA2-9DFA-59BA118AC6A7}" dt="2024-02-27T11:57:20.181" v="4124" actId="26606"/>
          <ac:grpSpMkLst>
            <pc:docMk/>
            <pc:sldMk cId="985557233" sldId="259"/>
            <ac:grpSpMk id="7" creationId="{8A919B9C-5C01-47E4-B2F2-45F589208ABF}"/>
          </ac:grpSpMkLst>
        </pc:grpChg>
        <pc:grpChg chg="add del">
          <ac:chgData name="Arenco M" userId="6705f0bb0ff9faf6" providerId="LiveId" clId="{F82C100F-8A5B-4FA2-9DFA-59BA118AC6A7}" dt="2024-02-27T11:54:10.669" v="4086" actId="26606"/>
          <ac:grpSpMkLst>
            <pc:docMk/>
            <pc:sldMk cId="985557233" sldId="259"/>
            <ac:grpSpMk id="11" creationId="{8A919B9C-5C01-47E4-B2F2-45F589208ABF}"/>
          </ac:grpSpMkLst>
        </pc:grpChg>
        <pc:graphicFrameChg chg="add del">
          <ac:chgData name="Arenco M" userId="6705f0bb0ff9faf6" providerId="LiveId" clId="{F82C100F-8A5B-4FA2-9DFA-59BA118AC6A7}" dt="2024-02-27T11:54:10.669" v="4086" actId="26606"/>
          <ac:graphicFrameMkLst>
            <pc:docMk/>
            <pc:sldMk cId="985557233" sldId="259"/>
            <ac:graphicFrameMk id="5" creationId="{69B86B38-8F58-1A2C-C451-3825B787BA72}"/>
          </ac:graphicFrameMkLst>
        </pc:graphicFrameChg>
        <pc:graphicFrameChg chg="add mod modGraphic">
          <ac:chgData name="Arenco M" userId="6705f0bb0ff9faf6" providerId="LiveId" clId="{F82C100F-8A5B-4FA2-9DFA-59BA118AC6A7}" dt="2024-02-27T11:57:20.181" v="4124" actId="26606"/>
          <ac:graphicFrameMkLst>
            <pc:docMk/>
            <pc:sldMk cId="985557233" sldId="259"/>
            <ac:graphicFrameMk id="8" creationId="{06834915-3564-F1CC-6B3F-944DC8AEE5DC}"/>
          </ac:graphicFrameMkLst>
        </pc:graphicFrameChg>
        <pc:picChg chg="add">
          <ac:chgData name="Arenco M" userId="6705f0bb0ff9faf6" providerId="LiveId" clId="{F82C100F-8A5B-4FA2-9DFA-59BA118AC6A7}" dt="2024-02-27T11:57:20.181" v="4124" actId="26606"/>
          <ac:picMkLst>
            <pc:docMk/>
            <pc:sldMk cId="985557233" sldId="259"/>
            <ac:picMk id="15" creationId="{740D5BEB-F2B2-36C6-9B73-A87852855967}"/>
          </ac:picMkLst>
        </pc:picChg>
      </pc:sldChg>
      <pc:sldChg chg="addSp delSp modSp mod setBg setClrOvrMap">
        <pc:chgData name="Arenco M" userId="6705f0bb0ff9faf6" providerId="LiveId" clId="{F82C100F-8A5B-4FA2-9DFA-59BA118AC6A7}" dt="2024-02-27T11:56:38.470" v="4123" actId="6549"/>
        <pc:sldMkLst>
          <pc:docMk/>
          <pc:sldMk cId="4248924656" sldId="260"/>
        </pc:sldMkLst>
        <pc:spChg chg="mod">
          <ac:chgData name="Arenco M" userId="6705f0bb0ff9faf6" providerId="LiveId" clId="{F82C100F-8A5B-4FA2-9DFA-59BA118AC6A7}" dt="2024-02-27T11:56:38.470" v="4123" actId="6549"/>
          <ac:spMkLst>
            <pc:docMk/>
            <pc:sldMk cId="4248924656" sldId="260"/>
            <ac:spMk id="2" creationId="{E291262B-AFC5-48D4-B24F-29FAE4ADB75A}"/>
          </ac:spMkLst>
        </pc:spChg>
        <pc:spChg chg="mod">
          <ac:chgData name="Arenco M" userId="6705f0bb0ff9faf6" providerId="LiveId" clId="{F82C100F-8A5B-4FA2-9DFA-59BA118AC6A7}" dt="2024-02-27T11:55:54.572" v="4096" actId="26606"/>
          <ac:spMkLst>
            <pc:docMk/>
            <pc:sldMk cId="4248924656" sldId="260"/>
            <ac:spMk id="4" creationId="{682C16DF-D6CC-51F0-7149-72E1AA3B2CD7}"/>
          </ac:spMkLst>
        </pc:spChg>
        <pc:spChg chg="mod">
          <ac:chgData name="Arenco M" userId="6705f0bb0ff9faf6" providerId="LiveId" clId="{F82C100F-8A5B-4FA2-9DFA-59BA118AC6A7}" dt="2024-02-27T11:55:54.572" v="4096" actId="26606"/>
          <ac:spMkLst>
            <pc:docMk/>
            <pc:sldMk cId="4248924656" sldId="260"/>
            <ac:spMk id="5" creationId="{A66BBACE-4DD5-B19B-85E9-B8717C97201B}"/>
          </ac:spMkLst>
        </pc:spChg>
        <pc:spChg chg="add del">
          <ac:chgData name="Arenco M" userId="6705f0bb0ff9faf6" providerId="LiveId" clId="{F82C100F-8A5B-4FA2-9DFA-59BA118AC6A7}" dt="2024-02-27T11:55:53.111" v="4093" actId="26606"/>
          <ac:spMkLst>
            <pc:docMk/>
            <pc:sldMk cId="4248924656" sldId="260"/>
            <ac:spMk id="10" creationId="{FEF085B8-A2C0-4A6F-B663-CCC56F3CD373}"/>
          </ac:spMkLst>
        </pc:spChg>
        <pc:spChg chg="add del">
          <ac:chgData name="Arenco M" userId="6705f0bb0ff9faf6" providerId="LiveId" clId="{F82C100F-8A5B-4FA2-9DFA-59BA118AC6A7}" dt="2024-02-27T11:55:53.111" v="4093" actId="26606"/>
          <ac:spMkLst>
            <pc:docMk/>
            <pc:sldMk cId="4248924656" sldId="260"/>
            <ac:spMk id="12" creationId="{2658F6D6-96E0-421A-96D6-3DF404008543}"/>
          </ac:spMkLst>
        </pc:spChg>
        <pc:spChg chg="add del">
          <ac:chgData name="Arenco M" userId="6705f0bb0ff9faf6" providerId="LiveId" clId="{F82C100F-8A5B-4FA2-9DFA-59BA118AC6A7}" dt="2024-02-27T11:55:53.111" v="4093" actId="26606"/>
          <ac:spMkLst>
            <pc:docMk/>
            <pc:sldMk cId="4248924656" sldId="260"/>
            <ac:spMk id="14" creationId="{3CF62545-93A0-4FD5-9B48-48DCA794CBA1}"/>
          </ac:spMkLst>
        </pc:spChg>
        <pc:spChg chg="add del">
          <ac:chgData name="Arenco M" userId="6705f0bb0ff9faf6" providerId="LiveId" clId="{F82C100F-8A5B-4FA2-9DFA-59BA118AC6A7}" dt="2024-02-27T11:55:54.562" v="4095" actId="26606"/>
          <ac:spMkLst>
            <pc:docMk/>
            <pc:sldMk cId="4248924656" sldId="260"/>
            <ac:spMk id="16" creationId="{21739CA5-F0F5-48E1-8E8C-F24B71827E46}"/>
          </ac:spMkLst>
        </pc:spChg>
        <pc:spChg chg="add del">
          <ac:chgData name="Arenco M" userId="6705f0bb0ff9faf6" providerId="LiveId" clId="{F82C100F-8A5B-4FA2-9DFA-59BA118AC6A7}" dt="2024-02-27T11:55:54.562" v="4095" actId="26606"/>
          <ac:spMkLst>
            <pc:docMk/>
            <pc:sldMk cId="4248924656" sldId="260"/>
            <ac:spMk id="17" creationId="{3EAD2937-F230-41D4-B9C5-975B129BFC20}"/>
          </ac:spMkLst>
        </pc:spChg>
        <pc:spChg chg="add del">
          <ac:chgData name="Arenco M" userId="6705f0bb0ff9faf6" providerId="LiveId" clId="{F82C100F-8A5B-4FA2-9DFA-59BA118AC6A7}" dt="2024-02-27T11:55:54.562" v="4095" actId="26606"/>
          <ac:spMkLst>
            <pc:docMk/>
            <pc:sldMk cId="4248924656" sldId="260"/>
            <ac:spMk id="18" creationId="{CCD444A3-C338-4886-B7F1-4BA2AF46EB64}"/>
          </ac:spMkLst>
        </pc:spChg>
        <pc:spChg chg="add">
          <ac:chgData name="Arenco M" userId="6705f0bb0ff9faf6" providerId="LiveId" clId="{F82C100F-8A5B-4FA2-9DFA-59BA118AC6A7}" dt="2024-02-27T11:55:54.572" v="4096" actId="26606"/>
          <ac:spMkLst>
            <pc:docMk/>
            <pc:sldMk cId="4248924656" sldId="260"/>
            <ac:spMk id="20" creationId="{FEF085B8-A2C0-4A6F-B663-CCC56F3CD373}"/>
          </ac:spMkLst>
        </pc:spChg>
        <pc:spChg chg="add">
          <ac:chgData name="Arenco M" userId="6705f0bb0ff9faf6" providerId="LiveId" clId="{F82C100F-8A5B-4FA2-9DFA-59BA118AC6A7}" dt="2024-02-27T11:55:54.572" v="4096" actId="26606"/>
          <ac:spMkLst>
            <pc:docMk/>
            <pc:sldMk cId="4248924656" sldId="260"/>
            <ac:spMk id="21" creationId="{2658F6D6-96E0-421A-96D6-3DF404008543}"/>
          </ac:spMkLst>
        </pc:spChg>
        <pc:spChg chg="add">
          <ac:chgData name="Arenco M" userId="6705f0bb0ff9faf6" providerId="LiveId" clId="{F82C100F-8A5B-4FA2-9DFA-59BA118AC6A7}" dt="2024-02-27T11:55:54.572" v="4096" actId="26606"/>
          <ac:spMkLst>
            <pc:docMk/>
            <pc:sldMk cId="4248924656" sldId="260"/>
            <ac:spMk id="22" creationId="{3CF62545-93A0-4FD5-9B48-48DCA794CBA1}"/>
          </ac:spMkLst>
        </pc:spChg>
      </pc:sldChg>
      <pc:sldChg chg="addSp delSp modSp mod ord setBg">
        <pc:chgData name="Arenco M" userId="6705f0bb0ff9faf6" providerId="LiveId" clId="{F82C100F-8A5B-4FA2-9DFA-59BA118AC6A7}" dt="2024-02-27T11:58:53.008" v="4131" actId="207"/>
        <pc:sldMkLst>
          <pc:docMk/>
          <pc:sldMk cId="3621844949" sldId="261"/>
        </pc:sldMkLst>
        <pc:spChg chg="mod">
          <ac:chgData name="Arenco M" userId="6705f0bb0ff9faf6" providerId="LiveId" clId="{F82C100F-8A5B-4FA2-9DFA-59BA118AC6A7}" dt="2024-02-27T11:58:31.413" v="4127" actId="26606"/>
          <ac:spMkLst>
            <pc:docMk/>
            <pc:sldMk cId="3621844949" sldId="261"/>
            <ac:spMk id="2" creationId="{49C4810C-9E86-0C9A-5CCD-179A84686835}"/>
          </ac:spMkLst>
        </pc:spChg>
        <pc:spChg chg="del mod">
          <ac:chgData name="Arenco M" userId="6705f0bb0ff9faf6" providerId="LiveId" clId="{F82C100F-8A5B-4FA2-9DFA-59BA118AC6A7}" dt="2024-02-27T11:52:53.155" v="4078" actId="26606"/>
          <ac:spMkLst>
            <pc:docMk/>
            <pc:sldMk cId="3621844949" sldId="261"/>
            <ac:spMk id="3" creationId="{2AE02A43-DDFE-0A73-4505-E6A020043D5D}"/>
          </ac:spMkLst>
        </pc:spChg>
        <pc:spChg chg="add del">
          <ac:chgData name="Arenco M" userId="6705f0bb0ff9faf6" providerId="LiveId" clId="{F82C100F-8A5B-4FA2-9DFA-59BA118AC6A7}" dt="2024-02-27T11:58:31.413" v="4127" actId="26606"/>
          <ac:spMkLst>
            <pc:docMk/>
            <pc:sldMk cId="3621844949" sldId="261"/>
            <ac:spMk id="9" creationId="{738F59A4-4431-460D-8E49-6E65C189A566}"/>
          </ac:spMkLst>
        </pc:spChg>
        <pc:spChg chg="add">
          <ac:chgData name="Arenco M" userId="6705f0bb0ff9faf6" providerId="LiveId" clId="{F82C100F-8A5B-4FA2-9DFA-59BA118AC6A7}" dt="2024-02-27T11:58:31.413" v="4127" actId="26606"/>
          <ac:spMkLst>
            <pc:docMk/>
            <pc:sldMk cId="3621844949" sldId="261"/>
            <ac:spMk id="18" creationId="{A7AE9375-4664-4DB2-922D-2782A6E439AC}"/>
          </ac:spMkLst>
        </pc:spChg>
        <pc:grpChg chg="add del">
          <ac:chgData name="Arenco M" userId="6705f0bb0ff9faf6" providerId="LiveId" clId="{F82C100F-8A5B-4FA2-9DFA-59BA118AC6A7}" dt="2024-02-27T11:58:31.413" v="4127" actId="26606"/>
          <ac:grpSpMkLst>
            <pc:docMk/>
            <pc:sldMk cId="3621844949" sldId="261"/>
            <ac:grpSpMk id="11" creationId="{8A919B9C-5C01-47E4-B2F2-45F589208ABF}"/>
          </ac:grpSpMkLst>
        </pc:grpChg>
        <pc:graphicFrameChg chg="add mod modGraphic">
          <ac:chgData name="Arenco M" userId="6705f0bb0ff9faf6" providerId="LiveId" clId="{F82C100F-8A5B-4FA2-9DFA-59BA118AC6A7}" dt="2024-02-27T11:58:53.008" v="4131" actId="207"/>
          <ac:graphicFrameMkLst>
            <pc:docMk/>
            <pc:sldMk cId="3621844949" sldId="261"/>
            <ac:graphicFrameMk id="5" creationId="{6D81CBF1-A365-1B0E-1D42-AF185D465EBF}"/>
          </ac:graphicFrameMkLst>
        </pc:graphicFrameChg>
        <pc:cxnChg chg="add">
          <ac:chgData name="Arenco M" userId="6705f0bb0ff9faf6" providerId="LiveId" clId="{F82C100F-8A5B-4FA2-9DFA-59BA118AC6A7}" dt="2024-02-27T11:58:31.413" v="4127" actId="26606"/>
          <ac:cxnSpMkLst>
            <pc:docMk/>
            <pc:sldMk cId="3621844949" sldId="261"/>
            <ac:cxnSpMk id="20" creationId="{EE504C98-6397-41C1-A8D8-2D9C4ED307E0}"/>
          </ac:cxnSpMkLst>
        </pc:cxnChg>
        <pc:cxnChg chg="add">
          <ac:chgData name="Arenco M" userId="6705f0bb0ff9faf6" providerId="LiveId" clId="{F82C100F-8A5B-4FA2-9DFA-59BA118AC6A7}" dt="2024-02-27T11:58:31.413" v="4127" actId="26606"/>
          <ac:cxnSpMkLst>
            <pc:docMk/>
            <pc:sldMk cId="3621844949" sldId="261"/>
            <ac:cxnSpMk id="22" creationId="{17C2F6CE-0CF2-4DDD-85F5-96799A328F15}"/>
          </ac:cxnSpMkLst>
        </pc:cxnChg>
      </pc:sldChg>
      <pc:sldChg chg="addSp delSp modSp add mod setBg setClrOvrMap">
        <pc:chgData name="Arenco M" userId="6705f0bb0ff9faf6" providerId="LiveId" clId="{F82C100F-8A5B-4FA2-9DFA-59BA118AC6A7}" dt="2024-02-27T11:56:33.492" v="4121" actId="20577"/>
        <pc:sldMkLst>
          <pc:docMk/>
          <pc:sldMk cId="417976090" sldId="262"/>
        </pc:sldMkLst>
        <pc:spChg chg="mod">
          <ac:chgData name="Arenco M" userId="6705f0bb0ff9faf6" providerId="LiveId" clId="{F82C100F-8A5B-4FA2-9DFA-59BA118AC6A7}" dt="2024-02-27T11:56:33.492" v="4121" actId="20577"/>
          <ac:spMkLst>
            <pc:docMk/>
            <pc:sldMk cId="417976090" sldId="262"/>
            <ac:spMk id="2" creationId="{E291262B-AFC5-48D4-B24F-29FAE4ADB75A}"/>
          </ac:spMkLst>
        </pc:spChg>
        <pc:spChg chg="mod">
          <ac:chgData name="Arenco M" userId="6705f0bb0ff9faf6" providerId="LiveId" clId="{F82C100F-8A5B-4FA2-9DFA-59BA118AC6A7}" dt="2024-02-27T11:56:06.388" v="4099" actId="26606"/>
          <ac:spMkLst>
            <pc:docMk/>
            <pc:sldMk cId="417976090" sldId="262"/>
            <ac:spMk id="4" creationId="{682C16DF-D6CC-51F0-7149-72E1AA3B2CD7}"/>
          </ac:spMkLst>
        </pc:spChg>
        <pc:spChg chg="mod">
          <ac:chgData name="Arenco M" userId="6705f0bb0ff9faf6" providerId="LiveId" clId="{F82C100F-8A5B-4FA2-9DFA-59BA118AC6A7}" dt="2024-02-27T11:56:06.388" v="4099" actId="26606"/>
          <ac:spMkLst>
            <pc:docMk/>
            <pc:sldMk cId="417976090" sldId="262"/>
            <ac:spMk id="5" creationId="{A66BBACE-4DD5-B19B-85E9-B8717C97201B}"/>
          </ac:spMkLst>
        </pc:spChg>
        <pc:spChg chg="add del">
          <ac:chgData name="Arenco M" userId="6705f0bb0ff9faf6" providerId="LiveId" clId="{F82C100F-8A5B-4FA2-9DFA-59BA118AC6A7}" dt="2024-02-27T11:56:06.388" v="4098" actId="26606"/>
          <ac:spMkLst>
            <pc:docMk/>
            <pc:sldMk cId="417976090" sldId="262"/>
            <ac:spMk id="10" creationId="{1E214AA7-F028-4A0D-8698-61AEC754D1BC}"/>
          </ac:spMkLst>
        </pc:spChg>
        <pc:spChg chg="add">
          <ac:chgData name="Arenco M" userId="6705f0bb0ff9faf6" providerId="LiveId" clId="{F82C100F-8A5B-4FA2-9DFA-59BA118AC6A7}" dt="2024-02-27T11:56:06.388" v="4099" actId="26606"/>
          <ac:spMkLst>
            <pc:docMk/>
            <pc:sldMk cId="417976090" sldId="262"/>
            <ac:spMk id="14" creationId="{3CF62545-93A0-4FD5-9B48-48DCA794CBA1}"/>
          </ac:spMkLst>
        </pc:spChg>
        <pc:spChg chg="add">
          <ac:chgData name="Arenco M" userId="6705f0bb0ff9faf6" providerId="LiveId" clId="{F82C100F-8A5B-4FA2-9DFA-59BA118AC6A7}" dt="2024-02-27T11:56:06.388" v="4099" actId="26606"/>
          <ac:spMkLst>
            <pc:docMk/>
            <pc:sldMk cId="417976090" sldId="262"/>
            <ac:spMk id="15" creationId="{FEF085B8-A2C0-4A6F-B663-CCC56F3CD373}"/>
          </ac:spMkLst>
        </pc:spChg>
        <pc:spChg chg="add">
          <ac:chgData name="Arenco M" userId="6705f0bb0ff9faf6" providerId="LiveId" clId="{F82C100F-8A5B-4FA2-9DFA-59BA118AC6A7}" dt="2024-02-27T11:56:06.388" v="4099" actId="26606"/>
          <ac:spMkLst>
            <pc:docMk/>
            <pc:sldMk cId="417976090" sldId="262"/>
            <ac:spMk id="16" creationId="{2658F6D6-96E0-421A-96D6-3DF404008543}"/>
          </ac:spMkLst>
        </pc:spChg>
        <pc:cxnChg chg="add del">
          <ac:chgData name="Arenco M" userId="6705f0bb0ff9faf6" providerId="LiveId" clId="{F82C100F-8A5B-4FA2-9DFA-59BA118AC6A7}" dt="2024-02-27T11:56:06.388" v="4098" actId="26606"/>
          <ac:cxnSpMkLst>
            <pc:docMk/>
            <pc:sldMk cId="417976090" sldId="262"/>
            <ac:cxnSpMk id="12" creationId="{D6206FDC-2777-4D7F-AF9C-73413DA664C9}"/>
          </ac:cxnSpMkLst>
        </pc:cxnChg>
      </pc:sldChg>
      <pc:sldChg chg="addSp delSp modSp add mod setBg setClrOvrMap">
        <pc:chgData name="Arenco M" userId="6705f0bb0ff9faf6" providerId="LiveId" clId="{F82C100F-8A5B-4FA2-9DFA-59BA118AC6A7}" dt="2024-02-27T11:57:33.204" v="4125" actId="26606"/>
        <pc:sldMkLst>
          <pc:docMk/>
          <pc:sldMk cId="996726808" sldId="263"/>
        </pc:sldMkLst>
        <pc:spChg chg="mod">
          <ac:chgData name="Arenco M" userId="6705f0bb0ff9faf6" providerId="LiveId" clId="{F82C100F-8A5B-4FA2-9DFA-59BA118AC6A7}" dt="2024-02-27T11:57:33.204" v="4125" actId="26606"/>
          <ac:spMkLst>
            <pc:docMk/>
            <pc:sldMk cId="996726808" sldId="263"/>
            <ac:spMk id="2" creationId="{695E9994-9287-596B-8BF5-E8975765A306}"/>
          </ac:spMkLst>
        </pc:spChg>
        <pc:spChg chg="del mod">
          <ac:chgData name="Arenco M" userId="6705f0bb0ff9faf6" providerId="LiveId" clId="{F82C100F-8A5B-4FA2-9DFA-59BA118AC6A7}" dt="2024-02-27T11:53:44.164" v="4084" actId="26606"/>
          <ac:spMkLst>
            <pc:docMk/>
            <pc:sldMk cId="996726808" sldId="263"/>
            <ac:spMk id="3" creationId="{B3BD61F6-AD39-40AC-67EE-AE9498B8C5E2}"/>
          </ac:spMkLst>
        </pc:spChg>
        <pc:spChg chg="add del">
          <ac:chgData name="Arenco M" userId="6705f0bb0ff9faf6" providerId="LiveId" clId="{F82C100F-8A5B-4FA2-9DFA-59BA118AC6A7}" dt="2024-02-27T11:57:33.204" v="4125" actId="26606"/>
          <ac:spMkLst>
            <pc:docMk/>
            <pc:sldMk cId="996726808" sldId="263"/>
            <ac:spMk id="9" creationId="{738F59A4-4431-460D-8E49-6E65C189A566}"/>
          </ac:spMkLst>
        </pc:spChg>
        <pc:spChg chg="add">
          <ac:chgData name="Arenco M" userId="6705f0bb0ff9faf6" providerId="LiveId" clId="{F82C100F-8A5B-4FA2-9DFA-59BA118AC6A7}" dt="2024-02-27T11:57:33.204" v="4125" actId="26606"/>
          <ac:spMkLst>
            <pc:docMk/>
            <pc:sldMk cId="996726808" sldId="263"/>
            <ac:spMk id="19" creationId="{9228552E-C8B1-4A80-8448-0787CE0FC704}"/>
          </ac:spMkLst>
        </pc:spChg>
        <pc:grpChg chg="add del">
          <ac:chgData name="Arenco M" userId="6705f0bb0ff9faf6" providerId="LiveId" clId="{F82C100F-8A5B-4FA2-9DFA-59BA118AC6A7}" dt="2024-02-27T11:57:33.204" v="4125" actId="26606"/>
          <ac:grpSpMkLst>
            <pc:docMk/>
            <pc:sldMk cId="996726808" sldId="263"/>
            <ac:grpSpMk id="11" creationId="{8A919B9C-5C01-47E4-B2F2-45F589208ABF}"/>
          </ac:grpSpMkLst>
        </pc:grpChg>
        <pc:graphicFrameChg chg="add mod modGraphic">
          <ac:chgData name="Arenco M" userId="6705f0bb0ff9faf6" providerId="LiveId" clId="{F82C100F-8A5B-4FA2-9DFA-59BA118AC6A7}" dt="2024-02-27T11:57:33.204" v="4125" actId="26606"/>
          <ac:graphicFrameMkLst>
            <pc:docMk/>
            <pc:sldMk cId="996726808" sldId="263"/>
            <ac:graphicFrameMk id="5" creationId="{E64B954A-96AC-BF6D-18AA-D5395A424429}"/>
          </ac:graphicFrameMkLst>
        </pc:graphicFrameChg>
        <pc:picChg chg="add">
          <ac:chgData name="Arenco M" userId="6705f0bb0ff9faf6" providerId="LiveId" clId="{F82C100F-8A5B-4FA2-9DFA-59BA118AC6A7}" dt="2024-02-27T11:57:33.204" v="4125" actId="26606"/>
          <ac:picMkLst>
            <pc:docMk/>
            <pc:sldMk cId="996726808" sldId="263"/>
            <ac:picMk id="15" creationId="{F3903298-F92D-2F5D-FFF2-C445CA457727}"/>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89E6B9-6221-40B4-B893-5FF38B42CE52}"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73EF3CD2-99FA-4EB8-A763-D12C1AC0B4E8}">
      <dgm:prSet/>
      <dgm:spPr/>
      <dgm:t>
        <a:bodyPr/>
        <a:lstStyle/>
        <a:p>
          <a:r>
            <a:rPr lang="en-AU"/>
            <a:t>Initial ideas</a:t>
          </a:r>
          <a:endParaRPr lang="en-US"/>
        </a:p>
      </dgm:t>
    </dgm:pt>
    <dgm:pt modelId="{55CCB9FD-F36B-432E-AB82-26030BF7921C}" type="parTrans" cxnId="{1CF61635-F57B-47EA-B0CD-C896C6555390}">
      <dgm:prSet/>
      <dgm:spPr/>
      <dgm:t>
        <a:bodyPr/>
        <a:lstStyle/>
        <a:p>
          <a:endParaRPr lang="en-US"/>
        </a:p>
      </dgm:t>
    </dgm:pt>
    <dgm:pt modelId="{1ADD5D98-9A90-444E-A9C2-3657BBF40EB5}" type="sibTrans" cxnId="{1CF61635-F57B-47EA-B0CD-C896C6555390}">
      <dgm:prSet/>
      <dgm:spPr/>
      <dgm:t>
        <a:bodyPr/>
        <a:lstStyle/>
        <a:p>
          <a:endParaRPr lang="en-US"/>
        </a:p>
      </dgm:t>
    </dgm:pt>
    <dgm:pt modelId="{7E58A119-6991-4AFD-BF02-0D5CA4F1DCA4}">
      <dgm:prSet/>
      <dgm:spPr/>
      <dgm:t>
        <a:bodyPr/>
        <a:lstStyle/>
        <a:p>
          <a:r>
            <a:rPr lang="en-AU"/>
            <a:t>What do I want to achieve (within these initial ideas)</a:t>
          </a:r>
          <a:endParaRPr lang="en-US"/>
        </a:p>
      </dgm:t>
    </dgm:pt>
    <dgm:pt modelId="{0AE3DF82-5F12-4960-945A-2531EA2F37AB}" type="parTrans" cxnId="{C5748573-B1CC-4910-BCAF-DC8A602B7896}">
      <dgm:prSet/>
      <dgm:spPr/>
      <dgm:t>
        <a:bodyPr/>
        <a:lstStyle/>
        <a:p>
          <a:endParaRPr lang="en-US"/>
        </a:p>
      </dgm:t>
    </dgm:pt>
    <dgm:pt modelId="{AF13FED7-4CC7-4F62-BC93-E7D6A04EAB2A}" type="sibTrans" cxnId="{C5748573-B1CC-4910-BCAF-DC8A602B7896}">
      <dgm:prSet/>
      <dgm:spPr/>
      <dgm:t>
        <a:bodyPr/>
        <a:lstStyle/>
        <a:p>
          <a:endParaRPr lang="en-US"/>
        </a:p>
      </dgm:t>
    </dgm:pt>
    <dgm:pt modelId="{6AF41150-BA3E-4641-98F0-F125291DB7D3}">
      <dgm:prSet/>
      <dgm:spPr/>
      <dgm:t>
        <a:bodyPr/>
        <a:lstStyle/>
        <a:p>
          <a:r>
            <a:rPr lang="en-AU"/>
            <a:t>How will I achieve it</a:t>
          </a:r>
          <a:endParaRPr lang="en-US"/>
        </a:p>
      </dgm:t>
    </dgm:pt>
    <dgm:pt modelId="{5AD27E94-48E9-4FFD-ABA5-99790C288093}" type="parTrans" cxnId="{4CD49A91-1AA1-4EC8-BD27-8F521D8D6425}">
      <dgm:prSet/>
      <dgm:spPr/>
      <dgm:t>
        <a:bodyPr/>
        <a:lstStyle/>
        <a:p>
          <a:endParaRPr lang="en-US"/>
        </a:p>
      </dgm:t>
    </dgm:pt>
    <dgm:pt modelId="{88073827-B6FD-42F3-B70C-3AA05C0312D4}" type="sibTrans" cxnId="{4CD49A91-1AA1-4EC8-BD27-8F521D8D6425}">
      <dgm:prSet/>
      <dgm:spPr/>
      <dgm:t>
        <a:bodyPr/>
        <a:lstStyle/>
        <a:p>
          <a:endParaRPr lang="en-US"/>
        </a:p>
      </dgm:t>
    </dgm:pt>
    <dgm:pt modelId="{C83249FC-145E-4F75-9449-85D94D74EDAA}">
      <dgm:prSet/>
      <dgm:spPr/>
      <dgm:t>
        <a:bodyPr/>
        <a:lstStyle/>
        <a:p>
          <a:r>
            <a:rPr lang="en-AU"/>
            <a:t>Functional and non-functional requirements</a:t>
          </a:r>
          <a:endParaRPr lang="en-US"/>
        </a:p>
      </dgm:t>
    </dgm:pt>
    <dgm:pt modelId="{9983FC93-DDE7-4DCE-BCEB-0678C421022B}" type="parTrans" cxnId="{865CD304-525F-4EA6-B2A5-37AEF0BE2E5A}">
      <dgm:prSet/>
      <dgm:spPr/>
      <dgm:t>
        <a:bodyPr/>
        <a:lstStyle/>
        <a:p>
          <a:endParaRPr lang="en-US"/>
        </a:p>
      </dgm:t>
    </dgm:pt>
    <dgm:pt modelId="{821134DC-690B-4CEA-841F-153E3A1C0771}" type="sibTrans" cxnId="{865CD304-525F-4EA6-B2A5-37AEF0BE2E5A}">
      <dgm:prSet/>
      <dgm:spPr/>
      <dgm:t>
        <a:bodyPr/>
        <a:lstStyle/>
        <a:p>
          <a:endParaRPr lang="en-US"/>
        </a:p>
      </dgm:t>
    </dgm:pt>
    <dgm:pt modelId="{15A267DC-99AD-41D0-B1DB-CD1176FFBED6}" type="pres">
      <dgm:prSet presAssocID="{A189E6B9-6221-40B4-B893-5FF38B42CE52}" presName="root" presStyleCnt="0">
        <dgm:presLayoutVars>
          <dgm:dir/>
          <dgm:resizeHandles val="exact"/>
        </dgm:presLayoutVars>
      </dgm:prSet>
      <dgm:spPr/>
    </dgm:pt>
    <dgm:pt modelId="{3EDC6CC2-960A-42DF-8308-95825BCF67C2}" type="pres">
      <dgm:prSet presAssocID="{A189E6B9-6221-40B4-B893-5FF38B42CE52}" presName="container" presStyleCnt="0">
        <dgm:presLayoutVars>
          <dgm:dir/>
          <dgm:resizeHandles val="exact"/>
        </dgm:presLayoutVars>
      </dgm:prSet>
      <dgm:spPr/>
    </dgm:pt>
    <dgm:pt modelId="{5322B6DD-3E4F-41A8-82A9-385AE5DF0A04}" type="pres">
      <dgm:prSet presAssocID="{73EF3CD2-99FA-4EB8-A763-D12C1AC0B4E8}" presName="compNode" presStyleCnt="0"/>
      <dgm:spPr/>
    </dgm:pt>
    <dgm:pt modelId="{43934E12-526A-4D49-8341-1D39B6C514E9}" type="pres">
      <dgm:prSet presAssocID="{73EF3CD2-99FA-4EB8-A763-D12C1AC0B4E8}" presName="iconBgRect" presStyleLbl="bgShp" presStyleIdx="0" presStyleCnt="4"/>
      <dgm:spPr/>
    </dgm:pt>
    <dgm:pt modelId="{0C7F6712-E100-4DF2-84B3-888341C683C7}" type="pres">
      <dgm:prSet presAssocID="{73EF3CD2-99FA-4EB8-A763-D12C1AC0B4E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loeilamp"/>
        </a:ext>
      </dgm:extLst>
    </dgm:pt>
    <dgm:pt modelId="{81AB94BC-D896-4636-B62B-8965F4B8EF91}" type="pres">
      <dgm:prSet presAssocID="{73EF3CD2-99FA-4EB8-A763-D12C1AC0B4E8}" presName="spaceRect" presStyleCnt="0"/>
      <dgm:spPr/>
    </dgm:pt>
    <dgm:pt modelId="{6D68175E-3FF1-4318-8398-55359BFC3ED6}" type="pres">
      <dgm:prSet presAssocID="{73EF3CD2-99FA-4EB8-A763-D12C1AC0B4E8}" presName="textRect" presStyleLbl="revTx" presStyleIdx="0" presStyleCnt="4">
        <dgm:presLayoutVars>
          <dgm:chMax val="1"/>
          <dgm:chPref val="1"/>
        </dgm:presLayoutVars>
      </dgm:prSet>
      <dgm:spPr/>
    </dgm:pt>
    <dgm:pt modelId="{209CEBC6-20DA-43F8-A655-B71E14AC3AD8}" type="pres">
      <dgm:prSet presAssocID="{1ADD5D98-9A90-444E-A9C2-3657BBF40EB5}" presName="sibTrans" presStyleLbl="sibTrans2D1" presStyleIdx="0" presStyleCnt="0"/>
      <dgm:spPr/>
    </dgm:pt>
    <dgm:pt modelId="{84B2C4DA-C7A7-4B5B-B6F0-CB5CA4EF8F21}" type="pres">
      <dgm:prSet presAssocID="{7E58A119-6991-4AFD-BF02-0D5CA4F1DCA4}" presName="compNode" presStyleCnt="0"/>
      <dgm:spPr/>
    </dgm:pt>
    <dgm:pt modelId="{49121449-D3D9-4F6E-9987-911C5A257198}" type="pres">
      <dgm:prSet presAssocID="{7E58A119-6991-4AFD-BF02-0D5CA4F1DCA4}" presName="iconBgRect" presStyleLbl="bgShp" presStyleIdx="1" presStyleCnt="4"/>
      <dgm:spPr/>
    </dgm:pt>
    <dgm:pt modelId="{1833E41B-4767-460C-846D-3F6E34A1DF1F}" type="pres">
      <dgm:prSet presAssocID="{7E58A119-6991-4AFD-BF02-0D5CA4F1DCA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rkstroom"/>
        </a:ext>
      </dgm:extLst>
    </dgm:pt>
    <dgm:pt modelId="{674C432D-0089-4A33-A88B-DE5398AE2CB4}" type="pres">
      <dgm:prSet presAssocID="{7E58A119-6991-4AFD-BF02-0D5CA4F1DCA4}" presName="spaceRect" presStyleCnt="0"/>
      <dgm:spPr/>
    </dgm:pt>
    <dgm:pt modelId="{C33659F5-3F3F-4636-B46C-C3886080A496}" type="pres">
      <dgm:prSet presAssocID="{7E58A119-6991-4AFD-BF02-0D5CA4F1DCA4}" presName="textRect" presStyleLbl="revTx" presStyleIdx="1" presStyleCnt="4">
        <dgm:presLayoutVars>
          <dgm:chMax val="1"/>
          <dgm:chPref val="1"/>
        </dgm:presLayoutVars>
      </dgm:prSet>
      <dgm:spPr/>
    </dgm:pt>
    <dgm:pt modelId="{0A5B2896-3CE6-4048-96B0-285FA94F4DC2}" type="pres">
      <dgm:prSet presAssocID="{AF13FED7-4CC7-4F62-BC93-E7D6A04EAB2A}" presName="sibTrans" presStyleLbl="sibTrans2D1" presStyleIdx="0" presStyleCnt="0"/>
      <dgm:spPr/>
    </dgm:pt>
    <dgm:pt modelId="{A501C261-AF9C-40E6-B258-D92A1EF517DA}" type="pres">
      <dgm:prSet presAssocID="{6AF41150-BA3E-4641-98F0-F125291DB7D3}" presName="compNode" presStyleCnt="0"/>
      <dgm:spPr/>
    </dgm:pt>
    <dgm:pt modelId="{EB4DC7D9-3EDB-4337-A130-1B928B652B8D}" type="pres">
      <dgm:prSet presAssocID="{6AF41150-BA3E-4641-98F0-F125291DB7D3}" presName="iconBgRect" presStyleLbl="bgShp" presStyleIdx="2" presStyleCnt="4"/>
      <dgm:spPr/>
    </dgm:pt>
    <dgm:pt modelId="{49E6423D-E9D7-4A14-A4E6-318D9AA99892}" type="pres">
      <dgm:prSet presAssocID="{6AF41150-BA3E-4641-98F0-F125291DB7D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os"/>
        </a:ext>
      </dgm:extLst>
    </dgm:pt>
    <dgm:pt modelId="{FF4E21AF-F2CE-4428-A54E-DBCEBCEEB321}" type="pres">
      <dgm:prSet presAssocID="{6AF41150-BA3E-4641-98F0-F125291DB7D3}" presName="spaceRect" presStyleCnt="0"/>
      <dgm:spPr/>
    </dgm:pt>
    <dgm:pt modelId="{BF306216-279F-43E8-8819-EF18AF3B0022}" type="pres">
      <dgm:prSet presAssocID="{6AF41150-BA3E-4641-98F0-F125291DB7D3}" presName="textRect" presStyleLbl="revTx" presStyleIdx="2" presStyleCnt="4">
        <dgm:presLayoutVars>
          <dgm:chMax val="1"/>
          <dgm:chPref val="1"/>
        </dgm:presLayoutVars>
      </dgm:prSet>
      <dgm:spPr/>
    </dgm:pt>
    <dgm:pt modelId="{9DE49190-8BCB-4D3B-A7E7-117FD1A55D41}" type="pres">
      <dgm:prSet presAssocID="{88073827-B6FD-42F3-B70C-3AA05C0312D4}" presName="sibTrans" presStyleLbl="sibTrans2D1" presStyleIdx="0" presStyleCnt="0"/>
      <dgm:spPr/>
    </dgm:pt>
    <dgm:pt modelId="{E7929CDB-D2B8-41DB-82F2-571CA3E03A52}" type="pres">
      <dgm:prSet presAssocID="{C83249FC-145E-4F75-9449-85D94D74EDAA}" presName="compNode" presStyleCnt="0"/>
      <dgm:spPr/>
    </dgm:pt>
    <dgm:pt modelId="{5C6597EB-A66E-4915-A886-1E7618F27383}" type="pres">
      <dgm:prSet presAssocID="{C83249FC-145E-4F75-9449-85D94D74EDAA}" presName="iconBgRect" presStyleLbl="bgShp" presStyleIdx="3" presStyleCnt="4"/>
      <dgm:spPr/>
    </dgm:pt>
    <dgm:pt modelId="{F493AAC7-0492-4955-BF79-67C9C86F4EEC}" type="pres">
      <dgm:prSet presAssocID="{C83249FC-145E-4F75-9449-85D94D74EDA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Vinkje"/>
        </a:ext>
      </dgm:extLst>
    </dgm:pt>
    <dgm:pt modelId="{07C28BC9-DAE3-4E47-BFC4-F523169355A7}" type="pres">
      <dgm:prSet presAssocID="{C83249FC-145E-4F75-9449-85D94D74EDAA}" presName="spaceRect" presStyleCnt="0"/>
      <dgm:spPr/>
    </dgm:pt>
    <dgm:pt modelId="{4E66154E-EF92-4D77-8905-38CC97B2072C}" type="pres">
      <dgm:prSet presAssocID="{C83249FC-145E-4F75-9449-85D94D74EDAA}" presName="textRect" presStyleLbl="revTx" presStyleIdx="3" presStyleCnt="4">
        <dgm:presLayoutVars>
          <dgm:chMax val="1"/>
          <dgm:chPref val="1"/>
        </dgm:presLayoutVars>
      </dgm:prSet>
      <dgm:spPr/>
    </dgm:pt>
  </dgm:ptLst>
  <dgm:cxnLst>
    <dgm:cxn modelId="{B30A2804-5F7C-4A6E-802B-B4258E61FC4C}" type="presOf" srcId="{6AF41150-BA3E-4641-98F0-F125291DB7D3}" destId="{BF306216-279F-43E8-8819-EF18AF3B0022}" srcOrd="0" destOrd="0" presId="urn:microsoft.com/office/officeart/2018/2/layout/IconCircleList"/>
    <dgm:cxn modelId="{865CD304-525F-4EA6-B2A5-37AEF0BE2E5A}" srcId="{A189E6B9-6221-40B4-B893-5FF38B42CE52}" destId="{C83249FC-145E-4F75-9449-85D94D74EDAA}" srcOrd="3" destOrd="0" parTransId="{9983FC93-DDE7-4DCE-BCEB-0678C421022B}" sibTransId="{821134DC-690B-4CEA-841F-153E3A1C0771}"/>
    <dgm:cxn modelId="{950C5011-FC79-4B73-9790-CD5C9BBF8FD4}" type="presOf" srcId="{7E58A119-6991-4AFD-BF02-0D5CA4F1DCA4}" destId="{C33659F5-3F3F-4636-B46C-C3886080A496}" srcOrd="0" destOrd="0" presId="urn:microsoft.com/office/officeart/2018/2/layout/IconCircleList"/>
    <dgm:cxn modelId="{1CF61635-F57B-47EA-B0CD-C896C6555390}" srcId="{A189E6B9-6221-40B4-B893-5FF38B42CE52}" destId="{73EF3CD2-99FA-4EB8-A763-D12C1AC0B4E8}" srcOrd="0" destOrd="0" parTransId="{55CCB9FD-F36B-432E-AB82-26030BF7921C}" sibTransId="{1ADD5D98-9A90-444E-A9C2-3657BBF40EB5}"/>
    <dgm:cxn modelId="{AC9BA837-0D1E-4700-8219-DDD0224C35DE}" type="presOf" srcId="{88073827-B6FD-42F3-B70C-3AA05C0312D4}" destId="{9DE49190-8BCB-4D3B-A7E7-117FD1A55D41}" srcOrd="0" destOrd="0" presId="urn:microsoft.com/office/officeart/2018/2/layout/IconCircleList"/>
    <dgm:cxn modelId="{C5748573-B1CC-4910-BCAF-DC8A602B7896}" srcId="{A189E6B9-6221-40B4-B893-5FF38B42CE52}" destId="{7E58A119-6991-4AFD-BF02-0D5CA4F1DCA4}" srcOrd="1" destOrd="0" parTransId="{0AE3DF82-5F12-4960-945A-2531EA2F37AB}" sibTransId="{AF13FED7-4CC7-4F62-BC93-E7D6A04EAB2A}"/>
    <dgm:cxn modelId="{47A47D8E-C717-4DD7-9030-FE1FC1A7A06D}" type="presOf" srcId="{A189E6B9-6221-40B4-B893-5FF38B42CE52}" destId="{15A267DC-99AD-41D0-B1DB-CD1176FFBED6}" srcOrd="0" destOrd="0" presId="urn:microsoft.com/office/officeart/2018/2/layout/IconCircleList"/>
    <dgm:cxn modelId="{C985A58F-7666-4A3D-AD32-68C84731F610}" type="presOf" srcId="{AF13FED7-4CC7-4F62-BC93-E7D6A04EAB2A}" destId="{0A5B2896-3CE6-4048-96B0-285FA94F4DC2}" srcOrd="0" destOrd="0" presId="urn:microsoft.com/office/officeart/2018/2/layout/IconCircleList"/>
    <dgm:cxn modelId="{4CD49A91-1AA1-4EC8-BD27-8F521D8D6425}" srcId="{A189E6B9-6221-40B4-B893-5FF38B42CE52}" destId="{6AF41150-BA3E-4641-98F0-F125291DB7D3}" srcOrd="2" destOrd="0" parTransId="{5AD27E94-48E9-4FFD-ABA5-99790C288093}" sibTransId="{88073827-B6FD-42F3-B70C-3AA05C0312D4}"/>
    <dgm:cxn modelId="{02CDADCC-1085-4B83-B5EE-01C692D5DAF4}" type="presOf" srcId="{1ADD5D98-9A90-444E-A9C2-3657BBF40EB5}" destId="{209CEBC6-20DA-43F8-A655-B71E14AC3AD8}" srcOrd="0" destOrd="0" presId="urn:microsoft.com/office/officeart/2018/2/layout/IconCircleList"/>
    <dgm:cxn modelId="{434E79CD-550E-4A0C-B9EF-01B0136D5FC5}" type="presOf" srcId="{C83249FC-145E-4F75-9449-85D94D74EDAA}" destId="{4E66154E-EF92-4D77-8905-38CC97B2072C}" srcOrd="0" destOrd="0" presId="urn:microsoft.com/office/officeart/2018/2/layout/IconCircleList"/>
    <dgm:cxn modelId="{0C7443E1-3B7B-4395-AC20-E0F2832E32CA}" type="presOf" srcId="{73EF3CD2-99FA-4EB8-A763-D12C1AC0B4E8}" destId="{6D68175E-3FF1-4318-8398-55359BFC3ED6}" srcOrd="0" destOrd="0" presId="urn:microsoft.com/office/officeart/2018/2/layout/IconCircleList"/>
    <dgm:cxn modelId="{F3E773EC-1C81-4CF0-83B4-DCFD6CD303DF}" type="presParOf" srcId="{15A267DC-99AD-41D0-B1DB-CD1176FFBED6}" destId="{3EDC6CC2-960A-42DF-8308-95825BCF67C2}" srcOrd="0" destOrd="0" presId="urn:microsoft.com/office/officeart/2018/2/layout/IconCircleList"/>
    <dgm:cxn modelId="{EE8AE78C-9D2F-4D58-9DA9-F0AE04162D21}" type="presParOf" srcId="{3EDC6CC2-960A-42DF-8308-95825BCF67C2}" destId="{5322B6DD-3E4F-41A8-82A9-385AE5DF0A04}" srcOrd="0" destOrd="0" presId="urn:microsoft.com/office/officeart/2018/2/layout/IconCircleList"/>
    <dgm:cxn modelId="{FF367599-F5FB-42FC-8C23-9B81BA402902}" type="presParOf" srcId="{5322B6DD-3E4F-41A8-82A9-385AE5DF0A04}" destId="{43934E12-526A-4D49-8341-1D39B6C514E9}" srcOrd="0" destOrd="0" presId="urn:microsoft.com/office/officeart/2018/2/layout/IconCircleList"/>
    <dgm:cxn modelId="{09E7C946-D3C5-4F00-B6D0-CE3133ECF157}" type="presParOf" srcId="{5322B6DD-3E4F-41A8-82A9-385AE5DF0A04}" destId="{0C7F6712-E100-4DF2-84B3-888341C683C7}" srcOrd="1" destOrd="0" presId="urn:microsoft.com/office/officeart/2018/2/layout/IconCircleList"/>
    <dgm:cxn modelId="{67855FF1-15BF-45DA-BB12-4A55BC5937F6}" type="presParOf" srcId="{5322B6DD-3E4F-41A8-82A9-385AE5DF0A04}" destId="{81AB94BC-D896-4636-B62B-8965F4B8EF91}" srcOrd="2" destOrd="0" presId="urn:microsoft.com/office/officeart/2018/2/layout/IconCircleList"/>
    <dgm:cxn modelId="{8BBBD2CC-FEE2-44FF-8EE1-415562D268BE}" type="presParOf" srcId="{5322B6DD-3E4F-41A8-82A9-385AE5DF0A04}" destId="{6D68175E-3FF1-4318-8398-55359BFC3ED6}" srcOrd="3" destOrd="0" presId="urn:microsoft.com/office/officeart/2018/2/layout/IconCircleList"/>
    <dgm:cxn modelId="{3A0C0D4D-1433-4397-9666-7AC7AB929CAA}" type="presParOf" srcId="{3EDC6CC2-960A-42DF-8308-95825BCF67C2}" destId="{209CEBC6-20DA-43F8-A655-B71E14AC3AD8}" srcOrd="1" destOrd="0" presId="urn:microsoft.com/office/officeart/2018/2/layout/IconCircleList"/>
    <dgm:cxn modelId="{77C0C0E8-0C76-4AA1-AA1B-B164C2C1A007}" type="presParOf" srcId="{3EDC6CC2-960A-42DF-8308-95825BCF67C2}" destId="{84B2C4DA-C7A7-4B5B-B6F0-CB5CA4EF8F21}" srcOrd="2" destOrd="0" presId="urn:microsoft.com/office/officeart/2018/2/layout/IconCircleList"/>
    <dgm:cxn modelId="{387CEB63-9C57-4013-92C4-F5ECF3548E03}" type="presParOf" srcId="{84B2C4DA-C7A7-4B5B-B6F0-CB5CA4EF8F21}" destId="{49121449-D3D9-4F6E-9987-911C5A257198}" srcOrd="0" destOrd="0" presId="urn:microsoft.com/office/officeart/2018/2/layout/IconCircleList"/>
    <dgm:cxn modelId="{4A9E846E-8485-4F50-BD96-C67251E12D89}" type="presParOf" srcId="{84B2C4DA-C7A7-4B5B-B6F0-CB5CA4EF8F21}" destId="{1833E41B-4767-460C-846D-3F6E34A1DF1F}" srcOrd="1" destOrd="0" presId="urn:microsoft.com/office/officeart/2018/2/layout/IconCircleList"/>
    <dgm:cxn modelId="{E3F3A46E-88D8-4DE3-9960-1F9A01360D01}" type="presParOf" srcId="{84B2C4DA-C7A7-4B5B-B6F0-CB5CA4EF8F21}" destId="{674C432D-0089-4A33-A88B-DE5398AE2CB4}" srcOrd="2" destOrd="0" presId="urn:microsoft.com/office/officeart/2018/2/layout/IconCircleList"/>
    <dgm:cxn modelId="{3287A5FF-56FA-411B-A748-A321D6A429A3}" type="presParOf" srcId="{84B2C4DA-C7A7-4B5B-B6F0-CB5CA4EF8F21}" destId="{C33659F5-3F3F-4636-B46C-C3886080A496}" srcOrd="3" destOrd="0" presId="urn:microsoft.com/office/officeart/2018/2/layout/IconCircleList"/>
    <dgm:cxn modelId="{68BEAD8E-7441-4A42-985A-114837DAD675}" type="presParOf" srcId="{3EDC6CC2-960A-42DF-8308-95825BCF67C2}" destId="{0A5B2896-3CE6-4048-96B0-285FA94F4DC2}" srcOrd="3" destOrd="0" presId="urn:microsoft.com/office/officeart/2018/2/layout/IconCircleList"/>
    <dgm:cxn modelId="{B8ED71AE-9C7B-45EC-8CE2-16D9378DACB2}" type="presParOf" srcId="{3EDC6CC2-960A-42DF-8308-95825BCF67C2}" destId="{A501C261-AF9C-40E6-B258-D92A1EF517DA}" srcOrd="4" destOrd="0" presId="urn:microsoft.com/office/officeart/2018/2/layout/IconCircleList"/>
    <dgm:cxn modelId="{B9670E9B-6675-4621-A8B6-FBB315185652}" type="presParOf" srcId="{A501C261-AF9C-40E6-B258-D92A1EF517DA}" destId="{EB4DC7D9-3EDB-4337-A130-1B928B652B8D}" srcOrd="0" destOrd="0" presId="urn:microsoft.com/office/officeart/2018/2/layout/IconCircleList"/>
    <dgm:cxn modelId="{713B5C22-1ADD-461E-AD8D-4AA7BD36EBB7}" type="presParOf" srcId="{A501C261-AF9C-40E6-B258-D92A1EF517DA}" destId="{49E6423D-E9D7-4A14-A4E6-318D9AA99892}" srcOrd="1" destOrd="0" presId="urn:microsoft.com/office/officeart/2018/2/layout/IconCircleList"/>
    <dgm:cxn modelId="{822947C5-4E7B-4A0C-857A-9D5BA2A501BE}" type="presParOf" srcId="{A501C261-AF9C-40E6-B258-D92A1EF517DA}" destId="{FF4E21AF-F2CE-4428-A54E-DBCEBCEEB321}" srcOrd="2" destOrd="0" presId="urn:microsoft.com/office/officeart/2018/2/layout/IconCircleList"/>
    <dgm:cxn modelId="{5E18EAD1-901C-4613-9B35-9FADF78C4113}" type="presParOf" srcId="{A501C261-AF9C-40E6-B258-D92A1EF517DA}" destId="{BF306216-279F-43E8-8819-EF18AF3B0022}" srcOrd="3" destOrd="0" presId="urn:microsoft.com/office/officeart/2018/2/layout/IconCircleList"/>
    <dgm:cxn modelId="{DB8F1B76-F8D3-4429-A3F7-920D9FC8AAEC}" type="presParOf" srcId="{3EDC6CC2-960A-42DF-8308-95825BCF67C2}" destId="{9DE49190-8BCB-4D3B-A7E7-117FD1A55D41}" srcOrd="5" destOrd="0" presId="urn:microsoft.com/office/officeart/2018/2/layout/IconCircleList"/>
    <dgm:cxn modelId="{06E32618-FC91-4780-BCBF-57F331EE78CD}" type="presParOf" srcId="{3EDC6CC2-960A-42DF-8308-95825BCF67C2}" destId="{E7929CDB-D2B8-41DB-82F2-571CA3E03A52}" srcOrd="6" destOrd="0" presId="urn:microsoft.com/office/officeart/2018/2/layout/IconCircleList"/>
    <dgm:cxn modelId="{7CFC6887-8D00-49DE-B3BC-072B5F8E5151}" type="presParOf" srcId="{E7929CDB-D2B8-41DB-82F2-571CA3E03A52}" destId="{5C6597EB-A66E-4915-A886-1E7618F27383}" srcOrd="0" destOrd="0" presId="urn:microsoft.com/office/officeart/2018/2/layout/IconCircleList"/>
    <dgm:cxn modelId="{97620257-52DF-45F8-9140-BEDC4A03676E}" type="presParOf" srcId="{E7929CDB-D2B8-41DB-82F2-571CA3E03A52}" destId="{F493AAC7-0492-4955-BF79-67C9C86F4EEC}" srcOrd="1" destOrd="0" presId="urn:microsoft.com/office/officeart/2018/2/layout/IconCircleList"/>
    <dgm:cxn modelId="{AEABBE83-B87C-4F6D-BC31-61DD26E98D46}" type="presParOf" srcId="{E7929CDB-D2B8-41DB-82F2-571CA3E03A52}" destId="{07C28BC9-DAE3-4E47-BFC4-F523169355A7}" srcOrd="2" destOrd="0" presId="urn:microsoft.com/office/officeart/2018/2/layout/IconCircleList"/>
    <dgm:cxn modelId="{D76D359D-258B-4291-A7CD-C48BAF04F91C}" type="presParOf" srcId="{E7929CDB-D2B8-41DB-82F2-571CA3E03A52}" destId="{4E66154E-EF92-4D77-8905-38CC97B2072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C865CF-106B-4D42-A2C0-5E5328AFDA57}"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1890E3B-4193-4DCD-B6BF-CD3058183ECD}">
      <dgm:prSet/>
      <dgm:spPr/>
      <dgm:t>
        <a:bodyPr/>
        <a:lstStyle/>
        <a:p>
          <a:pPr>
            <a:lnSpc>
              <a:spcPct val="100000"/>
            </a:lnSpc>
            <a:defRPr b="1"/>
          </a:pPr>
          <a:r>
            <a:rPr lang="en-US" dirty="0">
              <a:solidFill>
                <a:schemeClr val="bg1"/>
              </a:solidFill>
            </a:rPr>
            <a:t>Various Bots that can handle different tasks</a:t>
          </a:r>
        </a:p>
      </dgm:t>
    </dgm:pt>
    <dgm:pt modelId="{F1A4CA9F-58EF-46E7-9738-86BC23B346C1}" type="parTrans" cxnId="{D4E11E23-34BC-4FE9-B088-FD5BA5BEEF0A}">
      <dgm:prSet/>
      <dgm:spPr/>
      <dgm:t>
        <a:bodyPr/>
        <a:lstStyle/>
        <a:p>
          <a:endParaRPr lang="en-US"/>
        </a:p>
      </dgm:t>
    </dgm:pt>
    <dgm:pt modelId="{C0514379-968F-4108-A945-05B47209BCDB}" type="sibTrans" cxnId="{D4E11E23-34BC-4FE9-B088-FD5BA5BEEF0A}">
      <dgm:prSet/>
      <dgm:spPr/>
      <dgm:t>
        <a:bodyPr/>
        <a:lstStyle/>
        <a:p>
          <a:endParaRPr lang="en-US"/>
        </a:p>
      </dgm:t>
    </dgm:pt>
    <dgm:pt modelId="{2805A6F5-53DE-49B0-A846-76B5C3533F07}">
      <dgm:prSet/>
      <dgm:spPr/>
      <dgm:t>
        <a:bodyPr/>
        <a:lstStyle/>
        <a:p>
          <a:pPr>
            <a:lnSpc>
              <a:spcPct val="100000"/>
            </a:lnSpc>
          </a:pPr>
          <a:r>
            <a:rPr lang="en-US" dirty="0">
              <a:solidFill>
                <a:schemeClr val="bg1"/>
              </a:solidFill>
            </a:rPr>
            <a:t>Bot for securing medical or employment details</a:t>
          </a:r>
        </a:p>
      </dgm:t>
    </dgm:pt>
    <dgm:pt modelId="{69100343-28CF-449C-9594-DDB26C8FD6CF}" type="parTrans" cxnId="{450E4697-1E87-420F-8ED9-4E4B71729369}">
      <dgm:prSet/>
      <dgm:spPr/>
      <dgm:t>
        <a:bodyPr/>
        <a:lstStyle/>
        <a:p>
          <a:endParaRPr lang="en-US"/>
        </a:p>
      </dgm:t>
    </dgm:pt>
    <dgm:pt modelId="{DBF27EEA-0D1F-44DD-8958-38B880D44F4B}" type="sibTrans" cxnId="{450E4697-1E87-420F-8ED9-4E4B71729369}">
      <dgm:prSet/>
      <dgm:spPr/>
      <dgm:t>
        <a:bodyPr/>
        <a:lstStyle/>
        <a:p>
          <a:endParaRPr lang="en-US"/>
        </a:p>
      </dgm:t>
    </dgm:pt>
    <dgm:pt modelId="{D8F7C83D-E808-45BB-9F2B-C13298AD57C1}">
      <dgm:prSet/>
      <dgm:spPr/>
      <dgm:t>
        <a:bodyPr/>
        <a:lstStyle/>
        <a:p>
          <a:pPr>
            <a:lnSpc>
              <a:spcPct val="100000"/>
            </a:lnSpc>
          </a:pPr>
          <a:r>
            <a:rPr lang="en-US">
              <a:solidFill>
                <a:schemeClr val="bg1"/>
              </a:solidFill>
            </a:rPr>
            <a:t>Bot for scraping information</a:t>
          </a:r>
        </a:p>
      </dgm:t>
    </dgm:pt>
    <dgm:pt modelId="{75C070E3-B786-4248-98E0-639D8D88B384}" type="parTrans" cxnId="{C2859E8D-BA1D-47C3-B02F-96607AEE155A}">
      <dgm:prSet/>
      <dgm:spPr/>
      <dgm:t>
        <a:bodyPr/>
        <a:lstStyle/>
        <a:p>
          <a:endParaRPr lang="en-US"/>
        </a:p>
      </dgm:t>
    </dgm:pt>
    <dgm:pt modelId="{C4F556E6-8D4B-4364-AB91-089DB094C60E}" type="sibTrans" cxnId="{C2859E8D-BA1D-47C3-B02F-96607AEE155A}">
      <dgm:prSet/>
      <dgm:spPr/>
      <dgm:t>
        <a:bodyPr/>
        <a:lstStyle/>
        <a:p>
          <a:endParaRPr lang="en-US"/>
        </a:p>
      </dgm:t>
    </dgm:pt>
    <dgm:pt modelId="{972DF1E8-206D-4D55-80CB-0E0A004BD1F1}">
      <dgm:prSet/>
      <dgm:spPr/>
      <dgm:t>
        <a:bodyPr/>
        <a:lstStyle/>
        <a:p>
          <a:pPr>
            <a:lnSpc>
              <a:spcPct val="100000"/>
            </a:lnSpc>
          </a:pPr>
          <a:r>
            <a:rPr lang="en-US">
              <a:solidFill>
                <a:schemeClr val="bg1"/>
              </a:solidFill>
            </a:rPr>
            <a:t>Bot for searching for something</a:t>
          </a:r>
        </a:p>
      </dgm:t>
    </dgm:pt>
    <dgm:pt modelId="{316477E9-26E1-4616-A93D-04150E0D682B}" type="parTrans" cxnId="{5E6F09DB-D94E-4310-8BCA-F3594A2260CC}">
      <dgm:prSet/>
      <dgm:spPr/>
      <dgm:t>
        <a:bodyPr/>
        <a:lstStyle/>
        <a:p>
          <a:endParaRPr lang="en-US"/>
        </a:p>
      </dgm:t>
    </dgm:pt>
    <dgm:pt modelId="{504538F3-DFEA-4710-A33E-69D9DD7F51A6}" type="sibTrans" cxnId="{5E6F09DB-D94E-4310-8BCA-F3594A2260CC}">
      <dgm:prSet/>
      <dgm:spPr/>
      <dgm:t>
        <a:bodyPr/>
        <a:lstStyle/>
        <a:p>
          <a:endParaRPr lang="en-US"/>
        </a:p>
      </dgm:t>
    </dgm:pt>
    <dgm:pt modelId="{FA81ACE4-001C-4194-9CA9-19EDF1A2054E}">
      <dgm:prSet/>
      <dgm:spPr/>
      <dgm:t>
        <a:bodyPr/>
        <a:lstStyle/>
        <a:p>
          <a:pPr>
            <a:lnSpc>
              <a:spcPct val="100000"/>
            </a:lnSpc>
          </a:pPr>
          <a:r>
            <a:rPr lang="en-US" dirty="0">
              <a:solidFill>
                <a:schemeClr val="bg1"/>
              </a:solidFill>
            </a:rPr>
            <a:t>Bot for categorizing posts</a:t>
          </a:r>
        </a:p>
      </dgm:t>
    </dgm:pt>
    <dgm:pt modelId="{5A6D80A4-F7DC-4351-B20D-4FB83B0A42CD}" type="parTrans" cxnId="{B1487287-E0E2-485B-85D9-2BE8FF840B7B}">
      <dgm:prSet/>
      <dgm:spPr/>
      <dgm:t>
        <a:bodyPr/>
        <a:lstStyle/>
        <a:p>
          <a:endParaRPr lang="en-US"/>
        </a:p>
      </dgm:t>
    </dgm:pt>
    <dgm:pt modelId="{AD41CB3C-A4A8-4E99-AA21-D94216907D57}" type="sibTrans" cxnId="{B1487287-E0E2-485B-85D9-2BE8FF840B7B}">
      <dgm:prSet/>
      <dgm:spPr/>
      <dgm:t>
        <a:bodyPr/>
        <a:lstStyle/>
        <a:p>
          <a:endParaRPr lang="en-US"/>
        </a:p>
      </dgm:t>
    </dgm:pt>
    <dgm:pt modelId="{95ABAD44-3CA1-431F-8003-4209617B79A4}">
      <dgm:prSet/>
      <dgm:spPr/>
      <dgm:t>
        <a:bodyPr/>
        <a:lstStyle/>
        <a:p>
          <a:pPr>
            <a:lnSpc>
              <a:spcPct val="100000"/>
            </a:lnSpc>
            <a:defRPr b="1"/>
          </a:pPr>
          <a:r>
            <a:rPr lang="en-US" dirty="0">
              <a:solidFill>
                <a:schemeClr val="bg1"/>
              </a:solidFill>
            </a:rPr>
            <a:t>Platform</a:t>
          </a:r>
        </a:p>
      </dgm:t>
    </dgm:pt>
    <dgm:pt modelId="{411F6D18-16D6-4516-9194-7096E142C259}" type="parTrans" cxnId="{68CBA5B6-23D3-45B5-8DFA-33ED3E04061A}">
      <dgm:prSet/>
      <dgm:spPr/>
      <dgm:t>
        <a:bodyPr/>
        <a:lstStyle/>
        <a:p>
          <a:endParaRPr lang="en-US"/>
        </a:p>
      </dgm:t>
    </dgm:pt>
    <dgm:pt modelId="{F961D27F-56E4-4F26-896F-D8B27E1CCC02}" type="sibTrans" cxnId="{68CBA5B6-23D3-45B5-8DFA-33ED3E04061A}">
      <dgm:prSet/>
      <dgm:spPr/>
      <dgm:t>
        <a:bodyPr/>
        <a:lstStyle/>
        <a:p>
          <a:endParaRPr lang="en-US"/>
        </a:p>
      </dgm:t>
    </dgm:pt>
    <dgm:pt modelId="{83EDCE64-AF10-4136-9D98-D346487CAB52}">
      <dgm:prSet/>
      <dgm:spPr/>
      <dgm:t>
        <a:bodyPr/>
        <a:lstStyle/>
        <a:p>
          <a:pPr>
            <a:lnSpc>
              <a:spcPct val="100000"/>
            </a:lnSpc>
          </a:pPr>
          <a:r>
            <a:rPr lang="en-US" dirty="0">
              <a:solidFill>
                <a:schemeClr val="bg1"/>
              </a:solidFill>
            </a:rPr>
            <a:t>Satire global news website that can be used to test trust on bots</a:t>
          </a:r>
        </a:p>
      </dgm:t>
    </dgm:pt>
    <dgm:pt modelId="{DBD06F4C-626E-4505-852C-FBAA96FD3A24}" type="parTrans" cxnId="{AD5AAB01-F383-49F9-9A49-8618D6247F9B}">
      <dgm:prSet/>
      <dgm:spPr/>
      <dgm:t>
        <a:bodyPr/>
        <a:lstStyle/>
        <a:p>
          <a:endParaRPr lang="en-US"/>
        </a:p>
      </dgm:t>
    </dgm:pt>
    <dgm:pt modelId="{0DBCC0F9-197F-4D27-B6AF-99B80AD66743}" type="sibTrans" cxnId="{AD5AAB01-F383-49F9-9A49-8618D6247F9B}">
      <dgm:prSet/>
      <dgm:spPr/>
      <dgm:t>
        <a:bodyPr/>
        <a:lstStyle/>
        <a:p>
          <a:endParaRPr lang="en-US"/>
        </a:p>
      </dgm:t>
    </dgm:pt>
    <dgm:pt modelId="{439EBD66-326A-4279-B8CF-54B560F698BD}" type="pres">
      <dgm:prSet presAssocID="{79C865CF-106B-4D42-A2C0-5E5328AFDA57}" presName="root" presStyleCnt="0">
        <dgm:presLayoutVars>
          <dgm:dir/>
          <dgm:resizeHandles val="exact"/>
        </dgm:presLayoutVars>
      </dgm:prSet>
      <dgm:spPr/>
    </dgm:pt>
    <dgm:pt modelId="{A1CCCFF3-55E8-4B0D-91D4-25C3CFE2C472}" type="pres">
      <dgm:prSet presAssocID="{C1890E3B-4193-4DCD-B6BF-CD3058183ECD}" presName="compNode" presStyleCnt="0"/>
      <dgm:spPr/>
    </dgm:pt>
    <dgm:pt modelId="{CC4184B5-F948-485C-9406-EE63FC79DF1D}" type="pres">
      <dgm:prSet presAssocID="{C1890E3B-4193-4DCD-B6BF-CD3058183EC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C91D02FA-F859-45FC-B543-D70463012010}" type="pres">
      <dgm:prSet presAssocID="{C1890E3B-4193-4DCD-B6BF-CD3058183ECD}" presName="iconSpace" presStyleCnt="0"/>
      <dgm:spPr/>
    </dgm:pt>
    <dgm:pt modelId="{AEBEEA81-C012-44DC-A903-183F00546BC6}" type="pres">
      <dgm:prSet presAssocID="{C1890E3B-4193-4DCD-B6BF-CD3058183ECD}" presName="parTx" presStyleLbl="revTx" presStyleIdx="0" presStyleCnt="4">
        <dgm:presLayoutVars>
          <dgm:chMax val="0"/>
          <dgm:chPref val="0"/>
        </dgm:presLayoutVars>
      </dgm:prSet>
      <dgm:spPr/>
    </dgm:pt>
    <dgm:pt modelId="{EA85A874-7A3F-4B26-8032-5708ECFA3CEA}" type="pres">
      <dgm:prSet presAssocID="{C1890E3B-4193-4DCD-B6BF-CD3058183ECD}" presName="txSpace" presStyleCnt="0"/>
      <dgm:spPr/>
    </dgm:pt>
    <dgm:pt modelId="{3334881B-9848-4655-996D-520613D839F3}" type="pres">
      <dgm:prSet presAssocID="{C1890E3B-4193-4DCD-B6BF-CD3058183ECD}" presName="desTx" presStyleLbl="revTx" presStyleIdx="1" presStyleCnt="4">
        <dgm:presLayoutVars/>
      </dgm:prSet>
      <dgm:spPr/>
    </dgm:pt>
    <dgm:pt modelId="{0D765DF1-2C7F-49DA-B122-7A5E7A947443}" type="pres">
      <dgm:prSet presAssocID="{C0514379-968F-4108-A945-05B47209BCDB}" presName="sibTrans" presStyleCnt="0"/>
      <dgm:spPr/>
    </dgm:pt>
    <dgm:pt modelId="{156EAE70-8F99-4DA0-93E9-C45D2B079A2F}" type="pres">
      <dgm:prSet presAssocID="{95ABAD44-3CA1-431F-8003-4209617B79A4}" presName="compNode" presStyleCnt="0"/>
      <dgm:spPr/>
    </dgm:pt>
    <dgm:pt modelId="{67FC52FB-2FA3-472E-A153-C2718BFB94F9}" type="pres">
      <dgm:prSet presAssocID="{95ABAD44-3CA1-431F-8003-4209617B79A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eeldscherm"/>
        </a:ext>
      </dgm:extLst>
    </dgm:pt>
    <dgm:pt modelId="{792642C1-8E01-4D98-B32F-C95BF7A73116}" type="pres">
      <dgm:prSet presAssocID="{95ABAD44-3CA1-431F-8003-4209617B79A4}" presName="iconSpace" presStyleCnt="0"/>
      <dgm:spPr/>
    </dgm:pt>
    <dgm:pt modelId="{2F88269B-754B-42DE-8E42-D7D1B93E01FF}" type="pres">
      <dgm:prSet presAssocID="{95ABAD44-3CA1-431F-8003-4209617B79A4}" presName="parTx" presStyleLbl="revTx" presStyleIdx="2" presStyleCnt="4">
        <dgm:presLayoutVars>
          <dgm:chMax val="0"/>
          <dgm:chPref val="0"/>
        </dgm:presLayoutVars>
      </dgm:prSet>
      <dgm:spPr/>
    </dgm:pt>
    <dgm:pt modelId="{2FCE843E-C373-41FF-9A38-D43408296B9D}" type="pres">
      <dgm:prSet presAssocID="{95ABAD44-3CA1-431F-8003-4209617B79A4}" presName="txSpace" presStyleCnt="0"/>
      <dgm:spPr/>
    </dgm:pt>
    <dgm:pt modelId="{6C9C0958-F379-4F22-BF1B-FED0D723C52D}" type="pres">
      <dgm:prSet presAssocID="{95ABAD44-3CA1-431F-8003-4209617B79A4}" presName="desTx" presStyleLbl="revTx" presStyleIdx="3" presStyleCnt="4">
        <dgm:presLayoutVars/>
      </dgm:prSet>
      <dgm:spPr/>
    </dgm:pt>
  </dgm:ptLst>
  <dgm:cxnLst>
    <dgm:cxn modelId="{AD5AAB01-F383-49F9-9A49-8618D6247F9B}" srcId="{95ABAD44-3CA1-431F-8003-4209617B79A4}" destId="{83EDCE64-AF10-4136-9D98-D346487CAB52}" srcOrd="0" destOrd="0" parTransId="{DBD06F4C-626E-4505-852C-FBAA96FD3A24}" sibTransId="{0DBCC0F9-197F-4D27-B6AF-99B80AD66743}"/>
    <dgm:cxn modelId="{21367206-717B-4B03-B97B-B1A011E85A75}" type="presOf" srcId="{C1890E3B-4193-4DCD-B6BF-CD3058183ECD}" destId="{AEBEEA81-C012-44DC-A903-183F00546BC6}" srcOrd="0" destOrd="0" presId="urn:microsoft.com/office/officeart/2018/2/layout/IconLabelDescriptionList"/>
    <dgm:cxn modelId="{D4E11E23-34BC-4FE9-B088-FD5BA5BEEF0A}" srcId="{79C865CF-106B-4D42-A2C0-5E5328AFDA57}" destId="{C1890E3B-4193-4DCD-B6BF-CD3058183ECD}" srcOrd="0" destOrd="0" parTransId="{F1A4CA9F-58EF-46E7-9738-86BC23B346C1}" sibTransId="{C0514379-968F-4108-A945-05B47209BCDB}"/>
    <dgm:cxn modelId="{C70C3B41-6B80-4922-8B9D-A4E53B861D4F}" type="presOf" srcId="{79C865CF-106B-4D42-A2C0-5E5328AFDA57}" destId="{439EBD66-326A-4279-B8CF-54B560F698BD}" srcOrd="0" destOrd="0" presId="urn:microsoft.com/office/officeart/2018/2/layout/IconLabelDescriptionList"/>
    <dgm:cxn modelId="{C1FD9E58-DC7A-4EDF-A8CD-EE6472DBA3E0}" type="presOf" srcId="{FA81ACE4-001C-4194-9CA9-19EDF1A2054E}" destId="{3334881B-9848-4655-996D-520613D839F3}" srcOrd="0" destOrd="3" presId="urn:microsoft.com/office/officeart/2018/2/layout/IconLabelDescriptionList"/>
    <dgm:cxn modelId="{2411DF81-95EC-4EFA-9C2B-18F42283332A}" type="presOf" srcId="{83EDCE64-AF10-4136-9D98-D346487CAB52}" destId="{6C9C0958-F379-4F22-BF1B-FED0D723C52D}" srcOrd="0" destOrd="0" presId="urn:microsoft.com/office/officeart/2018/2/layout/IconLabelDescriptionList"/>
    <dgm:cxn modelId="{B1487287-E0E2-485B-85D9-2BE8FF840B7B}" srcId="{C1890E3B-4193-4DCD-B6BF-CD3058183ECD}" destId="{FA81ACE4-001C-4194-9CA9-19EDF1A2054E}" srcOrd="3" destOrd="0" parTransId="{5A6D80A4-F7DC-4351-B20D-4FB83B0A42CD}" sibTransId="{AD41CB3C-A4A8-4E99-AA21-D94216907D57}"/>
    <dgm:cxn modelId="{40990F8B-D43E-4323-9CF9-D14ADD92A840}" type="presOf" srcId="{972DF1E8-206D-4D55-80CB-0E0A004BD1F1}" destId="{3334881B-9848-4655-996D-520613D839F3}" srcOrd="0" destOrd="2" presId="urn:microsoft.com/office/officeart/2018/2/layout/IconLabelDescriptionList"/>
    <dgm:cxn modelId="{C2859E8D-BA1D-47C3-B02F-96607AEE155A}" srcId="{C1890E3B-4193-4DCD-B6BF-CD3058183ECD}" destId="{D8F7C83D-E808-45BB-9F2B-C13298AD57C1}" srcOrd="1" destOrd="0" parTransId="{75C070E3-B786-4248-98E0-639D8D88B384}" sibTransId="{C4F556E6-8D4B-4364-AB91-089DB094C60E}"/>
    <dgm:cxn modelId="{450E4697-1E87-420F-8ED9-4E4B71729369}" srcId="{C1890E3B-4193-4DCD-B6BF-CD3058183ECD}" destId="{2805A6F5-53DE-49B0-A846-76B5C3533F07}" srcOrd="0" destOrd="0" parTransId="{69100343-28CF-449C-9594-DDB26C8FD6CF}" sibTransId="{DBF27EEA-0D1F-44DD-8958-38B880D44F4B}"/>
    <dgm:cxn modelId="{68CBA5B6-23D3-45B5-8DFA-33ED3E04061A}" srcId="{79C865CF-106B-4D42-A2C0-5E5328AFDA57}" destId="{95ABAD44-3CA1-431F-8003-4209617B79A4}" srcOrd="1" destOrd="0" parTransId="{411F6D18-16D6-4516-9194-7096E142C259}" sibTransId="{F961D27F-56E4-4F26-896F-D8B27E1CCC02}"/>
    <dgm:cxn modelId="{C395BAC5-E2EB-444F-AB0B-DC44B5157A1A}" type="presOf" srcId="{95ABAD44-3CA1-431F-8003-4209617B79A4}" destId="{2F88269B-754B-42DE-8E42-D7D1B93E01FF}" srcOrd="0" destOrd="0" presId="urn:microsoft.com/office/officeart/2018/2/layout/IconLabelDescriptionList"/>
    <dgm:cxn modelId="{958895CE-5F1A-458A-B336-A49B76BE78C8}" type="presOf" srcId="{2805A6F5-53DE-49B0-A846-76B5C3533F07}" destId="{3334881B-9848-4655-996D-520613D839F3}" srcOrd="0" destOrd="0" presId="urn:microsoft.com/office/officeart/2018/2/layout/IconLabelDescriptionList"/>
    <dgm:cxn modelId="{5E6F09DB-D94E-4310-8BCA-F3594A2260CC}" srcId="{C1890E3B-4193-4DCD-B6BF-CD3058183ECD}" destId="{972DF1E8-206D-4D55-80CB-0E0A004BD1F1}" srcOrd="2" destOrd="0" parTransId="{316477E9-26E1-4616-A93D-04150E0D682B}" sibTransId="{504538F3-DFEA-4710-A33E-69D9DD7F51A6}"/>
    <dgm:cxn modelId="{7E2D6AEA-45CF-4EDA-929D-4BE7F8237877}" type="presOf" srcId="{D8F7C83D-E808-45BB-9F2B-C13298AD57C1}" destId="{3334881B-9848-4655-996D-520613D839F3}" srcOrd="0" destOrd="1" presId="urn:microsoft.com/office/officeart/2018/2/layout/IconLabelDescriptionList"/>
    <dgm:cxn modelId="{A92E75B1-B16D-43E1-BEBA-4B459892DFBC}" type="presParOf" srcId="{439EBD66-326A-4279-B8CF-54B560F698BD}" destId="{A1CCCFF3-55E8-4B0D-91D4-25C3CFE2C472}" srcOrd="0" destOrd="0" presId="urn:microsoft.com/office/officeart/2018/2/layout/IconLabelDescriptionList"/>
    <dgm:cxn modelId="{E169376E-6DA5-448A-BEE8-1D2C9A94C4DF}" type="presParOf" srcId="{A1CCCFF3-55E8-4B0D-91D4-25C3CFE2C472}" destId="{CC4184B5-F948-485C-9406-EE63FC79DF1D}" srcOrd="0" destOrd="0" presId="urn:microsoft.com/office/officeart/2018/2/layout/IconLabelDescriptionList"/>
    <dgm:cxn modelId="{DE3066C7-42E2-49E2-98E2-6EEC1C68166D}" type="presParOf" srcId="{A1CCCFF3-55E8-4B0D-91D4-25C3CFE2C472}" destId="{C91D02FA-F859-45FC-B543-D70463012010}" srcOrd="1" destOrd="0" presId="urn:microsoft.com/office/officeart/2018/2/layout/IconLabelDescriptionList"/>
    <dgm:cxn modelId="{99E17E0E-7CA2-4407-B2B9-46E82A175A39}" type="presParOf" srcId="{A1CCCFF3-55E8-4B0D-91D4-25C3CFE2C472}" destId="{AEBEEA81-C012-44DC-A903-183F00546BC6}" srcOrd="2" destOrd="0" presId="urn:microsoft.com/office/officeart/2018/2/layout/IconLabelDescriptionList"/>
    <dgm:cxn modelId="{DCA87174-6C21-4558-BEAE-5E6CACDD1978}" type="presParOf" srcId="{A1CCCFF3-55E8-4B0D-91D4-25C3CFE2C472}" destId="{EA85A874-7A3F-4B26-8032-5708ECFA3CEA}" srcOrd="3" destOrd="0" presId="urn:microsoft.com/office/officeart/2018/2/layout/IconLabelDescriptionList"/>
    <dgm:cxn modelId="{4EB4816B-F78A-412E-B74B-431A2C32DE4B}" type="presParOf" srcId="{A1CCCFF3-55E8-4B0D-91D4-25C3CFE2C472}" destId="{3334881B-9848-4655-996D-520613D839F3}" srcOrd="4" destOrd="0" presId="urn:microsoft.com/office/officeart/2018/2/layout/IconLabelDescriptionList"/>
    <dgm:cxn modelId="{00A8C0F8-891C-46BE-83C7-415A6BA0E8F6}" type="presParOf" srcId="{439EBD66-326A-4279-B8CF-54B560F698BD}" destId="{0D765DF1-2C7F-49DA-B122-7A5E7A947443}" srcOrd="1" destOrd="0" presId="urn:microsoft.com/office/officeart/2018/2/layout/IconLabelDescriptionList"/>
    <dgm:cxn modelId="{ECE55B3A-A02A-4FF1-87AE-A72194BA662A}" type="presParOf" srcId="{439EBD66-326A-4279-B8CF-54B560F698BD}" destId="{156EAE70-8F99-4DA0-93E9-C45D2B079A2F}" srcOrd="2" destOrd="0" presId="urn:microsoft.com/office/officeart/2018/2/layout/IconLabelDescriptionList"/>
    <dgm:cxn modelId="{A683CF52-7486-47BD-BD47-58111CF26A4C}" type="presParOf" srcId="{156EAE70-8F99-4DA0-93E9-C45D2B079A2F}" destId="{67FC52FB-2FA3-472E-A153-C2718BFB94F9}" srcOrd="0" destOrd="0" presId="urn:microsoft.com/office/officeart/2018/2/layout/IconLabelDescriptionList"/>
    <dgm:cxn modelId="{4EF2BC8A-AC96-402E-9431-5E80EAB95CB3}" type="presParOf" srcId="{156EAE70-8F99-4DA0-93E9-C45D2B079A2F}" destId="{792642C1-8E01-4D98-B32F-C95BF7A73116}" srcOrd="1" destOrd="0" presId="urn:microsoft.com/office/officeart/2018/2/layout/IconLabelDescriptionList"/>
    <dgm:cxn modelId="{D3186399-ED32-42BD-A21F-8EB42EAE2D54}" type="presParOf" srcId="{156EAE70-8F99-4DA0-93E9-C45D2B079A2F}" destId="{2F88269B-754B-42DE-8E42-D7D1B93E01FF}" srcOrd="2" destOrd="0" presId="urn:microsoft.com/office/officeart/2018/2/layout/IconLabelDescriptionList"/>
    <dgm:cxn modelId="{E010A39D-3A9C-4F49-8766-A365B529BF66}" type="presParOf" srcId="{156EAE70-8F99-4DA0-93E9-C45D2B079A2F}" destId="{2FCE843E-C373-41FF-9A38-D43408296B9D}" srcOrd="3" destOrd="0" presId="urn:microsoft.com/office/officeart/2018/2/layout/IconLabelDescriptionList"/>
    <dgm:cxn modelId="{B8AD5E48-B58B-43CC-99B9-7EABBF2EF142}" type="presParOf" srcId="{156EAE70-8F99-4DA0-93E9-C45D2B079A2F}" destId="{6C9C0958-F379-4F22-BF1B-FED0D723C52D}"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BEE9AC-FB8F-4851-BE58-96A724455326}"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37F1701-B52F-4742-99D5-630CBAD9C57E}">
      <dgm:prSet/>
      <dgm:spPr/>
      <dgm:t>
        <a:bodyPr/>
        <a:lstStyle/>
        <a:p>
          <a:pPr>
            <a:lnSpc>
              <a:spcPct val="100000"/>
            </a:lnSpc>
            <a:defRPr b="1"/>
          </a:pPr>
          <a:r>
            <a:rPr lang="en-US"/>
            <a:t>Bot for securing medical or employment details</a:t>
          </a:r>
        </a:p>
      </dgm:t>
    </dgm:pt>
    <dgm:pt modelId="{E325F5C3-FEB3-4E96-871F-46D267466EE3}" type="parTrans" cxnId="{9C2239D6-4954-4125-A788-40FB45273EC6}">
      <dgm:prSet/>
      <dgm:spPr/>
      <dgm:t>
        <a:bodyPr/>
        <a:lstStyle/>
        <a:p>
          <a:endParaRPr lang="en-US"/>
        </a:p>
      </dgm:t>
    </dgm:pt>
    <dgm:pt modelId="{E7A2A676-67D2-4622-8922-1E3A33A941E1}" type="sibTrans" cxnId="{9C2239D6-4954-4125-A788-40FB45273EC6}">
      <dgm:prSet/>
      <dgm:spPr/>
      <dgm:t>
        <a:bodyPr/>
        <a:lstStyle/>
        <a:p>
          <a:endParaRPr lang="en-US"/>
        </a:p>
      </dgm:t>
    </dgm:pt>
    <dgm:pt modelId="{0BB4D372-7E61-4B23-8494-325A5CBE95BB}">
      <dgm:prSet/>
      <dgm:spPr/>
      <dgm:t>
        <a:bodyPr/>
        <a:lstStyle/>
        <a:p>
          <a:pPr>
            <a:lnSpc>
              <a:spcPct val="100000"/>
            </a:lnSpc>
          </a:pPr>
          <a:r>
            <a:rPr lang="en-US"/>
            <a:t>This handles the learning outcome for security by design</a:t>
          </a:r>
        </a:p>
      </dgm:t>
    </dgm:pt>
    <dgm:pt modelId="{8519B90D-3E27-4A2F-8715-29483AE8E151}" type="parTrans" cxnId="{C776B2BA-6703-45AD-A062-B7E2D94BBCAB}">
      <dgm:prSet/>
      <dgm:spPr/>
      <dgm:t>
        <a:bodyPr/>
        <a:lstStyle/>
        <a:p>
          <a:endParaRPr lang="en-US"/>
        </a:p>
      </dgm:t>
    </dgm:pt>
    <dgm:pt modelId="{8E2D4700-8E60-4930-81C6-2B589DF19997}" type="sibTrans" cxnId="{C776B2BA-6703-45AD-A062-B7E2D94BBCAB}">
      <dgm:prSet/>
      <dgm:spPr/>
      <dgm:t>
        <a:bodyPr/>
        <a:lstStyle/>
        <a:p>
          <a:endParaRPr lang="en-US"/>
        </a:p>
      </dgm:t>
    </dgm:pt>
    <dgm:pt modelId="{B5FE3D7A-927F-47DE-B8CF-F64F83237837}">
      <dgm:prSet/>
      <dgm:spPr/>
      <dgm:t>
        <a:bodyPr/>
        <a:lstStyle/>
        <a:p>
          <a:pPr>
            <a:lnSpc>
              <a:spcPct val="100000"/>
            </a:lnSpc>
          </a:pPr>
          <a:r>
            <a:rPr lang="en-US"/>
            <a:t>Can be used to see if the sensitive information will be safe to transfer via bots</a:t>
          </a:r>
        </a:p>
      </dgm:t>
    </dgm:pt>
    <dgm:pt modelId="{06773854-70EC-492C-9379-A7FD4F7B9D3F}" type="parTrans" cxnId="{94EEB3F8-6E0B-463C-9CE6-3019D67B0EF3}">
      <dgm:prSet/>
      <dgm:spPr/>
      <dgm:t>
        <a:bodyPr/>
        <a:lstStyle/>
        <a:p>
          <a:endParaRPr lang="en-US"/>
        </a:p>
      </dgm:t>
    </dgm:pt>
    <dgm:pt modelId="{60C64992-3BC1-4CCD-9CAD-A6B11312DFD8}" type="sibTrans" cxnId="{94EEB3F8-6E0B-463C-9CE6-3019D67B0EF3}">
      <dgm:prSet/>
      <dgm:spPr/>
      <dgm:t>
        <a:bodyPr/>
        <a:lstStyle/>
        <a:p>
          <a:endParaRPr lang="en-US"/>
        </a:p>
      </dgm:t>
    </dgm:pt>
    <dgm:pt modelId="{4883383B-C1D9-44FC-AE33-F868434A4105}">
      <dgm:prSet/>
      <dgm:spPr/>
      <dgm:t>
        <a:bodyPr/>
        <a:lstStyle/>
        <a:p>
          <a:pPr>
            <a:lnSpc>
              <a:spcPct val="100000"/>
            </a:lnSpc>
            <a:defRPr b="1"/>
          </a:pPr>
          <a:r>
            <a:rPr lang="en-US"/>
            <a:t>Bot for scraping information</a:t>
          </a:r>
        </a:p>
      </dgm:t>
    </dgm:pt>
    <dgm:pt modelId="{40DBA2B2-7FE7-43A1-91D5-92F01D0A385B}" type="parTrans" cxnId="{41B2D333-D884-406B-99C1-1CBFFC711334}">
      <dgm:prSet/>
      <dgm:spPr/>
      <dgm:t>
        <a:bodyPr/>
        <a:lstStyle/>
        <a:p>
          <a:endParaRPr lang="en-US"/>
        </a:p>
      </dgm:t>
    </dgm:pt>
    <dgm:pt modelId="{FC9764A9-8CAE-45BA-B653-45DBBCCDCF24}" type="sibTrans" cxnId="{41B2D333-D884-406B-99C1-1CBFFC711334}">
      <dgm:prSet/>
      <dgm:spPr/>
      <dgm:t>
        <a:bodyPr/>
        <a:lstStyle/>
        <a:p>
          <a:endParaRPr lang="en-US"/>
        </a:p>
      </dgm:t>
    </dgm:pt>
    <dgm:pt modelId="{67DFAB8E-CE6C-4888-8CEC-BE3031627B7F}">
      <dgm:prSet/>
      <dgm:spPr/>
      <dgm:t>
        <a:bodyPr/>
        <a:lstStyle/>
        <a:p>
          <a:pPr>
            <a:lnSpc>
              <a:spcPct val="100000"/>
            </a:lnSpc>
          </a:pPr>
          <a:r>
            <a:rPr lang="en-US"/>
            <a:t>This will handle a lot of information so I want to see how it will be best stored</a:t>
          </a:r>
        </a:p>
      </dgm:t>
    </dgm:pt>
    <dgm:pt modelId="{54E1BB56-5F45-431C-AA78-A3501DEFBE5D}" type="parTrans" cxnId="{BC3E928F-A725-41E7-BD23-AA9F09513C76}">
      <dgm:prSet/>
      <dgm:spPr/>
      <dgm:t>
        <a:bodyPr/>
        <a:lstStyle/>
        <a:p>
          <a:endParaRPr lang="en-US"/>
        </a:p>
      </dgm:t>
    </dgm:pt>
    <dgm:pt modelId="{30307177-0939-47BC-96BE-98320EB7F6DC}" type="sibTrans" cxnId="{BC3E928F-A725-41E7-BD23-AA9F09513C76}">
      <dgm:prSet/>
      <dgm:spPr/>
      <dgm:t>
        <a:bodyPr/>
        <a:lstStyle/>
        <a:p>
          <a:endParaRPr lang="en-US"/>
        </a:p>
      </dgm:t>
    </dgm:pt>
    <dgm:pt modelId="{1D608AFE-3679-41F5-A319-FEFB08A6C2D8}">
      <dgm:prSet/>
      <dgm:spPr/>
      <dgm:t>
        <a:bodyPr/>
        <a:lstStyle/>
        <a:p>
          <a:pPr>
            <a:lnSpc>
              <a:spcPct val="100000"/>
            </a:lnSpc>
          </a:pPr>
          <a:r>
            <a:rPr lang="en-US"/>
            <a:t>It also needs to handle what is “junk” and what can be used.</a:t>
          </a:r>
        </a:p>
      </dgm:t>
    </dgm:pt>
    <dgm:pt modelId="{56743FB5-BC8E-4A16-8774-E05235BE874F}" type="parTrans" cxnId="{CFEB3E0F-E71D-4EBA-A2DA-CC71E110528C}">
      <dgm:prSet/>
      <dgm:spPr/>
      <dgm:t>
        <a:bodyPr/>
        <a:lstStyle/>
        <a:p>
          <a:endParaRPr lang="en-US"/>
        </a:p>
      </dgm:t>
    </dgm:pt>
    <dgm:pt modelId="{8E0EC93E-B532-4A78-8CB3-D8636F9F7B94}" type="sibTrans" cxnId="{CFEB3E0F-E71D-4EBA-A2DA-CC71E110528C}">
      <dgm:prSet/>
      <dgm:spPr/>
      <dgm:t>
        <a:bodyPr/>
        <a:lstStyle/>
        <a:p>
          <a:endParaRPr lang="en-US"/>
        </a:p>
      </dgm:t>
    </dgm:pt>
    <dgm:pt modelId="{DA6C97AF-01D9-4C48-9149-25457B892F38}">
      <dgm:prSet/>
      <dgm:spPr/>
      <dgm:t>
        <a:bodyPr/>
        <a:lstStyle/>
        <a:p>
          <a:pPr>
            <a:lnSpc>
              <a:spcPct val="100000"/>
            </a:lnSpc>
            <a:defRPr b="1"/>
          </a:pPr>
          <a:r>
            <a:rPr lang="en-US"/>
            <a:t>Bot for searching for something</a:t>
          </a:r>
        </a:p>
      </dgm:t>
    </dgm:pt>
    <dgm:pt modelId="{D481A9DD-EE46-4BC1-976A-7226765A32C2}" type="parTrans" cxnId="{12A0944E-087C-448D-8279-6EF6D15C7687}">
      <dgm:prSet/>
      <dgm:spPr/>
      <dgm:t>
        <a:bodyPr/>
        <a:lstStyle/>
        <a:p>
          <a:endParaRPr lang="en-US"/>
        </a:p>
      </dgm:t>
    </dgm:pt>
    <dgm:pt modelId="{6461DE00-4177-40B5-BD9A-E39BA3520858}" type="sibTrans" cxnId="{12A0944E-087C-448D-8279-6EF6D15C7687}">
      <dgm:prSet/>
      <dgm:spPr/>
      <dgm:t>
        <a:bodyPr/>
        <a:lstStyle/>
        <a:p>
          <a:endParaRPr lang="en-US"/>
        </a:p>
      </dgm:t>
    </dgm:pt>
    <dgm:pt modelId="{0EB4109A-0F93-4B77-A737-1341A91AAF9C}">
      <dgm:prSet/>
      <dgm:spPr/>
      <dgm:t>
        <a:bodyPr/>
        <a:lstStyle/>
        <a:p>
          <a:pPr>
            <a:lnSpc>
              <a:spcPct val="100000"/>
            </a:lnSpc>
          </a:pPr>
          <a:r>
            <a:rPr lang="en-US"/>
            <a:t>Simple web scraper that depending on search terms will send you some links that could be useful.</a:t>
          </a:r>
        </a:p>
      </dgm:t>
    </dgm:pt>
    <dgm:pt modelId="{52C570DF-2172-45AC-B5C9-C92A86AF3E3D}" type="parTrans" cxnId="{CB489FAF-C71B-4654-9B3E-E0026EDB99CE}">
      <dgm:prSet/>
      <dgm:spPr/>
      <dgm:t>
        <a:bodyPr/>
        <a:lstStyle/>
        <a:p>
          <a:endParaRPr lang="en-US"/>
        </a:p>
      </dgm:t>
    </dgm:pt>
    <dgm:pt modelId="{BFCB6C43-3202-47D7-8FAE-A5BC422C4DA3}" type="sibTrans" cxnId="{CB489FAF-C71B-4654-9B3E-E0026EDB99CE}">
      <dgm:prSet/>
      <dgm:spPr/>
      <dgm:t>
        <a:bodyPr/>
        <a:lstStyle/>
        <a:p>
          <a:endParaRPr lang="en-US"/>
        </a:p>
      </dgm:t>
    </dgm:pt>
    <dgm:pt modelId="{70CEAACB-6AF5-45FF-B90D-76B98175BAB4}">
      <dgm:prSet/>
      <dgm:spPr/>
      <dgm:t>
        <a:bodyPr/>
        <a:lstStyle/>
        <a:p>
          <a:pPr>
            <a:lnSpc>
              <a:spcPct val="100000"/>
            </a:lnSpc>
            <a:defRPr b="1"/>
          </a:pPr>
          <a:r>
            <a:rPr lang="en-US"/>
            <a:t>Bot for categorizing posts</a:t>
          </a:r>
        </a:p>
      </dgm:t>
    </dgm:pt>
    <dgm:pt modelId="{939F79CF-8EE8-4F60-8570-67C8FE28690A}" type="parTrans" cxnId="{1052D125-C996-4C93-BC59-AC2FA1C7CC63}">
      <dgm:prSet/>
      <dgm:spPr/>
      <dgm:t>
        <a:bodyPr/>
        <a:lstStyle/>
        <a:p>
          <a:endParaRPr lang="en-US"/>
        </a:p>
      </dgm:t>
    </dgm:pt>
    <dgm:pt modelId="{D0587DBA-6619-46CE-BA54-B7AB35038037}" type="sibTrans" cxnId="{1052D125-C996-4C93-BC59-AC2FA1C7CC63}">
      <dgm:prSet/>
      <dgm:spPr/>
      <dgm:t>
        <a:bodyPr/>
        <a:lstStyle/>
        <a:p>
          <a:endParaRPr lang="en-US"/>
        </a:p>
      </dgm:t>
    </dgm:pt>
    <dgm:pt modelId="{D2182251-D95A-4709-85BF-B992C1D23D87}">
      <dgm:prSet/>
      <dgm:spPr/>
      <dgm:t>
        <a:bodyPr/>
        <a:lstStyle/>
        <a:p>
          <a:pPr>
            <a:lnSpc>
              <a:spcPct val="100000"/>
            </a:lnSpc>
          </a:pPr>
          <a:r>
            <a:rPr lang="en-US"/>
            <a:t>This is coupled to the platform idea and so it will use existing categoryies or make a new one based on the input.</a:t>
          </a:r>
        </a:p>
      </dgm:t>
    </dgm:pt>
    <dgm:pt modelId="{4A54F826-A3E4-4910-B749-4387A5BAEFC9}" type="parTrans" cxnId="{4FFE581D-C6FA-474D-B23A-5242DADFF121}">
      <dgm:prSet/>
      <dgm:spPr/>
      <dgm:t>
        <a:bodyPr/>
        <a:lstStyle/>
        <a:p>
          <a:endParaRPr lang="en-US"/>
        </a:p>
      </dgm:t>
    </dgm:pt>
    <dgm:pt modelId="{294AEF27-A2B8-4A98-AD89-2B8CDB6253AA}" type="sibTrans" cxnId="{4FFE581D-C6FA-474D-B23A-5242DADFF121}">
      <dgm:prSet/>
      <dgm:spPr/>
      <dgm:t>
        <a:bodyPr/>
        <a:lstStyle/>
        <a:p>
          <a:endParaRPr lang="en-US"/>
        </a:p>
      </dgm:t>
    </dgm:pt>
    <dgm:pt modelId="{841841C6-8876-4DC7-B758-FEF6CC457873}" type="pres">
      <dgm:prSet presAssocID="{8FBEE9AC-FB8F-4851-BE58-96A724455326}" presName="root" presStyleCnt="0">
        <dgm:presLayoutVars>
          <dgm:dir/>
          <dgm:resizeHandles val="exact"/>
        </dgm:presLayoutVars>
      </dgm:prSet>
      <dgm:spPr/>
    </dgm:pt>
    <dgm:pt modelId="{0D27D74B-1D0A-4429-A02B-3F1864B1FC49}" type="pres">
      <dgm:prSet presAssocID="{137F1701-B52F-4742-99D5-630CBAD9C57E}" presName="compNode" presStyleCnt="0"/>
      <dgm:spPr/>
    </dgm:pt>
    <dgm:pt modelId="{A6B8DB6A-C281-4E0D-AF32-848E8F493DF3}" type="pres">
      <dgm:prSet presAssocID="{137F1701-B52F-4742-99D5-630CBAD9C57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rts"/>
        </a:ext>
      </dgm:extLst>
    </dgm:pt>
    <dgm:pt modelId="{270FA0AF-9FF7-4676-B8FF-1237D98375C1}" type="pres">
      <dgm:prSet presAssocID="{137F1701-B52F-4742-99D5-630CBAD9C57E}" presName="iconSpace" presStyleCnt="0"/>
      <dgm:spPr/>
    </dgm:pt>
    <dgm:pt modelId="{D52692C1-0E86-4F7D-9653-0EDAF40C8362}" type="pres">
      <dgm:prSet presAssocID="{137F1701-B52F-4742-99D5-630CBAD9C57E}" presName="parTx" presStyleLbl="revTx" presStyleIdx="0" presStyleCnt="8">
        <dgm:presLayoutVars>
          <dgm:chMax val="0"/>
          <dgm:chPref val="0"/>
        </dgm:presLayoutVars>
      </dgm:prSet>
      <dgm:spPr/>
    </dgm:pt>
    <dgm:pt modelId="{F4C9B64A-71A4-47C7-A3A7-D95EE9D7AEA1}" type="pres">
      <dgm:prSet presAssocID="{137F1701-B52F-4742-99D5-630CBAD9C57E}" presName="txSpace" presStyleCnt="0"/>
      <dgm:spPr/>
    </dgm:pt>
    <dgm:pt modelId="{9B24666E-3C5B-40C5-B1E9-1286F491477C}" type="pres">
      <dgm:prSet presAssocID="{137F1701-B52F-4742-99D5-630CBAD9C57E}" presName="desTx" presStyleLbl="revTx" presStyleIdx="1" presStyleCnt="8">
        <dgm:presLayoutVars/>
      </dgm:prSet>
      <dgm:spPr/>
    </dgm:pt>
    <dgm:pt modelId="{662AF9F5-6546-4F2C-B064-C13F9A9A0B5A}" type="pres">
      <dgm:prSet presAssocID="{E7A2A676-67D2-4622-8922-1E3A33A941E1}" presName="sibTrans" presStyleCnt="0"/>
      <dgm:spPr/>
    </dgm:pt>
    <dgm:pt modelId="{6651C6E4-DA37-449C-AAB8-E127A9B58029}" type="pres">
      <dgm:prSet presAssocID="{4883383B-C1D9-44FC-AE33-F868434A4105}" presName="compNode" presStyleCnt="0"/>
      <dgm:spPr/>
    </dgm:pt>
    <dgm:pt modelId="{D23DA11A-8D3B-4723-9289-7A65918BE00B}" type="pres">
      <dgm:prSet presAssocID="{4883383B-C1D9-44FC-AE33-F868434A410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E3356415-5D82-4344-BF18-775781EDFA4D}" type="pres">
      <dgm:prSet presAssocID="{4883383B-C1D9-44FC-AE33-F868434A4105}" presName="iconSpace" presStyleCnt="0"/>
      <dgm:spPr/>
    </dgm:pt>
    <dgm:pt modelId="{31448CEE-7B80-41DB-A578-170CE772813B}" type="pres">
      <dgm:prSet presAssocID="{4883383B-C1D9-44FC-AE33-F868434A4105}" presName="parTx" presStyleLbl="revTx" presStyleIdx="2" presStyleCnt="8">
        <dgm:presLayoutVars>
          <dgm:chMax val="0"/>
          <dgm:chPref val="0"/>
        </dgm:presLayoutVars>
      </dgm:prSet>
      <dgm:spPr/>
    </dgm:pt>
    <dgm:pt modelId="{FA0E95A3-CEEC-4ADA-89EA-BCE236738EBC}" type="pres">
      <dgm:prSet presAssocID="{4883383B-C1D9-44FC-AE33-F868434A4105}" presName="txSpace" presStyleCnt="0"/>
      <dgm:spPr/>
    </dgm:pt>
    <dgm:pt modelId="{6BD846B4-CF51-48A2-B776-67F29342B6E5}" type="pres">
      <dgm:prSet presAssocID="{4883383B-C1D9-44FC-AE33-F868434A4105}" presName="desTx" presStyleLbl="revTx" presStyleIdx="3" presStyleCnt="8">
        <dgm:presLayoutVars/>
      </dgm:prSet>
      <dgm:spPr/>
    </dgm:pt>
    <dgm:pt modelId="{DA6F31B6-0898-471E-8435-904872A70737}" type="pres">
      <dgm:prSet presAssocID="{FC9764A9-8CAE-45BA-B653-45DBBCCDCF24}" presName="sibTrans" presStyleCnt="0"/>
      <dgm:spPr/>
    </dgm:pt>
    <dgm:pt modelId="{E98BBEE4-A5DD-42F4-9A0D-9500E7B205C6}" type="pres">
      <dgm:prSet presAssocID="{DA6C97AF-01D9-4C48-9149-25457B892F38}" presName="compNode" presStyleCnt="0"/>
      <dgm:spPr/>
    </dgm:pt>
    <dgm:pt modelId="{C166E5D3-AAB3-4343-B72D-5D824A5969A8}" type="pres">
      <dgm:prSet presAssocID="{DA6C97AF-01D9-4C48-9149-25457B892F3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ursor"/>
        </a:ext>
      </dgm:extLst>
    </dgm:pt>
    <dgm:pt modelId="{979513D3-59B7-4DB5-8977-E0A3F8B470ED}" type="pres">
      <dgm:prSet presAssocID="{DA6C97AF-01D9-4C48-9149-25457B892F38}" presName="iconSpace" presStyleCnt="0"/>
      <dgm:spPr/>
    </dgm:pt>
    <dgm:pt modelId="{9825AAAE-7850-48A7-BD77-BB2D5605334C}" type="pres">
      <dgm:prSet presAssocID="{DA6C97AF-01D9-4C48-9149-25457B892F38}" presName="parTx" presStyleLbl="revTx" presStyleIdx="4" presStyleCnt="8">
        <dgm:presLayoutVars>
          <dgm:chMax val="0"/>
          <dgm:chPref val="0"/>
        </dgm:presLayoutVars>
      </dgm:prSet>
      <dgm:spPr/>
    </dgm:pt>
    <dgm:pt modelId="{C4B3DD96-33D8-4E1E-B8F0-DE2DA8CEB50F}" type="pres">
      <dgm:prSet presAssocID="{DA6C97AF-01D9-4C48-9149-25457B892F38}" presName="txSpace" presStyleCnt="0"/>
      <dgm:spPr/>
    </dgm:pt>
    <dgm:pt modelId="{3F6139FF-EB80-4E03-ABAF-FF1D4E5B8568}" type="pres">
      <dgm:prSet presAssocID="{DA6C97AF-01D9-4C48-9149-25457B892F38}" presName="desTx" presStyleLbl="revTx" presStyleIdx="5" presStyleCnt="8">
        <dgm:presLayoutVars/>
      </dgm:prSet>
      <dgm:spPr/>
    </dgm:pt>
    <dgm:pt modelId="{38BB56A9-3C4F-4600-B52D-98A77E49307D}" type="pres">
      <dgm:prSet presAssocID="{6461DE00-4177-40B5-BD9A-E39BA3520858}" presName="sibTrans" presStyleCnt="0"/>
      <dgm:spPr/>
    </dgm:pt>
    <dgm:pt modelId="{D667D335-CC18-4DCC-888E-881448A635AF}" type="pres">
      <dgm:prSet presAssocID="{70CEAACB-6AF5-45FF-B90D-76B98175BAB4}" presName="compNode" presStyleCnt="0"/>
      <dgm:spPr/>
    </dgm:pt>
    <dgm:pt modelId="{A2143A13-ABBF-424F-A240-3AAAC5C18099}" type="pres">
      <dgm:prSet presAssocID="{70CEAACB-6AF5-45FF-B90D-76B98175BAB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loeilamp"/>
        </a:ext>
      </dgm:extLst>
    </dgm:pt>
    <dgm:pt modelId="{A5311F0D-899C-4BAD-8041-F1BE85DE0A62}" type="pres">
      <dgm:prSet presAssocID="{70CEAACB-6AF5-45FF-B90D-76B98175BAB4}" presName="iconSpace" presStyleCnt="0"/>
      <dgm:spPr/>
    </dgm:pt>
    <dgm:pt modelId="{8E4ADA19-AD08-4456-8FB4-F368060FCB56}" type="pres">
      <dgm:prSet presAssocID="{70CEAACB-6AF5-45FF-B90D-76B98175BAB4}" presName="parTx" presStyleLbl="revTx" presStyleIdx="6" presStyleCnt="8">
        <dgm:presLayoutVars>
          <dgm:chMax val="0"/>
          <dgm:chPref val="0"/>
        </dgm:presLayoutVars>
      </dgm:prSet>
      <dgm:spPr/>
    </dgm:pt>
    <dgm:pt modelId="{1E3B3733-787B-4482-B63E-99363FDD0B7F}" type="pres">
      <dgm:prSet presAssocID="{70CEAACB-6AF5-45FF-B90D-76B98175BAB4}" presName="txSpace" presStyleCnt="0"/>
      <dgm:spPr/>
    </dgm:pt>
    <dgm:pt modelId="{76F5BD15-48D5-4743-BD4D-99966CAA1D83}" type="pres">
      <dgm:prSet presAssocID="{70CEAACB-6AF5-45FF-B90D-76B98175BAB4}" presName="desTx" presStyleLbl="revTx" presStyleIdx="7" presStyleCnt="8">
        <dgm:presLayoutVars/>
      </dgm:prSet>
      <dgm:spPr/>
    </dgm:pt>
  </dgm:ptLst>
  <dgm:cxnLst>
    <dgm:cxn modelId="{6C117C00-36C5-4F8C-A785-D7D0B4891B2D}" type="presOf" srcId="{70CEAACB-6AF5-45FF-B90D-76B98175BAB4}" destId="{8E4ADA19-AD08-4456-8FB4-F368060FCB56}" srcOrd="0" destOrd="0" presId="urn:microsoft.com/office/officeart/2018/2/layout/IconLabelDescriptionList"/>
    <dgm:cxn modelId="{CFEB3E0F-E71D-4EBA-A2DA-CC71E110528C}" srcId="{4883383B-C1D9-44FC-AE33-F868434A4105}" destId="{1D608AFE-3679-41F5-A319-FEFB08A6C2D8}" srcOrd="1" destOrd="0" parTransId="{56743FB5-BC8E-4A16-8774-E05235BE874F}" sibTransId="{8E0EC93E-B532-4A78-8CB3-D8636F9F7B94}"/>
    <dgm:cxn modelId="{4FFE581D-C6FA-474D-B23A-5242DADFF121}" srcId="{70CEAACB-6AF5-45FF-B90D-76B98175BAB4}" destId="{D2182251-D95A-4709-85BF-B992C1D23D87}" srcOrd="0" destOrd="0" parTransId="{4A54F826-A3E4-4910-B749-4387A5BAEFC9}" sibTransId="{294AEF27-A2B8-4A98-AD89-2B8CDB6253AA}"/>
    <dgm:cxn modelId="{1052D125-C996-4C93-BC59-AC2FA1C7CC63}" srcId="{8FBEE9AC-FB8F-4851-BE58-96A724455326}" destId="{70CEAACB-6AF5-45FF-B90D-76B98175BAB4}" srcOrd="3" destOrd="0" parTransId="{939F79CF-8EE8-4F60-8570-67C8FE28690A}" sibTransId="{D0587DBA-6619-46CE-BA54-B7AB35038037}"/>
    <dgm:cxn modelId="{41B2D333-D884-406B-99C1-1CBFFC711334}" srcId="{8FBEE9AC-FB8F-4851-BE58-96A724455326}" destId="{4883383B-C1D9-44FC-AE33-F868434A4105}" srcOrd="1" destOrd="0" parTransId="{40DBA2B2-7FE7-43A1-91D5-92F01D0A385B}" sibTransId="{FC9764A9-8CAE-45BA-B653-45DBBCCDCF24}"/>
    <dgm:cxn modelId="{C723BE35-C479-406E-AA78-3D79DB173A98}" type="presOf" srcId="{4883383B-C1D9-44FC-AE33-F868434A4105}" destId="{31448CEE-7B80-41DB-A578-170CE772813B}" srcOrd="0" destOrd="0" presId="urn:microsoft.com/office/officeart/2018/2/layout/IconLabelDescriptionList"/>
    <dgm:cxn modelId="{BC950E66-48E2-45EC-8C88-85B4862AE1FD}" type="presOf" srcId="{1D608AFE-3679-41F5-A319-FEFB08A6C2D8}" destId="{6BD846B4-CF51-48A2-B776-67F29342B6E5}" srcOrd="0" destOrd="1" presId="urn:microsoft.com/office/officeart/2018/2/layout/IconLabelDescriptionList"/>
    <dgm:cxn modelId="{DA0AE667-6FCC-4833-83B4-7719B3637546}" type="presOf" srcId="{8FBEE9AC-FB8F-4851-BE58-96A724455326}" destId="{841841C6-8876-4DC7-B758-FEF6CC457873}" srcOrd="0" destOrd="0" presId="urn:microsoft.com/office/officeart/2018/2/layout/IconLabelDescriptionList"/>
    <dgm:cxn modelId="{6778134A-41ED-4516-91AB-B625528AC176}" type="presOf" srcId="{0BB4D372-7E61-4B23-8494-325A5CBE95BB}" destId="{9B24666E-3C5B-40C5-B1E9-1286F491477C}" srcOrd="0" destOrd="0" presId="urn:microsoft.com/office/officeart/2018/2/layout/IconLabelDescriptionList"/>
    <dgm:cxn modelId="{12A0944E-087C-448D-8279-6EF6D15C7687}" srcId="{8FBEE9AC-FB8F-4851-BE58-96A724455326}" destId="{DA6C97AF-01D9-4C48-9149-25457B892F38}" srcOrd="2" destOrd="0" parTransId="{D481A9DD-EE46-4BC1-976A-7226765A32C2}" sibTransId="{6461DE00-4177-40B5-BD9A-E39BA3520858}"/>
    <dgm:cxn modelId="{D875B577-B35D-4ACD-A21B-D9691F9BC6D3}" type="presOf" srcId="{67DFAB8E-CE6C-4888-8CEC-BE3031627B7F}" destId="{6BD846B4-CF51-48A2-B776-67F29342B6E5}" srcOrd="0" destOrd="0" presId="urn:microsoft.com/office/officeart/2018/2/layout/IconLabelDescriptionList"/>
    <dgm:cxn modelId="{BC3E928F-A725-41E7-BD23-AA9F09513C76}" srcId="{4883383B-C1D9-44FC-AE33-F868434A4105}" destId="{67DFAB8E-CE6C-4888-8CEC-BE3031627B7F}" srcOrd="0" destOrd="0" parTransId="{54E1BB56-5F45-431C-AA78-A3501DEFBE5D}" sibTransId="{30307177-0939-47BC-96BE-98320EB7F6DC}"/>
    <dgm:cxn modelId="{EF28989E-43D1-4680-81DE-BD6713046D93}" type="presOf" srcId="{B5FE3D7A-927F-47DE-B8CF-F64F83237837}" destId="{9B24666E-3C5B-40C5-B1E9-1286F491477C}" srcOrd="0" destOrd="1" presId="urn:microsoft.com/office/officeart/2018/2/layout/IconLabelDescriptionList"/>
    <dgm:cxn modelId="{CB489FAF-C71B-4654-9B3E-E0026EDB99CE}" srcId="{DA6C97AF-01D9-4C48-9149-25457B892F38}" destId="{0EB4109A-0F93-4B77-A737-1341A91AAF9C}" srcOrd="0" destOrd="0" parTransId="{52C570DF-2172-45AC-B5C9-C92A86AF3E3D}" sibTransId="{BFCB6C43-3202-47D7-8FAE-A5BC422C4DA3}"/>
    <dgm:cxn modelId="{C776B2BA-6703-45AD-A062-B7E2D94BBCAB}" srcId="{137F1701-B52F-4742-99D5-630CBAD9C57E}" destId="{0BB4D372-7E61-4B23-8494-325A5CBE95BB}" srcOrd="0" destOrd="0" parTransId="{8519B90D-3E27-4A2F-8715-29483AE8E151}" sibTransId="{8E2D4700-8E60-4930-81C6-2B589DF19997}"/>
    <dgm:cxn modelId="{F103B0BC-0CD4-4F1F-88C7-FF125656944A}" type="presOf" srcId="{137F1701-B52F-4742-99D5-630CBAD9C57E}" destId="{D52692C1-0E86-4F7D-9653-0EDAF40C8362}" srcOrd="0" destOrd="0" presId="urn:microsoft.com/office/officeart/2018/2/layout/IconLabelDescriptionList"/>
    <dgm:cxn modelId="{7F6947D5-7279-43C0-8BAF-018C19C0135E}" type="presOf" srcId="{DA6C97AF-01D9-4C48-9149-25457B892F38}" destId="{9825AAAE-7850-48A7-BD77-BB2D5605334C}" srcOrd="0" destOrd="0" presId="urn:microsoft.com/office/officeart/2018/2/layout/IconLabelDescriptionList"/>
    <dgm:cxn modelId="{9C2239D6-4954-4125-A788-40FB45273EC6}" srcId="{8FBEE9AC-FB8F-4851-BE58-96A724455326}" destId="{137F1701-B52F-4742-99D5-630CBAD9C57E}" srcOrd="0" destOrd="0" parTransId="{E325F5C3-FEB3-4E96-871F-46D267466EE3}" sibTransId="{E7A2A676-67D2-4622-8922-1E3A33A941E1}"/>
    <dgm:cxn modelId="{3D878BE0-0BE8-4E78-8AD6-A521CFD6E9A4}" type="presOf" srcId="{0EB4109A-0F93-4B77-A737-1341A91AAF9C}" destId="{3F6139FF-EB80-4E03-ABAF-FF1D4E5B8568}" srcOrd="0" destOrd="0" presId="urn:microsoft.com/office/officeart/2018/2/layout/IconLabelDescriptionList"/>
    <dgm:cxn modelId="{94EEB3F8-6E0B-463C-9CE6-3019D67B0EF3}" srcId="{137F1701-B52F-4742-99D5-630CBAD9C57E}" destId="{B5FE3D7A-927F-47DE-B8CF-F64F83237837}" srcOrd="1" destOrd="0" parTransId="{06773854-70EC-492C-9379-A7FD4F7B9D3F}" sibTransId="{60C64992-3BC1-4CCD-9CAD-A6B11312DFD8}"/>
    <dgm:cxn modelId="{89716BFB-509E-4C17-97E1-04AF8894F504}" type="presOf" srcId="{D2182251-D95A-4709-85BF-B992C1D23D87}" destId="{76F5BD15-48D5-4743-BD4D-99966CAA1D83}" srcOrd="0" destOrd="0" presId="urn:microsoft.com/office/officeart/2018/2/layout/IconLabelDescriptionList"/>
    <dgm:cxn modelId="{27C955D7-D37A-40BB-9C18-C8E48E39A593}" type="presParOf" srcId="{841841C6-8876-4DC7-B758-FEF6CC457873}" destId="{0D27D74B-1D0A-4429-A02B-3F1864B1FC49}" srcOrd="0" destOrd="0" presId="urn:microsoft.com/office/officeart/2018/2/layout/IconLabelDescriptionList"/>
    <dgm:cxn modelId="{23257D39-FD9B-4EEB-A690-D213437EA216}" type="presParOf" srcId="{0D27D74B-1D0A-4429-A02B-3F1864B1FC49}" destId="{A6B8DB6A-C281-4E0D-AF32-848E8F493DF3}" srcOrd="0" destOrd="0" presId="urn:microsoft.com/office/officeart/2018/2/layout/IconLabelDescriptionList"/>
    <dgm:cxn modelId="{B47A1BF4-5B78-4AA5-ADD9-C7DED4700284}" type="presParOf" srcId="{0D27D74B-1D0A-4429-A02B-3F1864B1FC49}" destId="{270FA0AF-9FF7-4676-B8FF-1237D98375C1}" srcOrd="1" destOrd="0" presId="urn:microsoft.com/office/officeart/2018/2/layout/IconLabelDescriptionList"/>
    <dgm:cxn modelId="{F348060B-433C-43F1-B4C7-44746F89B75B}" type="presParOf" srcId="{0D27D74B-1D0A-4429-A02B-3F1864B1FC49}" destId="{D52692C1-0E86-4F7D-9653-0EDAF40C8362}" srcOrd="2" destOrd="0" presId="urn:microsoft.com/office/officeart/2018/2/layout/IconLabelDescriptionList"/>
    <dgm:cxn modelId="{A23196AC-7FE4-4C89-ACF8-808C808F123D}" type="presParOf" srcId="{0D27D74B-1D0A-4429-A02B-3F1864B1FC49}" destId="{F4C9B64A-71A4-47C7-A3A7-D95EE9D7AEA1}" srcOrd="3" destOrd="0" presId="urn:microsoft.com/office/officeart/2018/2/layout/IconLabelDescriptionList"/>
    <dgm:cxn modelId="{15249804-C673-4FEC-A952-35E5F54F5CE2}" type="presParOf" srcId="{0D27D74B-1D0A-4429-A02B-3F1864B1FC49}" destId="{9B24666E-3C5B-40C5-B1E9-1286F491477C}" srcOrd="4" destOrd="0" presId="urn:microsoft.com/office/officeart/2018/2/layout/IconLabelDescriptionList"/>
    <dgm:cxn modelId="{BAB4460C-03BE-4236-B2CF-20914513D122}" type="presParOf" srcId="{841841C6-8876-4DC7-B758-FEF6CC457873}" destId="{662AF9F5-6546-4F2C-B064-C13F9A9A0B5A}" srcOrd="1" destOrd="0" presId="urn:microsoft.com/office/officeart/2018/2/layout/IconLabelDescriptionList"/>
    <dgm:cxn modelId="{84951326-06B1-4EF3-B694-A4EE459E1F2E}" type="presParOf" srcId="{841841C6-8876-4DC7-B758-FEF6CC457873}" destId="{6651C6E4-DA37-449C-AAB8-E127A9B58029}" srcOrd="2" destOrd="0" presId="urn:microsoft.com/office/officeart/2018/2/layout/IconLabelDescriptionList"/>
    <dgm:cxn modelId="{91D5E371-729D-4CC7-A0C4-14AC6152F694}" type="presParOf" srcId="{6651C6E4-DA37-449C-AAB8-E127A9B58029}" destId="{D23DA11A-8D3B-4723-9289-7A65918BE00B}" srcOrd="0" destOrd="0" presId="urn:microsoft.com/office/officeart/2018/2/layout/IconLabelDescriptionList"/>
    <dgm:cxn modelId="{91DA3DCB-29A8-48F2-92C9-41AFC6B1E990}" type="presParOf" srcId="{6651C6E4-DA37-449C-AAB8-E127A9B58029}" destId="{E3356415-5D82-4344-BF18-775781EDFA4D}" srcOrd="1" destOrd="0" presId="urn:microsoft.com/office/officeart/2018/2/layout/IconLabelDescriptionList"/>
    <dgm:cxn modelId="{3C05D253-7B64-4423-AD60-3C594BB0756E}" type="presParOf" srcId="{6651C6E4-DA37-449C-AAB8-E127A9B58029}" destId="{31448CEE-7B80-41DB-A578-170CE772813B}" srcOrd="2" destOrd="0" presId="urn:microsoft.com/office/officeart/2018/2/layout/IconLabelDescriptionList"/>
    <dgm:cxn modelId="{783DC1B6-DA8E-44DA-8F84-DEBA4F408E8A}" type="presParOf" srcId="{6651C6E4-DA37-449C-AAB8-E127A9B58029}" destId="{FA0E95A3-CEEC-4ADA-89EA-BCE236738EBC}" srcOrd="3" destOrd="0" presId="urn:microsoft.com/office/officeart/2018/2/layout/IconLabelDescriptionList"/>
    <dgm:cxn modelId="{FD01F82D-E0D7-4F24-BD86-6616A8570B0C}" type="presParOf" srcId="{6651C6E4-DA37-449C-AAB8-E127A9B58029}" destId="{6BD846B4-CF51-48A2-B776-67F29342B6E5}" srcOrd="4" destOrd="0" presId="urn:microsoft.com/office/officeart/2018/2/layout/IconLabelDescriptionList"/>
    <dgm:cxn modelId="{BFE47E79-4026-40FA-9E14-56D4A838E11D}" type="presParOf" srcId="{841841C6-8876-4DC7-B758-FEF6CC457873}" destId="{DA6F31B6-0898-471E-8435-904872A70737}" srcOrd="3" destOrd="0" presId="urn:microsoft.com/office/officeart/2018/2/layout/IconLabelDescriptionList"/>
    <dgm:cxn modelId="{A1FA184E-28C2-42F4-8141-540F6A5D2FE5}" type="presParOf" srcId="{841841C6-8876-4DC7-B758-FEF6CC457873}" destId="{E98BBEE4-A5DD-42F4-9A0D-9500E7B205C6}" srcOrd="4" destOrd="0" presId="urn:microsoft.com/office/officeart/2018/2/layout/IconLabelDescriptionList"/>
    <dgm:cxn modelId="{8371CDF0-4C01-49F6-9560-AA217F174D5E}" type="presParOf" srcId="{E98BBEE4-A5DD-42F4-9A0D-9500E7B205C6}" destId="{C166E5D3-AAB3-4343-B72D-5D824A5969A8}" srcOrd="0" destOrd="0" presId="urn:microsoft.com/office/officeart/2018/2/layout/IconLabelDescriptionList"/>
    <dgm:cxn modelId="{0ABD91CD-4AAC-4EFD-BB23-95A3D5566382}" type="presParOf" srcId="{E98BBEE4-A5DD-42F4-9A0D-9500E7B205C6}" destId="{979513D3-59B7-4DB5-8977-E0A3F8B470ED}" srcOrd="1" destOrd="0" presId="urn:microsoft.com/office/officeart/2018/2/layout/IconLabelDescriptionList"/>
    <dgm:cxn modelId="{41061EAE-CE80-4724-9D26-985D78027523}" type="presParOf" srcId="{E98BBEE4-A5DD-42F4-9A0D-9500E7B205C6}" destId="{9825AAAE-7850-48A7-BD77-BB2D5605334C}" srcOrd="2" destOrd="0" presId="urn:microsoft.com/office/officeart/2018/2/layout/IconLabelDescriptionList"/>
    <dgm:cxn modelId="{9E805FC9-76FF-4FC8-8387-C4957237FF92}" type="presParOf" srcId="{E98BBEE4-A5DD-42F4-9A0D-9500E7B205C6}" destId="{C4B3DD96-33D8-4E1E-B8F0-DE2DA8CEB50F}" srcOrd="3" destOrd="0" presId="urn:microsoft.com/office/officeart/2018/2/layout/IconLabelDescriptionList"/>
    <dgm:cxn modelId="{D31DBB9E-96EC-425E-BF1B-412D531D0340}" type="presParOf" srcId="{E98BBEE4-A5DD-42F4-9A0D-9500E7B205C6}" destId="{3F6139FF-EB80-4E03-ABAF-FF1D4E5B8568}" srcOrd="4" destOrd="0" presId="urn:microsoft.com/office/officeart/2018/2/layout/IconLabelDescriptionList"/>
    <dgm:cxn modelId="{BFF1930B-702F-48F6-B576-E94FAF60F2C9}" type="presParOf" srcId="{841841C6-8876-4DC7-B758-FEF6CC457873}" destId="{38BB56A9-3C4F-4600-B52D-98A77E49307D}" srcOrd="5" destOrd="0" presId="urn:microsoft.com/office/officeart/2018/2/layout/IconLabelDescriptionList"/>
    <dgm:cxn modelId="{58C4E03A-8C6A-47F8-9FEE-FECF535919A7}" type="presParOf" srcId="{841841C6-8876-4DC7-B758-FEF6CC457873}" destId="{D667D335-CC18-4DCC-888E-881448A635AF}" srcOrd="6" destOrd="0" presId="urn:microsoft.com/office/officeart/2018/2/layout/IconLabelDescriptionList"/>
    <dgm:cxn modelId="{E137E53C-4C7A-4B69-88E5-0CE2EFB3D257}" type="presParOf" srcId="{D667D335-CC18-4DCC-888E-881448A635AF}" destId="{A2143A13-ABBF-424F-A240-3AAAC5C18099}" srcOrd="0" destOrd="0" presId="urn:microsoft.com/office/officeart/2018/2/layout/IconLabelDescriptionList"/>
    <dgm:cxn modelId="{A5E6D58C-C236-4051-823B-94B08D1AA179}" type="presParOf" srcId="{D667D335-CC18-4DCC-888E-881448A635AF}" destId="{A5311F0D-899C-4BAD-8041-F1BE85DE0A62}" srcOrd="1" destOrd="0" presId="urn:microsoft.com/office/officeart/2018/2/layout/IconLabelDescriptionList"/>
    <dgm:cxn modelId="{91243BD4-1961-470E-ABBC-2F131C8F65CF}" type="presParOf" srcId="{D667D335-CC18-4DCC-888E-881448A635AF}" destId="{8E4ADA19-AD08-4456-8FB4-F368060FCB56}" srcOrd="2" destOrd="0" presId="urn:microsoft.com/office/officeart/2018/2/layout/IconLabelDescriptionList"/>
    <dgm:cxn modelId="{B54F6594-BBDE-4236-AE1D-4E761A4D7FA5}" type="presParOf" srcId="{D667D335-CC18-4DCC-888E-881448A635AF}" destId="{1E3B3733-787B-4482-B63E-99363FDD0B7F}" srcOrd="3" destOrd="0" presId="urn:microsoft.com/office/officeart/2018/2/layout/IconLabelDescriptionList"/>
    <dgm:cxn modelId="{AC152E33-E332-4FB5-8823-C6F44C3012A6}" type="presParOf" srcId="{D667D335-CC18-4DCC-888E-881448A635AF}" destId="{76F5BD15-48D5-4743-BD4D-99966CAA1D83}"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DAF4E5-8337-4CFB-B796-3DA4F6605811}"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7C6F805A-CCFA-4B84-9FB5-551D6903F46E}">
      <dgm:prSet/>
      <dgm:spPr/>
      <dgm:t>
        <a:bodyPr/>
        <a:lstStyle/>
        <a:p>
          <a:r>
            <a:rPr lang="en-AU"/>
            <a:t>Platform specific</a:t>
          </a:r>
          <a:endParaRPr lang="en-US"/>
        </a:p>
      </dgm:t>
    </dgm:pt>
    <dgm:pt modelId="{C0DCAC30-0EE8-4010-8791-DC1FA4A1235D}" type="parTrans" cxnId="{2107D650-4E6B-4CA8-82B9-58A24662CD7D}">
      <dgm:prSet/>
      <dgm:spPr/>
      <dgm:t>
        <a:bodyPr/>
        <a:lstStyle/>
        <a:p>
          <a:endParaRPr lang="en-US"/>
        </a:p>
      </dgm:t>
    </dgm:pt>
    <dgm:pt modelId="{EEE9FC14-1755-4B81-A0DA-B7969157A0F0}" type="sibTrans" cxnId="{2107D650-4E6B-4CA8-82B9-58A24662CD7D}">
      <dgm:prSet/>
      <dgm:spPr/>
      <dgm:t>
        <a:bodyPr/>
        <a:lstStyle/>
        <a:p>
          <a:endParaRPr lang="en-US"/>
        </a:p>
      </dgm:t>
    </dgm:pt>
    <dgm:pt modelId="{E181106B-8627-42A7-A6AE-4213A4EC6FAF}">
      <dgm:prSet/>
      <dgm:spPr/>
      <dgm:t>
        <a:bodyPr/>
        <a:lstStyle/>
        <a:p>
          <a:r>
            <a:rPr lang="en-AU"/>
            <a:t>I plan to use python or C# to build the platform because</a:t>
          </a:r>
          <a:endParaRPr lang="en-US"/>
        </a:p>
      </dgm:t>
    </dgm:pt>
    <dgm:pt modelId="{396870DD-C852-4C96-BDB3-C6B83111E0E4}" type="parTrans" cxnId="{08DF9FD3-6721-4BD8-9483-F78013CF2EE8}">
      <dgm:prSet/>
      <dgm:spPr/>
      <dgm:t>
        <a:bodyPr/>
        <a:lstStyle/>
        <a:p>
          <a:endParaRPr lang="en-US"/>
        </a:p>
      </dgm:t>
    </dgm:pt>
    <dgm:pt modelId="{718B33DA-1EAF-456D-91EA-47A56A979126}" type="sibTrans" cxnId="{08DF9FD3-6721-4BD8-9483-F78013CF2EE8}">
      <dgm:prSet/>
      <dgm:spPr/>
      <dgm:t>
        <a:bodyPr/>
        <a:lstStyle/>
        <a:p>
          <a:endParaRPr lang="en-US"/>
        </a:p>
      </dgm:t>
    </dgm:pt>
    <dgm:pt modelId="{863A81CF-C964-4F49-9000-1815B2A1400A}">
      <dgm:prSet/>
      <dgm:spPr/>
      <dgm:t>
        <a:bodyPr/>
        <a:lstStyle/>
        <a:p>
          <a:r>
            <a:rPr lang="en-AU"/>
            <a:t>Python for that the bots will be mainly written in python and will be easier to access the website</a:t>
          </a:r>
          <a:endParaRPr lang="en-US"/>
        </a:p>
      </dgm:t>
    </dgm:pt>
    <dgm:pt modelId="{D18EE3E9-6C9F-4534-99C6-BDDB9000FC5F}" type="parTrans" cxnId="{40E962E8-9E85-42F4-8D10-BA493A5CAD4C}">
      <dgm:prSet/>
      <dgm:spPr/>
      <dgm:t>
        <a:bodyPr/>
        <a:lstStyle/>
        <a:p>
          <a:endParaRPr lang="en-US"/>
        </a:p>
      </dgm:t>
    </dgm:pt>
    <dgm:pt modelId="{286E52A8-56E0-4728-9E10-2324F2238F58}" type="sibTrans" cxnId="{40E962E8-9E85-42F4-8D10-BA493A5CAD4C}">
      <dgm:prSet/>
      <dgm:spPr/>
      <dgm:t>
        <a:bodyPr/>
        <a:lstStyle/>
        <a:p>
          <a:endParaRPr lang="en-US"/>
        </a:p>
      </dgm:t>
    </dgm:pt>
    <dgm:pt modelId="{0BBAB88C-28D9-4E85-B1D9-2E856DB2F1F4}">
      <dgm:prSet/>
      <dgm:spPr/>
      <dgm:t>
        <a:bodyPr/>
        <a:lstStyle/>
        <a:p>
          <a:r>
            <a:rPr lang="en-AU"/>
            <a:t>C# because I know a lot of the functionalities of C# and know how security is best written inside of it and is simpler to write tests in out of my experience. </a:t>
          </a:r>
          <a:endParaRPr lang="en-US"/>
        </a:p>
      </dgm:t>
    </dgm:pt>
    <dgm:pt modelId="{BDBFF310-1A68-4313-8B4C-479728799EE4}" type="parTrans" cxnId="{F1AE12A7-F9A2-42B7-AA8D-A318E5578FA3}">
      <dgm:prSet/>
      <dgm:spPr/>
      <dgm:t>
        <a:bodyPr/>
        <a:lstStyle/>
        <a:p>
          <a:endParaRPr lang="en-US"/>
        </a:p>
      </dgm:t>
    </dgm:pt>
    <dgm:pt modelId="{6DD55B07-CD44-4CCC-BAD1-BC322AD78B2D}" type="sibTrans" cxnId="{F1AE12A7-F9A2-42B7-AA8D-A318E5578FA3}">
      <dgm:prSet/>
      <dgm:spPr/>
      <dgm:t>
        <a:bodyPr/>
        <a:lstStyle/>
        <a:p>
          <a:endParaRPr lang="en-US"/>
        </a:p>
      </dgm:t>
    </dgm:pt>
    <dgm:pt modelId="{2CFE14CC-1EDF-4B74-9ADB-461C95018E59}">
      <dgm:prSet/>
      <dgm:spPr/>
      <dgm:t>
        <a:bodyPr/>
        <a:lstStyle/>
        <a:p>
          <a:r>
            <a:rPr lang="en-AU"/>
            <a:t>Async – await pattern so the user can do other stuff while waiting on data</a:t>
          </a:r>
          <a:endParaRPr lang="en-US"/>
        </a:p>
      </dgm:t>
    </dgm:pt>
    <dgm:pt modelId="{9D812295-9D67-46E7-A7FB-3A2A4ED26AA0}" type="parTrans" cxnId="{E07E09DE-DC24-480D-A557-E159605D7328}">
      <dgm:prSet/>
      <dgm:spPr/>
      <dgm:t>
        <a:bodyPr/>
        <a:lstStyle/>
        <a:p>
          <a:endParaRPr lang="en-US"/>
        </a:p>
      </dgm:t>
    </dgm:pt>
    <dgm:pt modelId="{9723DF8B-B537-4A59-AB8E-2FEB65219F68}" type="sibTrans" cxnId="{E07E09DE-DC24-480D-A557-E159605D7328}">
      <dgm:prSet/>
      <dgm:spPr/>
      <dgm:t>
        <a:bodyPr/>
        <a:lstStyle/>
        <a:p>
          <a:endParaRPr lang="en-US"/>
        </a:p>
      </dgm:t>
    </dgm:pt>
    <dgm:pt modelId="{AB20D532-12E0-438D-8591-10AA7B8745C9}">
      <dgm:prSet/>
      <dgm:spPr/>
      <dgm:t>
        <a:bodyPr/>
        <a:lstStyle/>
        <a:p>
          <a:r>
            <a:rPr lang="en-AU"/>
            <a:t>Bot specific</a:t>
          </a:r>
          <a:endParaRPr lang="en-US"/>
        </a:p>
      </dgm:t>
    </dgm:pt>
    <dgm:pt modelId="{9BA41160-2D31-4F07-A1AC-BFF2C3868F49}" type="parTrans" cxnId="{7F356A00-C2E8-4B34-BCB0-B1D96D5C2BAA}">
      <dgm:prSet/>
      <dgm:spPr/>
      <dgm:t>
        <a:bodyPr/>
        <a:lstStyle/>
        <a:p>
          <a:endParaRPr lang="en-US"/>
        </a:p>
      </dgm:t>
    </dgm:pt>
    <dgm:pt modelId="{914BFFC2-0C23-486F-8A98-0B1A79358C05}" type="sibTrans" cxnId="{7F356A00-C2E8-4B34-BCB0-B1D96D5C2BAA}">
      <dgm:prSet/>
      <dgm:spPr/>
      <dgm:t>
        <a:bodyPr/>
        <a:lstStyle/>
        <a:p>
          <a:endParaRPr lang="en-US"/>
        </a:p>
      </dgm:t>
    </dgm:pt>
    <dgm:pt modelId="{63E42411-1C9E-4839-8287-D40517352D3C}">
      <dgm:prSet/>
      <dgm:spPr/>
      <dgm:t>
        <a:bodyPr/>
        <a:lstStyle/>
        <a:p>
          <a:r>
            <a:rPr lang="en-AU"/>
            <a:t>I plan to use python a lot because there are a lot of resources that can be used that are written in python</a:t>
          </a:r>
          <a:endParaRPr lang="en-US"/>
        </a:p>
      </dgm:t>
    </dgm:pt>
    <dgm:pt modelId="{18FFF56A-6AA6-4410-82A9-FAB76E5ED66A}" type="parTrans" cxnId="{D08A898E-65EE-455A-B921-C651ACF3411C}">
      <dgm:prSet/>
      <dgm:spPr/>
      <dgm:t>
        <a:bodyPr/>
        <a:lstStyle/>
        <a:p>
          <a:endParaRPr lang="en-US"/>
        </a:p>
      </dgm:t>
    </dgm:pt>
    <dgm:pt modelId="{2F707137-5977-44D5-91CA-ABB012100AA2}" type="sibTrans" cxnId="{D08A898E-65EE-455A-B921-C651ACF3411C}">
      <dgm:prSet/>
      <dgm:spPr/>
      <dgm:t>
        <a:bodyPr/>
        <a:lstStyle/>
        <a:p>
          <a:endParaRPr lang="en-US"/>
        </a:p>
      </dgm:t>
    </dgm:pt>
    <dgm:pt modelId="{2E9E6A38-9129-482E-A868-66094F3A7A4C}">
      <dgm:prSet/>
      <dgm:spPr/>
      <dgm:t>
        <a:bodyPr/>
        <a:lstStyle/>
        <a:p>
          <a:r>
            <a:rPr lang="en-AU"/>
            <a:t>The plan is to have all bots be available on cloud (Docker and/or Kubernetes)</a:t>
          </a:r>
          <a:endParaRPr lang="en-US"/>
        </a:p>
      </dgm:t>
    </dgm:pt>
    <dgm:pt modelId="{D10785A1-50AE-4628-8D4D-167F99ABAB5B}" type="parTrans" cxnId="{4BD93FE1-7E78-4909-BE26-D8D3D501F6D4}">
      <dgm:prSet/>
      <dgm:spPr/>
      <dgm:t>
        <a:bodyPr/>
        <a:lstStyle/>
        <a:p>
          <a:endParaRPr lang="en-US"/>
        </a:p>
      </dgm:t>
    </dgm:pt>
    <dgm:pt modelId="{41FBE476-9EC5-4B03-A832-1FFAF15AAFDA}" type="sibTrans" cxnId="{4BD93FE1-7E78-4909-BE26-D8D3D501F6D4}">
      <dgm:prSet/>
      <dgm:spPr/>
      <dgm:t>
        <a:bodyPr/>
        <a:lstStyle/>
        <a:p>
          <a:endParaRPr lang="en-US"/>
        </a:p>
      </dgm:t>
    </dgm:pt>
    <dgm:pt modelId="{FAD3A41D-153D-4B4C-8D45-135DB451A59A}" type="pres">
      <dgm:prSet presAssocID="{F4DAF4E5-8337-4CFB-B796-3DA4F6605811}" presName="Name0" presStyleCnt="0">
        <dgm:presLayoutVars>
          <dgm:dir/>
          <dgm:animLvl val="lvl"/>
          <dgm:resizeHandles val="exact"/>
        </dgm:presLayoutVars>
      </dgm:prSet>
      <dgm:spPr/>
    </dgm:pt>
    <dgm:pt modelId="{DCD5247D-60ED-4E20-B266-CC74A6976415}" type="pres">
      <dgm:prSet presAssocID="{7C6F805A-CCFA-4B84-9FB5-551D6903F46E}" presName="composite" presStyleCnt="0"/>
      <dgm:spPr/>
    </dgm:pt>
    <dgm:pt modelId="{F74DAA16-1879-4E2E-A7D0-1A21A0C832AF}" type="pres">
      <dgm:prSet presAssocID="{7C6F805A-CCFA-4B84-9FB5-551D6903F46E}" presName="parTx" presStyleLbl="alignNode1" presStyleIdx="0" presStyleCnt="2">
        <dgm:presLayoutVars>
          <dgm:chMax val="0"/>
          <dgm:chPref val="0"/>
          <dgm:bulletEnabled val="1"/>
        </dgm:presLayoutVars>
      </dgm:prSet>
      <dgm:spPr/>
    </dgm:pt>
    <dgm:pt modelId="{24282CCA-C911-4320-B5E3-744CA7B00567}" type="pres">
      <dgm:prSet presAssocID="{7C6F805A-CCFA-4B84-9FB5-551D6903F46E}" presName="desTx" presStyleLbl="alignAccFollowNode1" presStyleIdx="0" presStyleCnt="2">
        <dgm:presLayoutVars>
          <dgm:bulletEnabled val="1"/>
        </dgm:presLayoutVars>
      </dgm:prSet>
      <dgm:spPr/>
    </dgm:pt>
    <dgm:pt modelId="{476A2202-84C9-43BD-B9FB-53FF43B53104}" type="pres">
      <dgm:prSet presAssocID="{EEE9FC14-1755-4B81-A0DA-B7969157A0F0}" presName="space" presStyleCnt="0"/>
      <dgm:spPr/>
    </dgm:pt>
    <dgm:pt modelId="{A665D253-2393-4DF6-80E5-F6D71E7B534B}" type="pres">
      <dgm:prSet presAssocID="{AB20D532-12E0-438D-8591-10AA7B8745C9}" presName="composite" presStyleCnt="0"/>
      <dgm:spPr/>
    </dgm:pt>
    <dgm:pt modelId="{A076ACDB-C7CD-4481-9B23-EBE1E831F80B}" type="pres">
      <dgm:prSet presAssocID="{AB20D532-12E0-438D-8591-10AA7B8745C9}" presName="parTx" presStyleLbl="alignNode1" presStyleIdx="1" presStyleCnt="2">
        <dgm:presLayoutVars>
          <dgm:chMax val="0"/>
          <dgm:chPref val="0"/>
          <dgm:bulletEnabled val="1"/>
        </dgm:presLayoutVars>
      </dgm:prSet>
      <dgm:spPr/>
    </dgm:pt>
    <dgm:pt modelId="{72688AA4-56F2-4333-9359-92201D389B4A}" type="pres">
      <dgm:prSet presAssocID="{AB20D532-12E0-438D-8591-10AA7B8745C9}" presName="desTx" presStyleLbl="alignAccFollowNode1" presStyleIdx="1" presStyleCnt="2">
        <dgm:presLayoutVars>
          <dgm:bulletEnabled val="1"/>
        </dgm:presLayoutVars>
      </dgm:prSet>
      <dgm:spPr/>
    </dgm:pt>
  </dgm:ptLst>
  <dgm:cxnLst>
    <dgm:cxn modelId="{7F356A00-C2E8-4B34-BCB0-B1D96D5C2BAA}" srcId="{F4DAF4E5-8337-4CFB-B796-3DA4F6605811}" destId="{AB20D532-12E0-438D-8591-10AA7B8745C9}" srcOrd="1" destOrd="0" parTransId="{9BA41160-2D31-4F07-A1AC-BFF2C3868F49}" sibTransId="{914BFFC2-0C23-486F-8A98-0B1A79358C05}"/>
    <dgm:cxn modelId="{2FF3935B-4E6B-4E56-817F-918C05F9A5A4}" type="presOf" srcId="{7C6F805A-CCFA-4B84-9FB5-551D6903F46E}" destId="{F74DAA16-1879-4E2E-A7D0-1A21A0C832AF}" srcOrd="0" destOrd="0" presId="urn:microsoft.com/office/officeart/2005/8/layout/hList1"/>
    <dgm:cxn modelId="{2107D650-4E6B-4CA8-82B9-58A24662CD7D}" srcId="{F4DAF4E5-8337-4CFB-B796-3DA4F6605811}" destId="{7C6F805A-CCFA-4B84-9FB5-551D6903F46E}" srcOrd="0" destOrd="0" parTransId="{C0DCAC30-0EE8-4010-8791-DC1FA4A1235D}" sibTransId="{EEE9FC14-1755-4B81-A0DA-B7969157A0F0}"/>
    <dgm:cxn modelId="{05274655-6B24-489F-88C4-B94206B0C453}" type="presOf" srcId="{2CFE14CC-1EDF-4B74-9ADB-461C95018E59}" destId="{24282CCA-C911-4320-B5E3-744CA7B00567}" srcOrd="0" destOrd="3" presId="urn:microsoft.com/office/officeart/2005/8/layout/hList1"/>
    <dgm:cxn modelId="{3D050A86-79C0-4C84-9DD5-BB82E04B533B}" type="presOf" srcId="{2E9E6A38-9129-482E-A868-66094F3A7A4C}" destId="{72688AA4-56F2-4333-9359-92201D389B4A}" srcOrd="0" destOrd="1" presId="urn:microsoft.com/office/officeart/2005/8/layout/hList1"/>
    <dgm:cxn modelId="{D059E88B-0ED1-4F98-8BF5-F34EF45F8126}" type="presOf" srcId="{63E42411-1C9E-4839-8287-D40517352D3C}" destId="{72688AA4-56F2-4333-9359-92201D389B4A}" srcOrd="0" destOrd="0" presId="urn:microsoft.com/office/officeart/2005/8/layout/hList1"/>
    <dgm:cxn modelId="{D08A898E-65EE-455A-B921-C651ACF3411C}" srcId="{AB20D532-12E0-438D-8591-10AA7B8745C9}" destId="{63E42411-1C9E-4839-8287-D40517352D3C}" srcOrd="0" destOrd="0" parTransId="{18FFF56A-6AA6-4410-82A9-FAB76E5ED66A}" sibTransId="{2F707137-5977-44D5-91CA-ABB012100AA2}"/>
    <dgm:cxn modelId="{FDCC7793-8AB9-45B6-B98A-819D513BAF33}" type="presOf" srcId="{AB20D532-12E0-438D-8591-10AA7B8745C9}" destId="{A076ACDB-C7CD-4481-9B23-EBE1E831F80B}" srcOrd="0" destOrd="0" presId="urn:microsoft.com/office/officeart/2005/8/layout/hList1"/>
    <dgm:cxn modelId="{707C5597-8EC9-4A93-9308-0209CC910574}" type="presOf" srcId="{0BBAB88C-28D9-4E85-B1D9-2E856DB2F1F4}" destId="{24282CCA-C911-4320-B5E3-744CA7B00567}" srcOrd="0" destOrd="2" presId="urn:microsoft.com/office/officeart/2005/8/layout/hList1"/>
    <dgm:cxn modelId="{4E772A99-27D9-4ECE-9DD3-8ADA923D0C10}" type="presOf" srcId="{863A81CF-C964-4F49-9000-1815B2A1400A}" destId="{24282CCA-C911-4320-B5E3-744CA7B00567}" srcOrd="0" destOrd="1" presId="urn:microsoft.com/office/officeart/2005/8/layout/hList1"/>
    <dgm:cxn modelId="{F1AE12A7-F9A2-42B7-AA8D-A318E5578FA3}" srcId="{E181106B-8627-42A7-A6AE-4213A4EC6FAF}" destId="{0BBAB88C-28D9-4E85-B1D9-2E856DB2F1F4}" srcOrd="1" destOrd="0" parTransId="{BDBFF310-1A68-4313-8B4C-479728799EE4}" sibTransId="{6DD55B07-CD44-4CCC-BAD1-BC322AD78B2D}"/>
    <dgm:cxn modelId="{DBB4B7B3-1527-4F46-BB21-E2D9D28AAF85}" type="presOf" srcId="{F4DAF4E5-8337-4CFB-B796-3DA4F6605811}" destId="{FAD3A41D-153D-4B4C-8D45-135DB451A59A}" srcOrd="0" destOrd="0" presId="urn:microsoft.com/office/officeart/2005/8/layout/hList1"/>
    <dgm:cxn modelId="{08DF9FD3-6721-4BD8-9483-F78013CF2EE8}" srcId="{7C6F805A-CCFA-4B84-9FB5-551D6903F46E}" destId="{E181106B-8627-42A7-A6AE-4213A4EC6FAF}" srcOrd="0" destOrd="0" parTransId="{396870DD-C852-4C96-BDB3-C6B83111E0E4}" sibTransId="{718B33DA-1EAF-456D-91EA-47A56A979126}"/>
    <dgm:cxn modelId="{6D1948D6-B261-4B62-BD0E-35344ABA9ED1}" type="presOf" srcId="{E181106B-8627-42A7-A6AE-4213A4EC6FAF}" destId="{24282CCA-C911-4320-B5E3-744CA7B00567}" srcOrd="0" destOrd="0" presId="urn:microsoft.com/office/officeart/2005/8/layout/hList1"/>
    <dgm:cxn modelId="{E07E09DE-DC24-480D-A557-E159605D7328}" srcId="{7C6F805A-CCFA-4B84-9FB5-551D6903F46E}" destId="{2CFE14CC-1EDF-4B74-9ADB-461C95018E59}" srcOrd="1" destOrd="0" parTransId="{9D812295-9D67-46E7-A7FB-3A2A4ED26AA0}" sibTransId="{9723DF8B-B537-4A59-AB8E-2FEB65219F68}"/>
    <dgm:cxn modelId="{4BD93FE1-7E78-4909-BE26-D8D3D501F6D4}" srcId="{AB20D532-12E0-438D-8591-10AA7B8745C9}" destId="{2E9E6A38-9129-482E-A868-66094F3A7A4C}" srcOrd="1" destOrd="0" parTransId="{D10785A1-50AE-4628-8D4D-167F99ABAB5B}" sibTransId="{41FBE476-9EC5-4B03-A832-1FFAF15AAFDA}"/>
    <dgm:cxn modelId="{40E962E8-9E85-42F4-8D10-BA493A5CAD4C}" srcId="{E181106B-8627-42A7-A6AE-4213A4EC6FAF}" destId="{863A81CF-C964-4F49-9000-1815B2A1400A}" srcOrd="0" destOrd="0" parTransId="{D18EE3E9-6C9F-4534-99C6-BDDB9000FC5F}" sibTransId="{286E52A8-56E0-4728-9E10-2324F2238F58}"/>
    <dgm:cxn modelId="{82DB4F95-8CC6-4039-AC0C-58D31CF4AD65}" type="presParOf" srcId="{FAD3A41D-153D-4B4C-8D45-135DB451A59A}" destId="{DCD5247D-60ED-4E20-B266-CC74A6976415}" srcOrd="0" destOrd="0" presId="urn:microsoft.com/office/officeart/2005/8/layout/hList1"/>
    <dgm:cxn modelId="{271D8201-356D-4FCA-8343-6ACD5CA6A672}" type="presParOf" srcId="{DCD5247D-60ED-4E20-B266-CC74A6976415}" destId="{F74DAA16-1879-4E2E-A7D0-1A21A0C832AF}" srcOrd="0" destOrd="0" presId="urn:microsoft.com/office/officeart/2005/8/layout/hList1"/>
    <dgm:cxn modelId="{F8FB5F4D-A106-452B-B413-B319F81D29F2}" type="presParOf" srcId="{DCD5247D-60ED-4E20-B266-CC74A6976415}" destId="{24282CCA-C911-4320-B5E3-744CA7B00567}" srcOrd="1" destOrd="0" presId="urn:microsoft.com/office/officeart/2005/8/layout/hList1"/>
    <dgm:cxn modelId="{CFB743C6-A100-4907-A641-7E25A9093FA0}" type="presParOf" srcId="{FAD3A41D-153D-4B4C-8D45-135DB451A59A}" destId="{476A2202-84C9-43BD-B9FB-53FF43B53104}" srcOrd="1" destOrd="0" presId="urn:microsoft.com/office/officeart/2005/8/layout/hList1"/>
    <dgm:cxn modelId="{47CF6F75-D2C2-4F3A-9E27-331375EB3397}" type="presParOf" srcId="{FAD3A41D-153D-4B4C-8D45-135DB451A59A}" destId="{A665D253-2393-4DF6-80E5-F6D71E7B534B}" srcOrd="2" destOrd="0" presId="urn:microsoft.com/office/officeart/2005/8/layout/hList1"/>
    <dgm:cxn modelId="{FD99D696-6C05-40D8-AAB5-5FA953CD6951}" type="presParOf" srcId="{A665D253-2393-4DF6-80E5-F6D71E7B534B}" destId="{A076ACDB-C7CD-4481-9B23-EBE1E831F80B}" srcOrd="0" destOrd="0" presId="urn:microsoft.com/office/officeart/2005/8/layout/hList1"/>
    <dgm:cxn modelId="{80B2C50F-1803-4722-9B01-E9A5CB9A0E44}" type="presParOf" srcId="{A665D253-2393-4DF6-80E5-F6D71E7B534B}" destId="{72688AA4-56F2-4333-9359-92201D389B4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934E12-526A-4D49-8341-1D39B6C514E9}">
      <dsp:nvSpPr>
        <dsp:cNvPr id="0" name=""/>
        <dsp:cNvSpPr/>
      </dsp:nvSpPr>
      <dsp:spPr>
        <a:xfrm>
          <a:off x="24481" y="521388"/>
          <a:ext cx="1238958" cy="123895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7F6712-E100-4DF2-84B3-888341C683C7}">
      <dsp:nvSpPr>
        <dsp:cNvPr id="0" name=""/>
        <dsp:cNvSpPr/>
      </dsp:nvSpPr>
      <dsp:spPr>
        <a:xfrm>
          <a:off x="284663" y="781569"/>
          <a:ext cx="718595" cy="7185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68175E-3FF1-4318-8398-55359BFC3ED6}">
      <dsp:nvSpPr>
        <dsp:cNvPr id="0" name=""/>
        <dsp:cNvSpPr/>
      </dsp:nvSpPr>
      <dsp:spPr>
        <a:xfrm>
          <a:off x="1528931" y="521388"/>
          <a:ext cx="2920402" cy="1238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AU" sz="2400" kern="1200"/>
            <a:t>Initial ideas</a:t>
          </a:r>
          <a:endParaRPr lang="en-US" sz="2400" kern="1200"/>
        </a:p>
      </dsp:txBody>
      <dsp:txXfrm>
        <a:off x="1528931" y="521388"/>
        <a:ext cx="2920402" cy="1238958"/>
      </dsp:txXfrm>
    </dsp:sp>
    <dsp:sp modelId="{49121449-D3D9-4F6E-9987-911C5A257198}">
      <dsp:nvSpPr>
        <dsp:cNvPr id="0" name=""/>
        <dsp:cNvSpPr/>
      </dsp:nvSpPr>
      <dsp:spPr>
        <a:xfrm>
          <a:off x="4958191" y="521388"/>
          <a:ext cx="1238958" cy="123895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33E41B-4767-460C-846D-3F6E34A1DF1F}">
      <dsp:nvSpPr>
        <dsp:cNvPr id="0" name=""/>
        <dsp:cNvSpPr/>
      </dsp:nvSpPr>
      <dsp:spPr>
        <a:xfrm>
          <a:off x="5218372" y="781569"/>
          <a:ext cx="718595" cy="7185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3659F5-3F3F-4636-B46C-C3886080A496}">
      <dsp:nvSpPr>
        <dsp:cNvPr id="0" name=""/>
        <dsp:cNvSpPr/>
      </dsp:nvSpPr>
      <dsp:spPr>
        <a:xfrm>
          <a:off x="6462640" y="521388"/>
          <a:ext cx="2920402" cy="1238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AU" sz="2400" kern="1200"/>
            <a:t>What do I want to achieve (within these initial ideas)</a:t>
          </a:r>
          <a:endParaRPr lang="en-US" sz="2400" kern="1200"/>
        </a:p>
      </dsp:txBody>
      <dsp:txXfrm>
        <a:off x="6462640" y="521388"/>
        <a:ext cx="2920402" cy="1238958"/>
      </dsp:txXfrm>
    </dsp:sp>
    <dsp:sp modelId="{EB4DC7D9-3EDB-4337-A130-1B928B652B8D}">
      <dsp:nvSpPr>
        <dsp:cNvPr id="0" name=""/>
        <dsp:cNvSpPr/>
      </dsp:nvSpPr>
      <dsp:spPr>
        <a:xfrm>
          <a:off x="24481" y="2481453"/>
          <a:ext cx="1238958" cy="123895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E6423D-E9D7-4A14-A4E6-318D9AA99892}">
      <dsp:nvSpPr>
        <dsp:cNvPr id="0" name=""/>
        <dsp:cNvSpPr/>
      </dsp:nvSpPr>
      <dsp:spPr>
        <a:xfrm>
          <a:off x="284663" y="2741634"/>
          <a:ext cx="718595" cy="7185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306216-279F-43E8-8819-EF18AF3B0022}">
      <dsp:nvSpPr>
        <dsp:cNvPr id="0" name=""/>
        <dsp:cNvSpPr/>
      </dsp:nvSpPr>
      <dsp:spPr>
        <a:xfrm>
          <a:off x="1528931" y="2481453"/>
          <a:ext cx="2920402" cy="1238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AU" sz="2400" kern="1200"/>
            <a:t>How will I achieve it</a:t>
          </a:r>
          <a:endParaRPr lang="en-US" sz="2400" kern="1200"/>
        </a:p>
      </dsp:txBody>
      <dsp:txXfrm>
        <a:off x="1528931" y="2481453"/>
        <a:ext cx="2920402" cy="1238958"/>
      </dsp:txXfrm>
    </dsp:sp>
    <dsp:sp modelId="{5C6597EB-A66E-4915-A886-1E7618F27383}">
      <dsp:nvSpPr>
        <dsp:cNvPr id="0" name=""/>
        <dsp:cNvSpPr/>
      </dsp:nvSpPr>
      <dsp:spPr>
        <a:xfrm>
          <a:off x="4958191" y="2481453"/>
          <a:ext cx="1238958" cy="123895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93AAC7-0492-4955-BF79-67C9C86F4EEC}">
      <dsp:nvSpPr>
        <dsp:cNvPr id="0" name=""/>
        <dsp:cNvSpPr/>
      </dsp:nvSpPr>
      <dsp:spPr>
        <a:xfrm>
          <a:off x="5218372" y="2741634"/>
          <a:ext cx="718595" cy="7185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66154E-EF92-4D77-8905-38CC97B2072C}">
      <dsp:nvSpPr>
        <dsp:cNvPr id="0" name=""/>
        <dsp:cNvSpPr/>
      </dsp:nvSpPr>
      <dsp:spPr>
        <a:xfrm>
          <a:off x="6462640" y="2481453"/>
          <a:ext cx="2920402" cy="1238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AU" sz="2400" kern="1200"/>
            <a:t>Functional and non-functional requirements</a:t>
          </a:r>
          <a:endParaRPr lang="en-US" sz="2400" kern="1200"/>
        </a:p>
      </dsp:txBody>
      <dsp:txXfrm>
        <a:off x="6462640" y="2481453"/>
        <a:ext cx="2920402" cy="12389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4184B5-F948-485C-9406-EE63FC79DF1D}">
      <dsp:nvSpPr>
        <dsp:cNvPr id="0" name=""/>
        <dsp:cNvSpPr/>
      </dsp:nvSpPr>
      <dsp:spPr>
        <a:xfrm>
          <a:off x="5762" y="336050"/>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BEEA81-C012-44DC-A903-183F00546BC6}">
      <dsp:nvSpPr>
        <dsp:cNvPr id="0" name=""/>
        <dsp:cNvSpPr/>
      </dsp:nvSpPr>
      <dsp:spPr>
        <a:xfrm>
          <a:off x="5762" y="200154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000" kern="1200" dirty="0">
              <a:solidFill>
                <a:schemeClr val="bg1"/>
              </a:solidFill>
            </a:rPr>
            <a:t>Various Bots that can handle different tasks</a:t>
          </a:r>
        </a:p>
      </dsp:txBody>
      <dsp:txXfrm>
        <a:off x="5762" y="2001547"/>
        <a:ext cx="4320000" cy="648000"/>
      </dsp:txXfrm>
    </dsp:sp>
    <dsp:sp modelId="{3334881B-9848-4655-996D-520613D839F3}">
      <dsp:nvSpPr>
        <dsp:cNvPr id="0" name=""/>
        <dsp:cNvSpPr/>
      </dsp:nvSpPr>
      <dsp:spPr>
        <a:xfrm>
          <a:off x="5762" y="2720941"/>
          <a:ext cx="4320000" cy="1184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pPr>
          <a:r>
            <a:rPr lang="en-US" sz="1500" kern="1200" dirty="0">
              <a:solidFill>
                <a:schemeClr val="bg1"/>
              </a:solidFill>
            </a:rPr>
            <a:t>Bot for securing medical or employment details</a:t>
          </a:r>
        </a:p>
        <a:p>
          <a:pPr marL="0" lvl="0" indent="0" algn="l" defTabSz="666750">
            <a:lnSpc>
              <a:spcPct val="100000"/>
            </a:lnSpc>
            <a:spcBef>
              <a:spcPct val="0"/>
            </a:spcBef>
            <a:spcAft>
              <a:spcPct val="35000"/>
            </a:spcAft>
            <a:buNone/>
          </a:pPr>
          <a:r>
            <a:rPr lang="en-US" sz="1500" kern="1200">
              <a:solidFill>
                <a:schemeClr val="bg1"/>
              </a:solidFill>
            </a:rPr>
            <a:t>Bot for scraping information</a:t>
          </a:r>
        </a:p>
        <a:p>
          <a:pPr marL="0" lvl="0" indent="0" algn="l" defTabSz="666750">
            <a:lnSpc>
              <a:spcPct val="100000"/>
            </a:lnSpc>
            <a:spcBef>
              <a:spcPct val="0"/>
            </a:spcBef>
            <a:spcAft>
              <a:spcPct val="35000"/>
            </a:spcAft>
            <a:buNone/>
          </a:pPr>
          <a:r>
            <a:rPr lang="en-US" sz="1500" kern="1200">
              <a:solidFill>
                <a:schemeClr val="bg1"/>
              </a:solidFill>
            </a:rPr>
            <a:t>Bot for searching for something</a:t>
          </a:r>
        </a:p>
        <a:p>
          <a:pPr marL="0" lvl="0" indent="0" algn="l" defTabSz="666750">
            <a:lnSpc>
              <a:spcPct val="100000"/>
            </a:lnSpc>
            <a:spcBef>
              <a:spcPct val="0"/>
            </a:spcBef>
            <a:spcAft>
              <a:spcPct val="35000"/>
            </a:spcAft>
            <a:buNone/>
          </a:pPr>
          <a:r>
            <a:rPr lang="en-US" sz="1500" kern="1200" dirty="0">
              <a:solidFill>
                <a:schemeClr val="bg1"/>
              </a:solidFill>
            </a:rPr>
            <a:t>Bot for categorizing posts</a:t>
          </a:r>
        </a:p>
      </dsp:txBody>
      <dsp:txXfrm>
        <a:off x="5762" y="2720941"/>
        <a:ext cx="4320000" cy="1184807"/>
      </dsp:txXfrm>
    </dsp:sp>
    <dsp:sp modelId="{67FC52FB-2FA3-472E-A153-C2718BFB94F9}">
      <dsp:nvSpPr>
        <dsp:cNvPr id="0" name=""/>
        <dsp:cNvSpPr/>
      </dsp:nvSpPr>
      <dsp:spPr>
        <a:xfrm>
          <a:off x="5081762" y="336050"/>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88269B-754B-42DE-8E42-D7D1B93E01FF}">
      <dsp:nvSpPr>
        <dsp:cNvPr id="0" name=""/>
        <dsp:cNvSpPr/>
      </dsp:nvSpPr>
      <dsp:spPr>
        <a:xfrm>
          <a:off x="5081762" y="200154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000" kern="1200" dirty="0">
              <a:solidFill>
                <a:schemeClr val="bg1"/>
              </a:solidFill>
            </a:rPr>
            <a:t>Platform</a:t>
          </a:r>
        </a:p>
      </dsp:txBody>
      <dsp:txXfrm>
        <a:off x="5081762" y="2001547"/>
        <a:ext cx="4320000" cy="648000"/>
      </dsp:txXfrm>
    </dsp:sp>
    <dsp:sp modelId="{6C9C0958-F379-4F22-BF1B-FED0D723C52D}">
      <dsp:nvSpPr>
        <dsp:cNvPr id="0" name=""/>
        <dsp:cNvSpPr/>
      </dsp:nvSpPr>
      <dsp:spPr>
        <a:xfrm>
          <a:off x="5081762" y="2720941"/>
          <a:ext cx="4320000" cy="1184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pPr>
          <a:r>
            <a:rPr lang="en-US" sz="1500" kern="1200" dirty="0">
              <a:solidFill>
                <a:schemeClr val="bg1"/>
              </a:solidFill>
            </a:rPr>
            <a:t>Satire global news website that can be used to test trust on bots</a:t>
          </a:r>
        </a:p>
      </dsp:txBody>
      <dsp:txXfrm>
        <a:off x="5081762" y="2720941"/>
        <a:ext cx="4320000" cy="11848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8DB6A-C281-4E0D-AF32-848E8F493DF3}">
      <dsp:nvSpPr>
        <dsp:cNvPr id="0" name=""/>
        <dsp:cNvSpPr/>
      </dsp:nvSpPr>
      <dsp:spPr>
        <a:xfrm>
          <a:off x="8092" y="1019738"/>
          <a:ext cx="812109" cy="8121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2692C1-0E86-4F7D-9653-0EDAF40C8362}">
      <dsp:nvSpPr>
        <dsp:cNvPr id="0" name=""/>
        <dsp:cNvSpPr/>
      </dsp:nvSpPr>
      <dsp:spPr>
        <a:xfrm>
          <a:off x="8092" y="1931257"/>
          <a:ext cx="2320312" cy="43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Bot for securing medical or employment details</a:t>
          </a:r>
        </a:p>
      </dsp:txBody>
      <dsp:txXfrm>
        <a:off x="8092" y="1931257"/>
        <a:ext cx="2320312" cy="435058"/>
      </dsp:txXfrm>
    </dsp:sp>
    <dsp:sp modelId="{9B24666E-3C5B-40C5-B1E9-1286F491477C}">
      <dsp:nvSpPr>
        <dsp:cNvPr id="0" name=""/>
        <dsp:cNvSpPr/>
      </dsp:nvSpPr>
      <dsp:spPr>
        <a:xfrm>
          <a:off x="8092" y="2412553"/>
          <a:ext cx="2320312" cy="919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This handles the learning outcome for security by design</a:t>
          </a:r>
        </a:p>
        <a:p>
          <a:pPr marL="0" lvl="0" indent="0" algn="l" defTabSz="488950">
            <a:lnSpc>
              <a:spcPct val="100000"/>
            </a:lnSpc>
            <a:spcBef>
              <a:spcPct val="0"/>
            </a:spcBef>
            <a:spcAft>
              <a:spcPct val="35000"/>
            </a:spcAft>
            <a:buNone/>
          </a:pPr>
          <a:r>
            <a:rPr lang="en-US" sz="1100" kern="1200"/>
            <a:t>Can be used to see if the sensitive information will be safe to transfer via bots</a:t>
          </a:r>
        </a:p>
      </dsp:txBody>
      <dsp:txXfrm>
        <a:off x="8092" y="2412553"/>
        <a:ext cx="2320312" cy="919045"/>
      </dsp:txXfrm>
    </dsp:sp>
    <dsp:sp modelId="{D23DA11A-8D3B-4723-9289-7A65918BE00B}">
      <dsp:nvSpPr>
        <dsp:cNvPr id="0" name=""/>
        <dsp:cNvSpPr/>
      </dsp:nvSpPr>
      <dsp:spPr>
        <a:xfrm>
          <a:off x="2734460" y="1019738"/>
          <a:ext cx="812109" cy="8121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448CEE-7B80-41DB-A578-170CE772813B}">
      <dsp:nvSpPr>
        <dsp:cNvPr id="0" name=""/>
        <dsp:cNvSpPr/>
      </dsp:nvSpPr>
      <dsp:spPr>
        <a:xfrm>
          <a:off x="2734460" y="1931257"/>
          <a:ext cx="2320312" cy="43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Bot for scraping information</a:t>
          </a:r>
        </a:p>
      </dsp:txBody>
      <dsp:txXfrm>
        <a:off x="2734460" y="1931257"/>
        <a:ext cx="2320312" cy="435058"/>
      </dsp:txXfrm>
    </dsp:sp>
    <dsp:sp modelId="{6BD846B4-CF51-48A2-B776-67F29342B6E5}">
      <dsp:nvSpPr>
        <dsp:cNvPr id="0" name=""/>
        <dsp:cNvSpPr/>
      </dsp:nvSpPr>
      <dsp:spPr>
        <a:xfrm>
          <a:off x="2734460" y="2412553"/>
          <a:ext cx="2320312" cy="919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This will handle a lot of information so I want to see how it will be best stored</a:t>
          </a:r>
        </a:p>
        <a:p>
          <a:pPr marL="0" lvl="0" indent="0" algn="l" defTabSz="488950">
            <a:lnSpc>
              <a:spcPct val="100000"/>
            </a:lnSpc>
            <a:spcBef>
              <a:spcPct val="0"/>
            </a:spcBef>
            <a:spcAft>
              <a:spcPct val="35000"/>
            </a:spcAft>
            <a:buNone/>
          </a:pPr>
          <a:r>
            <a:rPr lang="en-US" sz="1100" kern="1200"/>
            <a:t>It also needs to handle what is “junk” and what can be used.</a:t>
          </a:r>
        </a:p>
      </dsp:txBody>
      <dsp:txXfrm>
        <a:off x="2734460" y="2412553"/>
        <a:ext cx="2320312" cy="919045"/>
      </dsp:txXfrm>
    </dsp:sp>
    <dsp:sp modelId="{C166E5D3-AAB3-4343-B72D-5D824A5969A8}">
      <dsp:nvSpPr>
        <dsp:cNvPr id="0" name=""/>
        <dsp:cNvSpPr/>
      </dsp:nvSpPr>
      <dsp:spPr>
        <a:xfrm>
          <a:off x="5460827" y="1019738"/>
          <a:ext cx="812109" cy="8121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25AAAE-7850-48A7-BD77-BB2D5605334C}">
      <dsp:nvSpPr>
        <dsp:cNvPr id="0" name=""/>
        <dsp:cNvSpPr/>
      </dsp:nvSpPr>
      <dsp:spPr>
        <a:xfrm>
          <a:off x="5460827" y="1931257"/>
          <a:ext cx="2320312" cy="43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Bot for searching for something</a:t>
          </a:r>
        </a:p>
      </dsp:txBody>
      <dsp:txXfrm>
        <a:off x="5460827" y="1931257"/>
        <a:ext cx="2320312" cy="435058"/>
      </dsp:txXfrm>
    </dsp:sp>
    <dsp:sp modelId="{3F6139FF-EB80-4E03-ABAF-FF1D4E5B8568}">
      <dsp:nvSpPr>
        <dsp:cNvPr id="0" name=""/>
        <dsp:cNvSpPr/>
      </dsp:nvSpPr>
      <dsp:spPr>
        <a:xfrm>
          <a:off x="5460827" y="2412553"/>
          <a:ext cx="2320312" cy="919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Simple web scraper that depending on search terms will send you some links that could be useful.</a:t>
          </a:r>
        </a:p>
      </dsp:txBody>
      <dsp:txXfrm>
        <a:off x="5460827" y="2412553"/>
        <a:ext cx="2320312" cy="919045"/>
      </dsp:txXfrm>
    </dsp:sp>
    <dsp:sp modelId="{A2143A13-ABBF-424F-A240-3AAAC5C18099}">
      <dsp:nvSpPr>
        <dsp:cNvPr id="0" name=""/>
        <dsp:cNvSpPr/>
      </dsp:nvSpPr>
      <dsp:spPr>
        <a:xfrm>
          <a:off x="8187194" y="1019738"/>
          <a:ext cx="812109" cy="8121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4ADA19-AD08-4456-8FB4-F368060FCB56}">
      <dsp:nvSpPr>
        <dsp:cNvPr id="0" name=""/>
        <dsp:cNvSpPr/>
      </dsp:nvSpPr>
      <dsp:spPr>
        <a:xfrm>
          <a:off x="8187194" y="1931257"/>
          <a:ext cx="2320312" cy="43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Bot for categorizing posts</a:t>
          </a:r>
        </a:p>
      </dsp:txBody>
      <dsp:txXfrm>
        <a:off x="8187194" y="1931257"/>
        <a:ext cx="2320312" cy="435058"/>
      </dsp:txXfrm>
    </dsp:sp>
    <dsp:sp modelId="{76F5BD15-48D5-4743-BD4D-99966CAA1D83}">
      <dsp:nvSpPr>
        <dsp:cNvPr id="0" name=""/>
        <dsp:cNvSpPr/>
      </dsp:nvSpPr>
      <dsp:spPr>
        <a:xfrm>
          <a:off x="8187194" y="2412553"/>
          <a:ext cx="2320312" cy="919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This is coupled to the platform idea and so it will use existing categoryies or make a new one based on the input.</a:t>
          </a:r>
        </a:p>
      </dsp:txBody>
      <dsp:txXfrm>
        <a:off x="8187194" y="2412553"/>
        <a:ext cx="2320312" cy="9190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4DAA16-1879-4E2E-A7D0-1A21A0C832AF}">
      <dsp:nvSpPr>
        <dsp:cNvPr id="0" name=""/>
        <dsp:cNvSpPr/>
      </dsp:nvSpPr>
      <dsp:spPr>
        <a:xfrm>
          <a:off x="51" y="233109"/>
          <a:ext cx="4913783" cy="5472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AU" sz="1900" kern="1200"/>
            <a:t>Platform specific</a:t>
          </a:r>
          <a:endParaRPr lang="en-US" sz="1900" kern="1200"/>
        </a:p>
      </dsp:txBody>
      <dsp:txXfrm>
        <a:off x="51" y="233109"/>
        <a:ext cx="4913783" cy="547200"/>
      </dsp:txXfrm>
    </dsp:sp>
    <dsp:sp modelId="{24282CCA-C911-4320-B5E3-744CA7B00567}">
      <dsp:nvSpPr>
        <dsp:cNvPr id="0" name=""/>
        <dsp:cNvSpPr/>
      </dsp:nvSpPr>
      <dsp:spPr>
        <a:xfrm>
          <a:off x="51" y="780309"/>
          <a:ext cx="4913783" cy="333792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AU" sz="1900" kern="1200"/>
            <a:t>I plan to use python or C# to build the platform because</a:t>
          </a:r>
          <a:endParaRPr lang="en-US" sz="1900" kern="1200"/>
        </a:p>
        <a:p>
          <a:pPr marL="342900" lvl="2" indent="-171450" algn="l" defTabSz="844550">
            <a:lnSpc>
              <a:spcPct val="90000"/>
            </a:lnSpc>
            <a:spcBef>
              <a:spcPct val="0"/>
            </a:spcBef>
            <a:spcAft>
              <a:spcPct val="15000"/>
            </a:spcAft>
            <a:buChar char="•"/>
          </a:pPr>
          <a:r>
            <a:rPr lang="en-AU" sz="1900" kern="1200"/>
            <a:t>Python for that the bots will be mainly written in python and will be easier to access the website</a:t>
          </a:r>
          <a:endParaRPr lang="en-US" sz="1900" kern="1200"/>
        </a:p>
        <a:p>
          <a:pPr marL="342900" lvl="2" indent="-171450" algn="l" defTabSz="844550">
            <a:lnSpc>
              <a:spcPct val="90000"/>
            </a:lnSpc>
            <a:spcBef>
              <a:spcPct val="0"/>
            </a:spcBef>
            <a:spcAft>
              <a:spcPct val="15000"/>
            </a:spcAft>
            <a:buChar char="•"/>
          </a:pPr>
          <a:r>
            <a:rPr lang="en-AU" sz="1900" kern="1200"/>
            <a:t>C# because I know a lot of the functionalities of C# and know how security is best written inside of it and is simpler to write tests in out of my experience. </a:t>
          </a:r>
          <a:endParaRPr lang="en-US" sz="1900" kern="1200"/>
        </a:p>
        <a:p>
          <a:pPr marL="171450" lvl="1" indent="-171450" algn="l" defTabSz="844550">
            <a:lnSpc>
              <a:spcPct val="90000"/>
            </a:lnSpc>
            <a:spcBef>
              <a:spcPct val="0"/>
            </a:spcBef>
            <a:spcAft>
              <a:spcPct val="15000"/>
            </a:spcAft>
            <a:buChar char="•"/>
          </a:pPr>
          <a:r>
            <a:rPr lang="en-AU" sz="1900" kern="1200"/>
            <a:t>Async – await pattern so the user can do other stuff while waiting on data</a:t>
          </a:r>
          <a:endParaRPr lang="en-US" sz="1900" kern="1200"/>
        </a:p>
      </dsp:txBody>
      <dsp:txXfrm>
        <a:off x="51" y="780309"/>
        <a:ext cx="4913783" cy="3337920"/>
      </dsp:txXfrm>
    </dsp:sp>
    <dsp:sp modelId="{A076ACDB-C7CD-4481-9B23-EBE1E831F80B}">
      <dsp:nvSpPr>
        <dsp:cNvPr id="0" name=""/>
        <dsp:cNvSpPr/>
      </dsp:nvSpPr>
      <dsp:spPr>
        <a:xfrm>
          <a:off x="5601764" y="233109"/>
          <a:ext cx="4913783" cy="547200"/>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AU" sz="1900" kern="1200"/>
            <a:t>Bot specific</a:t>
          </a:r>
          <a:endParaRPr lang="en-US" sz="1900" kern="1200"/>
        </a:p>
      </dsp:txBody>
      <dsp:txXfrm>
        <a:off x="5601764" y="233109"/>
        <a:ext cx="4913783" cy="547200"/>
      </dsp:txXfrm>
    </dsp:sp>
    <dsp:sp modelId="{72688AA4-56F2-4333-9359-92201D389B4A}">
      <dsp:nvSpPr>
        <dsp:cNvPr id="0" name=""/>
        <dsp:cNvSpPr/>
      </dsp:nvSpPr>
      <dsp:spPr>
        <a:xfrm>
          <a:off x="5601764" y="780309"/>
          <a:ext cx="4913783" cy="3337920"/>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AU" sz="1900" kern="1200"/>
            <a:t>I plan to use python a lot because there are a lot of resources that can be used that are written in python</a:t>
          </a:r>
          <a:endParaRPr lang="en-US" sz="1900" kern="1200"/>
        </a:p>
        <a:p>
          <a:pPr marL="171450" lvl="1" indent="-171450" algn="l" defTabSz="844550">
            <a:lnSpc>
              <a:spcPct val="90000"/>
            </a:lnSpc>
            <a:spcBef>
              <a:spcPct val="0"/>
            </a:spcBef>
            <a:spcAft>
              <a:spcPct val="15000"/>
            </a:spcAft>
            <a:buChar char="•"/>
          </a:pPr>
          <a:r>
            <a:rPr lang="en-AU" sz="1900" kern="1200"/>
            <a:t>The plan is to have all bots be available on cloud (Docker and/or Kubernetes)</a:t>
          </a:r>
          <a:endParaRPr lang="en-US" sz="1900" kern="1200"/>
        </a:p>
      </dsp:txBody>
      <dsp:txXfrm>
        <a:off x="5601764" y="780309"/>
        <a:ext cx="4913783" cy="333792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F98174-6282-AA4A-CAB8-8967D2E764AD}"/>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F09220C2-A8E3-2FFE-F798-EA6B0E346B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F04753FC-FCB4-3C36-928B-9010F339B04E}"/>
              </a:ext>
            </a:extLst>
          </p:cNvPr>
          <p:cNvSpPr>
            <a:spLocks noGrp="1"/>
          </p:cNvSpPr>
          <p:nvPr>
            <p:ph type="dt" sz="half" idx="10"/>
          </p:nvPr>
        </p:nvSpPr>
        <p:spPr/>
        <p:txBody>
          <a:bodyPr/>
          <a:lstStyle/>
          <a:p>
            <a:fld id="{D1023C52-7D38-498C-AD43-482FEF77268F}" type="datetimeFigureOut">
              <a:rPr lang="nl-NL" smtClean="0"/>
              <a:t>27-2-2024</a:t>
            </a:fld>
            <a:endParaRPr lang="nl-NL"/>
          </a:p>
        </p:txBody>
      </p:sp>
      <p:sp>
        <p:nvSpPr>
          <p:cNvPr id="5" name="Tijdelijke aanduiding voor voettekst 4">
            <a:extLst>
              <a:ext uri="{FF2B5EF4-FFF2-40B4-BE49-F238E27FC236}">
                <a16:creationId xmlns:a16="http://schemas.microsoft.com/office/drawing/2014/main" id="{C04FEAC1-8C86-9714-9FB3-B32B35D1E36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40221A0A-9D51-817A-0EB4-951C04B25B40}"/>
              </a:ext>
            </a:extLst>
          </p:cNvPr>
          <p:cNvSpPr>
            <a:spLocks noGrp="1"/>
          </p:cNvSpPr>
          <p:nvPr>
            <p:ph type="sldNum" sz="quarter" idx="12"/>
          </p:nvPr>
        </p:nvSpPr>
        <p:spPr/>
        <p:txBody>
          <a:bodyPr/>
          <a:lstStyle/>
          <a:p>
            <a:fld id="{598EBE2F-1A53-4587-A5BF-688F7FADAC81}" type="slidenum">
              <a:rPr lang="nl-NL" smtClean="0"/>
              <a:t>‹nr.›</a:t>
            </a:fld>
            <a:endParaRPr lang="nl-NL"/>
          </a:p>
        </p:txBody>
      </p:sp>
    </p:spTree>
    <p:extLst>
      <p:ext uri="{BB962C8B-B14F-4D97-AF65-F5344CB8AC3E}">
        <p14:creationId xmlns:p14="http://schemas.microsoft.com/office/powerpoint/2010/main" val="3430005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1DD314-6754-8EF4-BEE5-3E61C47709B4}"/>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8A082CD6-9E0F-31ED-2AE2-D8ED1BB0A65A}"/>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251D6E04-4266-0AA2-406D-7C289F4F8FD9}"/>
              </a:ext>
            </a:extLst>
          </p:cNvPr>
          <p:cNvSpPr>
            <a:spLocks noGrp="1"/>
          </p:cNvSpPr>
          <p:nvPr>
            <p:ph type="dt" sz="half" idx="10"/>
          </p:nvPr>
        </p:nvSpPr>
        <p:spPr/>
        <p:txBody>
          <a:bodyPr/>
          <a:lstStyle/>
          <a:p>
            <a:fld id="{D1023C52-7D38-498C-AD43-482FEF77268F}" type="datetimeFigureOut">
              <a:rPr lang="nl-NL" smtClean="0"/>
              <a:t>27-2-2024</a:t>
            </a:fld>
            <a:endParaRPr lang="nl-NL"/>
          </a:p>
        </p:txBody>
      </p:sp>
      <p:sp>
        <p:nvSpPr>
          <p:cNvPr id="5" name="Tijdelijke aanduiding voor voettekst 4">
            <a:extLst>
              <a:ext uri="{FF2B5EF4-FFF2-40B4-BE49-F238E27FC236}">
                <a16:creationId xmlns:a16="http://schemas.microsoft.com/office/drawing/2014/main" id="{A81F3AD3-5A49-0F4D-9B25-E517C6494C15}"/>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FA154FB2-688B-3BFD-E0B4-87DCECAAE6A7}"/>
              </a:ext>
            </a:extLst>
          </p:cNvPr>
          <p:cNvSpPr>
            <a:spLocks noGrp="1"/>
          </p:cNvSpPr>
          <p:nvPr>
            <p:ph type="sldNum" sz="quarter" idx="12"/>
          </p:nvPr>
        </p:nvSpPr>
        <p:spPr/>
        <p:txBody>
          <a:bodyPr/>
          <a:lstStyle/>
          <a:p>
            <a:fld id="{598EBE2F-1A53-4587-A5BF-688F7FADAC81}" type="slidenum">
              <a:rPr lang="nl-NL" smtClean="0"/>
              <a:t>‹nr.›</a:t>
            </a:fld>
            <a:endParaRPr lang="nl-NL"/>
          </a:p>
        </p:txBody>
      </p:sp>
    </p:spTree>
    <p:extLst>
      <p:ext uri="{BB962C8B-B14F-4D97-AF65-F5344CB8AC3E}">
        <p14:creationId xmlns:p14="http://schemas.microsoft.com/office/powerpoint/2010/main" val="1938108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3363375A-0F93-772C-7E35-856271771DC6}"/>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FFCC2641-76E2-CF4B-98F1-78F56B921ADD}"/>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A4F2CF87-3347-0FDA-895F-9FB2E3768259}"/>
              </a:ext>
            </a:extLst>
          </p:cNvPr>
          <p:cNvSpPr>
            <a:spLocks noGrp="1"/>
          </p:cNvSpPr>
          <p:nvPr>
            <p:ph type="dt" sz="half" idx="10"/>
          </p:nvPr>
        </p:nvSpPr>
        <p:spPr/>
        <p:txBody>
          <a:bodyPr/>
          <a:lstStyle/>
          <a:p>
            <a:fld id="{D1023C52-7D38-498C-AD43-482FEF77268F}" type="datetimeFigureOut">
              <a:rPr lang="nl-NL" smtClean="0"/>
              <a:t>27-2-2024</a:t>
            </a:fld>
            <a:endParaRPr lang="nl-NL"/>
          </a:p>
        </p:txBody>
      </p:sp>
      <p:sp>
        <p:nvSpPr>
          <p:cNvPr id="5" name="Tijdelijke aanduiding voor voettekst 4">
            <a:extLst>
              <a:ext uri="{FF2B5EF4-FFF2-40B4-BE49-F238E27FC236}">
                <a16:creationId xmlns:a16="http://schemas.microsoft.com/office/drawing/2014/main" id="{44AB657A-56E6-4EC8-07ED-734870E912AB}"/>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3567799-572B-BEF0-31F0-DC8267BB69AF}"/>
              </a:ext>
            </a:extLst>
          </p:cNvPr>
          <p:cNvSpPr>
            <a:spLocks noGrp="1"/>
          </p:cNvSpPr>
          <p:nvPr>
            <p:ph type="sldNum" sz="quarter" idx="12"/>
          </p:nvPr>
        </p:nvSpPr>
        <p:spPr/>
        <p:txBody>
          <a:bodyPr/>
          <a:lstStyle/>
          <a:p>
            <a:fld id="{598EBE2F-1A53-4587-A5BF-688F7FADAC81}" type="slidenum">
              <a:rPr lang="nl-NL" smtClean="0"/>
              <a:t>‹nr.›</a:t>
            </a:fld>
            <a:endParaRPr lang="nl-NL"/>
          </a:p>
        </p:txBody>
      </p:sp>
    </p:spTree>
    <p:extLst>
      <p:ext uri="{BB962C8B-B14F-4D97-AF65-F5344CB8AC3E}">
        <p14:creationId xmlns:p14="http://schemas.microsoft.com/office/powerpoint/2010/main" val="2878978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9973B5-64BD-9964-6707-B5BED01D5626}"/>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8A5C4632-CA6F-DCA5-1240-6762B38C5F92}"/>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AF9E19C1-056E-66A3-A679-299B1CC49322}"/>
              </a:ext>
            </a:extLst>
          </p:cNvPr>
          <p:cNvSpPr>
            <a:spLocks noGrp="1"/>
          </p:cNvSpPr>
          <p:nvPr>
            <p:ph type="dt" sz="half" idx="10"/>
          </p:nvPr>
        </p:nvSpPr>
        <p:spPr/>
        <p:txBody>
          <a:bodyPr/>
          <a:lstStyle/>
          <a:p>
            <a:fld id="{D1023C52-7D38-498C-AD43-482FEF77268F}" type="datetimeFigureOut">
              <a:rPr lang="nl-NL" smtClean="0"/>
              <a:t>27-2-2024</a:t>
            </a:fld>
            <a:endParaRPr lang="nl-NL"/>
          </a:p>
        </p:txBody>
      </p:sp>
      <p:sp>
        <p:nvSpPr>
          <p:cNvPr id="5" name="Tijdelijke aanduiding voor voettekst 4">
            <a:extLst>
              <a:ext uri="{FF2B5EF4-FFF2-40B4-BE49-F238E27FC236}">
                <a16:creationId xmlns:a16="http://schemas.microsoft.com/office/drawing/2014/main" id="{D53CECE3-8506-8E1A-3794-EC248B3DFCD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2DC58F27-6118-94ED-408F-E43BA514E8D3}"/>
              </a:ext>
            </a:extLst>
          </p:cNvPr>
          <p:cNvSpPr>
            <a:spLocks noGrp="1"/>
          </p:cNvSpPr>
          <p:nvPr>
            <p:ph type="sldNum" sz="quarter" idx="12"/>
          </p:nvPr>
        </p:nvSpPr>
        <p:spPr/>
        <p:txBody>
          <a:bodyPr/>
          <a:lstStyle/>
          <a:p>
            <a:fld id="{598EBE2F-1A53-4587-A5BF-688F7FADAC81}" type="slidenum">
              <a:rPr lang="nl-NL" smtClean="0"/>
              <a:t>‹nr.›</a:t>
            </a:fld>
            <a:endParaRPr lang="nl-NL"/>
          </a:p>
        </p:txBody>
      </p:sp>
    </p:spTree>
    <p:extLst>
      <p:ext uri="{BB962C8B-B14F-4D97-AF65-F5344CB8AC3E}">
        <p14:creationId xmlns:p14="http://schemas.microsoft.com/office/powerpoint/2010/main" val="448245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12EA16-65C2-86FA-4C00-9BF659137240}"/>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598F1E89-0473-2709-70AE-BAEC35C3D1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5ABDD77F-9216-6717-4AAC-17F6BECBBBAF}"/>
              </a:ext>
            </a:extLst>
          </p:cNvPr>
          <p:cNvSpPr>
            <a:spLocks noGrp="1"/>
          </p:cNvSpPr>
          <p:nvPr>
            <p:ph type="dt" sz="half" idx="10"/>
          </p:nvPr>
        </p:nvSpPr>
        <p:spPr/>
        <p:txBody>
          <a:bodyPr/>
          <a:lstStyle/>
          <a:p>
            <a:fld id="{D1023C52-7D38-498C-AD43-482FEF77268F}" type="datetimeFigureOut">
              <a:rPr lang="nl-NL" smtClean="0"/>
              <a:t>27-2-2024</a:t>
            </a:fld>
            <a:endParaRPr lang="nl-NL"/>
          </a:p>
        </p:txBody>
      </p:sp>
      <p:sp>
        <p:nvSpPr>
          <p:cNvPr id="5" name="Tijdelijke aanduiding voor voettekst 4">
            <a:extLst>
              <a:ext uri="{FF2B5EF4-FFF2-40B4-BE49-F238E27FC236}">
                <a16:creationId xmlns:a16="http://schemas.microsoft.com/office/drawing/2014/main" id="{DB221776-BA9E-CD8D-4A01-77D5E06598F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43262C2-DFE2-8724-B674-57FA86D9A60D}"/>
              </a:ext>
            </a:extLst>
          </p:cNvPr>
          <p:cNvSpPr>
            <a:spLocks noGrp="1"/>
          </p:cNvSpPr>
          <p:nvPr>
            <p:ph type="sldNum" sz="quarter" idx="12"/>
          </p:nvPr>
        </p:nvSpPr>
        <p:spPr/>
        <p:txBody>
          <a:bodyPr/>
          <a:lstStyle/>
          <a:p>
            <a:fld id="{598EBE2F-1A53-4587-A5BF-688F7FADAC81}" type="slidenum">
              <a:rPr lang="nl-NL" smtClean="0"/>
              <a:t>‹nr.›</a:t>
            </a:fld>
            <a:endParaRPr lang="nl-NL"/>
          </a:p>
        </p:txBody>
      </p:sp>
    </p:spTree>
    <p:extLst>
      <p:ext uri="{BB962C8B-B14F-4D97-AF65-F5344CB8AC3E}">
        <p14:creationId xmlns:p14="http://schemas.microsoft.com/office/powerpoint/2010/main" val="1769376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07C0FA-5FD2-6C8E-C392-8AA1D34C1DCF}"/>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D3C2F79E-1540-BC17-87C8-AE481E1FA4DA}"/>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471D5C2C-C299-094F-D926-2EE495236C13}"/>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5E22FB00-BC06-714B-B1E6-35968EEAC19B}"/>
              </a:ext>
            </a:extLst>
          </p:cNvPr>
          <p:cNvSpPr>
            <a:spLocks noGrp="1"/>
          </p:cNvSpPr>
          <p:nvPr>
            <p:ph type="dt" sz="half" idx="10"/>
          </p:nvPr>
        </p:nvSpPr>
        <p:spPr/>
        <p:txBody>
          <a:bodyPr/>
          <a:lstStyle/>
          <a:p>
            <a:fld id="{D1023C52-7D38-498C-AD43-482FEF77268F}" type="datetimeFigureOut">
              <a:rPr lang="nl-NL" smtClean="0"/>
              <a:t>27-2-2024</a:t>
            </a:fld>
            <a:endParaRPr lang="nl-NL"/>
          </a:p>
        </p:txBody>
      </p:sp>
      <p:sp>
        <p:nvSpPr>
          <p:cNvPr id="6" name="Tijdelijke aanduiding voor voettekst 5">
            <a:extLst>
              <a:ext uri="{FF2B5EF4-FFF2-40B4-BE49-F238E27FC236}">
                <a16:creationId xmlns:a16="http://schemas.microsoft.com/office/drawing/2014/main" id="{2A2D12E6-943A-C713-9489-F72FBF357E09}"/>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33209469-ECDA-347A-7019-7A19551E4461}"/>
              </a:ext>
            </a:extLst>
          </p:cNvPr>
          <p:cNvSpPr>
            <a:spLocks noGrp="1"/>
          </p:cNvSpPr>
          <p:nvPr>
            <p:ph type="sldNum" sz="quarter" idx="12"/>
          </p:nvPr>
        </p:nvSpPr>
        <p:spPr/>
        <p:txBody>
          <a:bodyPr/>
          <a:lstStyle/>
          <a:p>
            <a:fld id="{598EBE2F-1A53-4587-A5BF-688F7FADAC81}" type="slidenum">
              <a:rPr lang="nl-NL" smtClean="0"/>
              <a:t>‹nr.›</a:t>
            </a:fld>
            <a:endParaRPr lang="nl-NL"/>
          </a:p>
        </p:txBody>
      </p:sp>
    </p:spTree>
    <p:extLst>
      <p:ext uri="{BB962C8B-B14F-4D97-AF65-F5344CB8AC3E}">
        <p14:creationId xmlns:p14="http://schemas.microsoft.com/office/powerpoint/2010/main" val="508997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EC510-CE12-49B1-A414-47CA828226CB}"/>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65FE0EF9-B852-1346-6F18-C5F10546C0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612DD0E1-1BD2-F68A-C089-3E2EF3EDA72E}"/>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1AE84630-1B15-48D7-6653-42FC61E6F7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CFDA986A-F223-CD40-8CA8-183BCBB184C4}"/>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C6607292-BDB8-4311-ACFB-27919F77ACB0}"/>
              </a:ext>
            </a:extLst>
          </p:cNvPr>
          <p:cNvSpPr>
            <a:spLocks noGrp="1"/>
          </p:cNvSpPr>
          <p:nvPr>
            <p:ph type="dt" sz="half" idx="10"/>
          </p:nvPr>
        </p:nvSpPr>
        <p:spPr/>
        <p:txBody>
          <a:bodyPr/>
          <a:lstStyle/>
          <a:p>
            <a:fld id="{D1023C52-7D38-498C-AD43-482FEF77268F}" type="datetimeFigureOut">
              <a:rPr lang="nl-NL" smtClean="0"/>
              <a:t>27-2-2024</a:t>
            </a:fld>
            <a:endParaRPr lang="nl-NL"/>
          </a:p>
        </p:txBody>
      </p:sp>
      <p:sp>
        <p:nvSpPr>
          <p:cNvPr id="8" name="Tijdelijke aanduiding voor voettekst 7">
            <a:extLst>
              <a:ext uri="{FF2B5EF4-FFF2-40B4-BE49-F238E27FC236}">
                <a16:creationId xmlns:a16="http://schemas.microsoft.com/office/drawing/2014/main" id="{F236BC98-E00B-AF21-AE40-A85412587E55}"/>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B8945239-D04C-D284-5EC0-0A29CA5D8C8F}"/>
              </a:ext>
            </a:extLst>
          </p:cNvPr>
          <p:cNvSpPr>
            <a:spLocks noGrp="1"/>
          </p:cNvSpPr>
          <p:nvPr>
            <p:ph type="sldNum" sz="quarter" idx="12"/>
          </p:nvPr>
        </p:nvSpPr>
        <p:spPr/>
        <p:txBody>
          <a:bodyPr/>
          <a:lstStyle/>
          <a:p>
            <a:fld id="{598EBE2F-1A53-4587-A5BF-688F7FADAC81}" type="slidenum">
              <a:rPr lang="nl-NL" smtClean="0"/>
              <a:t>‹nr.›</a:t>
            </a:fld>
            <a:endParaRPr lang="nl-NL"/>
          </a:p>
        </p:txBody>
      </p:sp>
    </p:spTree>
    <p:extLst>
      <p:ext uri="{BB962C8B-B14F-4D97-AF65-F5344CB8AC3E}">
        <p14:creationId xmlns:p14="http://schemas.microsoft.com/office/powerpoint/2010/main" val="283955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8A0842-B3AB-14C6-8854-06F7D4943F1F}"/>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A831D761-34AF-8173-8838-A9A355B6F6D0}"/>
              </a:ext>
            </a:extLst>
          </p:cNvPr>
          <p:cNvSpPr>
            <a:spLocks noGrp="1"/>
          </p:cNvSpPr>
          <p:nvPr>
            <p:ph type="dt" sz="half" idx="10"/>
          </p:nvPr>
        </p:nvSpPr>
        <p:spPr/>
        <p:txBody>
          <a:bodyPr/>
          <a:lstStyle/>
          <a:p>
            <a:fld id="{D1023C52-7D38-498C-AD43-482FEF77268F}" type="datetimeFigureOut">
              <a:rPr lang="nl-NL" smtClean="0"/>
              <a:t>27-2-2024</a:t>
            </a:fld>
            <a:endParaRPr lang="nl-NL"/>
          </a:p>
        </p:txBody>
      </p:sp>
      <p:sp>
        <p:nvSpPr>
          <p:cNvPr id="4" name="Tijdelijke aanduiding voor voettekst 3">
            <a:extLst>
              <a:ext uri="{FF2B5EF4-FFF2-40B4-BE49-F238E27FC236}">
                <a16:creationId xmlns:a16="http://schemas.microsoft.com/office/drawing/2014/main" id="{C0E4EA54-4BB0-6326-6951-3DE2CDF85061}"/>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8EB900F6-9EA3-E8FA-18DE-3346894A9178}"/>
              </a:ext>
            </a:extLst>
          </p:cNvPr>
          <p:cNvSpPr>
            <a:spLocks noGrp="1"/>
          </p:cNvSpPr>
          <p:nvPr>
            <p:ph type="sldNum" sz="quarter" idx="12"/>
          </p:nvPr>
        </p:nvSpPr>
        <p:spPr/>
        <p:txBody>
          <a:bodyPr/>
          <a:lstStyle/>
          <a:p>
            <a:fld id="{598EBE2F-1A53-4587-A5BF-688F7FADAC81}" type="slidenum">
              <a:rPr lang="nl-NL" smtClean="0"/>
              <a:t>‹nr.›</a:t>
            </a:fld>
            <a:endParaRPr lang="nl-NL"/>
          </a:p>
        </p:txBody>
      </p:sp>
    </p:spTree>
    <p:extLst>
      <p:ext uri="{BB962C8B-B14F-4D97-AF65-F5344CB8AC3E}">
        <p14:creationId xmlns:p14="http://schemas.microsoft.com/office/powerpoint/2010/main" val="3543946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665A8739-F261-BC3F-3555-ADC9D4CDC86F}"/>
              </a:ext>
            </a:extLst>
          </p:cNvPr>
          <p:cNvSpPr>
            <a:spLocks noGrp="1"/>
          </p:cNvSpPr>
          <p:nvPr>
            <p:ph type="dt" sz="half" idx="10"/>
          </p:nvPr>
        </p:nvSpPr>
        <p:spPr/>
        <p:txBody>
          <a:bodyPr/>
          <a:lstStyle/>
          <a:p>
            <a:fld id="{D1023C52-7D38-498C-AD43-482FEF77268F}" type="datetimeFigureOut">
              <a:rPr lang="nl-NL" smtClean="0"/>
              <a:t>27-2-2024</a:t>
            </a:fld>
            <a:endParaRPr lang="nl-NL"/>
          </a:p>
        </p:txBody>
      </p:sp>
      <p:sp>
        <p:nvSpPr>
          <p:cNvPr id="3" name="Tijdelijke aanduiding voor voettekst 2">
            <a:extLst>
              <a:ext uri="{FF2B5EF4-FFF2-40B4-BE49-F238E27FC236}">
                <a16:creationId xmlns:a16="http://schemas.microsoft.com/office/drawing/2014/main" id="{C64AC7D7-6614-79F5-0C72-5FC300F5D091}"/>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3809FCA7-8D36-6A7C-E636-BA2D23007995}"/>
              </a:ext>
            </a:extLst>
          </p:cNvPr>
          <p:cNvSpPr>
            <a:spLocks noGrp="1"/>
          </p:cNvSpPr>
          <p:nvPr>
            <p:ph type="sldNum" sz="quarter" idx="12"/>
          </p:nvPr>
        </p:nvSpPr>
        <p:spPr/>
        <p:txBody>
          <a:bodyPr/>
          <a:lstStyle/>
          <a:p>
            <a:fld id="{598EBE2F-1A53-4587-A5BF-688F7FADAC81}" type="slidenum">
              <a:rPr lang="nl-NL" smtClean="0"/>
              <a:t>‹nr.›</a:t>
            </a:fld>
            <a:endParaRPr lang="nl-NL"/>
          </a:p>
        </p:txBody>
      </p:sp>
    </p:spTree>
    <p:extLst>
      <p:ext uri="{BB962C8B-B14F-4D97-AF65-F5344CB8AC3E}">
        <p14:creationId xmlns:p14="http://schemas.microsoft.com/office/powerpoint/2010/main" val="4225510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B470FB-C353-6CFB-10A0-7F453C303594}"/>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004A66FD-5369-8A77-6DE0-0BBEB20463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4B6ABF32-2FBA-8841-D6D0-119951D168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A3F073F8-1774-97DF-63FF-C6BA756E8E4C}"/>
              </a:ext>
            </a:extLst>
          </p:cNvPr>
          <p:cNvSpPr>
            <a:spLocks noGrp="1"/>
          </p:cNvSpPr>
          <p:nvPr>
            <p:ph type="dt" sz="half" idx="10"/>
          </p:nvPr>
        </p:nvSpPr>
        <p:spPr/>
        <p:txBody>
          <a:bodyPr/>
          <a:lstStyle/>
          <a:p>
            <a:fld id="{D1023C52-7D38-498C-AD43-482FEF77268F}" type="datetimeFigureOut">
              <a:rPr lang="nl-NL" smtClean="0"/>
              <a:t>27-2-2024</a:t>
            </a:fld>
            <a:endParaRPr lang="nl-NL"/>
          </a:p>
        </p:txBody>
      </p:sp>
      <p:sp>
        <p:nvSpPr>
          <p:cNvPr id="6" name="Tijdelijke aanduiding voor voettekst 5">
            <a:extLst>
              <a:ext uri="{FF2B5EF4-FFF2-40B4-BE49-F238E27FC236}">
                <a16:creationId xmlns:a16="http://schemas.microsoft.com/office/drawing/2014/main" id="{F7AF2C86-D0AA-30CC-7FD0-B2250F14EDC1}"/>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E83D3177-4F1D-4AE1-88BE-497096046903}"/>
              </a:ext>
            </a:extLst>
          </p:cNvPr>
          <p:cNvSpPr>
            <a:spLocks noGrp="1"/>
          </p:cNvSpPr>
          <p:nvPr>
            <p:ph type="sldNum" sz="quarter" idx="12"/>
          </p:nvPr>
        </p:nvSpPr>
        <p:spPr/>
        <p:txBody>
          <a:bodyPr/>
          <a:lstStyle/>
          <a:p>
            <a:fld id="{598EBE2F-1A53-4587-A5BF-688F7FADAC81}" type="slidenum">
              <a:rPr lang="nl-NL" smtClean="0"/>
              <a:t>‹nr.›</a:t>
            </a:fld>
            <a:endParaRPr lang="nl-NL"/>
          </a:p>
        </p:txBody>
      </p:sp>
    </p:spTree>
    <p:extLst>
      <p:ext uri="{BB962C8B-B14F-4D97-AF65-F5344CB8AC3E}">
        <p14:creationId xmlns:p14="http://schemas.microsoft.com/office/powerpoint/2010/main" val="2535991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668391-2F18-F095-7E1A-AEC3A431264E}"/>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4C00419C-B3EF-5240-29C4-51E3369306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32DB4288-2FAD-197D-07E3-6BE777E91A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0B2F6033-67B2-CE02-ED06-1EA67115E4A0}"/>
              </a:ext>
            </a:extLst>
          </p:cNvPr>
          <p:cNvSpPr>
            <a:spLocks noGrp="1"/>
          </p:cNvSpPr>
          <p:nvPr>
            <p:ph type="dt" sz="half" idx="10"/>
          </p:nvPr>
        </p:nvSpPr>
        <p:spPr/>
        <p:txBody>
          <a:bodyPr/>
          <a:lstStyle/>
          <a:p>
            <a:fld id="{D1023C52-7D38-498C-AD43-482FEF77268F}" type="datetimeFigureOut">
              <a:rPr lang="nl-NL" smtClean="0"/>
              <a:t>27-2-2024</a:t>
            </a:fld>
            <a:endParaRPr lang="nl-NL"/>
          </a:p>
        </p:txBody>
      </p:sp>
      <p:sp>
        <p:nvSpPr>
          <p:cNvPr id="6" name="Tijdelijke aanduiding voor voettekst 5">
            <a:extLst>
              <a:ext uri="{FF2B5EF4-FFF2-40B4-BE49-F238E27FC236}">
                <a16:creationId xmlns:a16="http://schemas.microsoft.com/office/drawing/2014/main" id="{6A9C76CB-182E-1544-95B3-7AB22ACB23BA}"/>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F9C19521-9F6A-2E46-4D74-53968DC8650E}"/>
              </a:ext>
            </a:extLst>
          </p:cNvPr>
          <p:cNvSpPr>
            <a:spLocks noGrp="1"/>
          </p:cNvSpPr>
          <p:nvPr>
            <p:ph type="sldNum" sz="quarter" idx="12"/>
          </p:nvPr>
        </p:nvSpPr>
        <p:spPr/>
        <p:txBody>
          <a:bodyPr/>
          <a:lstStyle/>
          <a:p>
            <a:fld id="{598EBE2F-1A53-4587-A5BF-688F7FADAC81}" type="slidenum">
              <a:rPr lang="nl-NL" smtClean="0"/>
              <a:t>‹nr.›</a:t>
            </a:fld>
            <a:endParaRPr lang="nl-NL"/>
          </a:p>
        </p:txBody>
      </p:sp>
    </p:spTree>
    <p:extLst>
      <p:ext uri="{BB962C8B-B14F-4D97-AF65-F5344CB8AC3E}">
        <p14:creationId xmlns:p14="http://schemas.microsoft.com/office/powerpoint/2010/main" val="1479129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E4DD36A0-A5F1-BEFF-EA6B-353FE485A9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C4E36D24-FE5D-A0BE-FE7D-F5D26D74FC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9F18863C-6ECF-F711-0126-03B9FC7FBF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023C52-7D38-498C-AD43-482FEF77268F}" type="datetimeFigureOut">
              <a:rPr lang="nl-NL" smtClean="0"/>
              <a:t>27-2-2024</a:t>
            </a:fld>
            <a:endParaRPr lang="nl-NL"/>
          </a:p>
        </p:txBody>
      </p:sp>
      <p:sp>
        <p:nvSpPr>
          <p:cNvPr id="5" name="Tijdelijke aanduiding voor voettekst 4">
            <a:extLst>
              <a:ext uri="{FF2B5EF4-FFF2-40B4-BE49-F238E27FC236}">
                <a16:creationId xmlns:a16="http://schemas.microsoft.com/office/drawing/2014/main" id="{0BF9235A-056D-9D69-AABA-FB786CF9C8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61D151CB-931B-4501-5C6C-5B3A681B0D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8EBE2F-1A53-4587-A5BF-688F7FADAC81}" type="slidenum">
              <a:rPr lang="nl-NL" smtClean="0"/>
              <a:t>‹nr.›</a:t>
            </a:fld>
            <a:endParaRPr lang="nl-NL"/>
          </a:p>
        </p:txBody>
      </p:sp>
    </p:spTree>
    <p:extLst>
      <p:ext uri="{BB962C8B-B14F-4D97-AF65-F5344CB8AC3E}">
        <p14:creationId xmlns:p14="http://schemas.microsoft.com/office/powerpoint/2010/main" val="4211782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el 1">
            <a:extLst>
              <a:ext uri="{FF2B5EF4-FFF2-40B4-BE49-F238E27FC236}">
                <a16:creationId xmlns:a16="http://schemas.microsoft.com/office/drawing/2014/main" id="{A26CB90E-A4BC-BB73-3141-929340880045}"/>
              </a:ext>
            </a:extLst>
          </p:cNvPr>
          <p:cNvSpPr>
            <a:spLocks noGrp="1"/>
          </p:cNvSpPr>
          <p:nvPr>
            <p:ph type="ctrTitle"/>
          </p:nvPr>
        </p:nvSpPr>
        <p:spPr>
          <a:xfrm>
            <a:off x="1932903" y="949325"/>
            <a:ext cx="8071706" cy="2387600"/>
          </a:xfrm>
        </p:spPr>
        <p:txBody>
          <a:bodyPr>
            <a:normAutofit/>
          </a:bodyPr>
          <a:lstStyle/>
          <a:p>
            <a:pPr algn="l"/>
            <a:r>
              <a:rPr lang="en-AU" sz="6600">
                <a:solidFill>
                  <a:schemeClr val="bg1"/>
                </a:solidFill>
              </a:rPr>
              <a:t>Individual project</a:t>
            </a:r>
          </a:p>
        </p:txBody>
      </p:sp>
      <p:sp>
        <p:nvSpPr>
          <p:cNvPr id="3" name="Ondertitel 2">
            <a:extLst>
              <a:ext uri="{FF2B5EF4-FFF2-40B4-BE49-F238E27FC236}">
                <a16:creationId xmlns:a16="http://schemas.microsoft.com/office/drawing/2014/main" id="{EBECCC19-9EAA-B8BE-C0C4-752A646A7B03}"/>
              </a:ext>
            </a:extLst>
          </p:cNvPr>
          <p:cNvSpPr>
            <a:spLocks noGrp="1"/>
          </p:cNvSpPr>
          <p:nvPr>
            <p:ph type="subTitle" idx="1"/>
          </p:nvPr>
        </p:nvSpPr>
        <p:spPr>
          <a:xfrm>
            <a:off x="1932902" y="3429000"/>
            <a:ext cx="8071697" cy="1655762"/>
          </a:xfrm>
        </p:spPr>
        <p:txBody>
          <a:bodyPr>
            <a:normAutofit/>
          </a:bodyPr>
          <a:lstStyle/>
          <a:p>
            <a:pPr algn="l"/>
            <a:r>
              <a:rPr lang="nl-NL" sz="3200">
                <a:solidFill>
                  <a:schemeClr val="bg1"/>
                </a:solidFill>
              </a:rPr>
              <a:t>By Arenco Meevissen</a:t>
            </a:r>
          </a:p>
        </p:txBody>
      </p:sp>
      <p:cxnSp>
        <p:nvCxnSpPr>
          <p:cNvPr id="10" name="Straight Connector 9">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483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el 1">
            <a:extLst>
              <a:ext uri="{FF2B5EF4-FFF2-40B4-BE49-F238E27FC236}">
                <a16:creationId xmlns:a16="http://schemas.microsoft.com/office/drawing/2014/main" id="{AED34095-CECA-BD12-8986-DB147D7105F7}"/>
              </a:ext>
            </a:extLst>
          </p:cNvPr>
          <p:cNvSpPr>
            <a:spLocks noGrp="1"/>
          </p:cNvSpPr>
          <p:nvPr>
            <p:ph type="title"/>
          </p:nvPr>
        </p:nvSpPr>
        <p:spPr>
          <a:xfrm>
            <a:off x="838199" y="388308"/>
            <a:ext cx="7188989" cy="1021424"/>
          </a:xfrm>
        </p:spPr>
        <p:txBody>
          <a:bodyPr anchor="b">
            <a:normAutofit/>
          </a:bodyPr>
          <a:lstStyle/>
          <a:p>
            <a:r>
              <a:rPr lang="nl-NL" sz="4000">
                <a:solidFill>
                  <a:schemeClr val="bg1"/>
                </a:solidFill>
              </a:rPr>
              <a:t>Contents</a:t>
            </a:r>
          </a:p>
        </p:txBody>
      </p:sp>
      <p:cxnSp>
        <p:nvCxnSpPr>
          <p:cNvPr id="11" name="Straight Connector 10">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440584"/>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7C2F6CE-0CF2-4DDD-85F5-96799A328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164811" y="6267491"/>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5" name="Tijdelijke aanduiding voor inhoud 2">
            <a:extLst>
              <a:ext uri="{FF2B5EF4-FFF2-40B4-BE49-F238E27FC236}">
                <a16:creationId xmlns:a16="http://schemas.microsoft.com/office/drawing/2014/main" id="{CD4FE8A7-4A3B-2672-0DC5-5755EDA21688}"/>
              </a:ext>
            </a:extLst>
          </p:cNvPr>
          <p:cNvGraphicFramePr>
            <a:graphicFrameLocks noGrp="1"/>
          </p:cNvGraphicFramePr>
          <p:nvPr>
            <p:ph idx="1"/>
            <p:extLst>
              <p:ext uri="{D42A27DB-BD31-4B8C-83A1-F6EECF244321}">
                <p14:modId xmlns:p14="http://schemas.microsoft.com/office/powerpoint/2010/main" val="1373670711"/>
              </p:ext>
            </p:extLst>
          </p:nvPr>
        </p:nvGraphicFramePr>
        <p:xfrm>
          <a:off x="1392238" y="1715407"/>
          <a:ext cx="9407525" cy="424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4020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el 1">
            <a:extLst>
              <a:ext uri="{FF2B5EF4-FFF2-40B4-BE49-F238E27FC236}">
                <a16:creationId xmlns:a16="http://schemas.microsoft.com/office/drawing/2014/main" id="{49C4810C-9E86-0C9A-5CCD-179A84686835}"/>
              </a:ext>
            </a:extLst>
          </p:cNvPr>
          <p:cNvSpPr>
            <a:spLocks noGrp="1"/>
          </p:cNvSpPr>
          <p:nvPr>
            <p:ph type="title"/>
          </p:nvPr>
        </p:nvSpPr>
        <p:spPr>
          <a:xfrm>
            <a:off x="838199" y="388308"/>
            <a:ext cx="7188989" cy="1021424"/>
          </a:xfrm>
        </p:spPr>
        <p:txBody>
          <a:bodyPr anchor="b">
            <a:normAutofit/>
          </a:bodyPr>
          <a:lstStyle/>
          <a:p>
            <a:r>
              <a:rPr lang="en-AU" sz="4000">
                <a:solidFill>
                  <a:schemeClr val="bg1"/>
                </a:solidFill>
              </a:rPr>
              <a:t>Initial ideas</a:t>
            </a:r>
          </a:p>
        </p:txBody>
      </p:sp>
      <p:cxnSp>
        <p:nvCxnSpPr>
          <p:cNvPr id="20" name="Straight Connector 1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440584"/>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C2F6CE-0CF2-4DDD-85F5-96799A328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164811" y="6267491"/>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5" name="Tijdelijke aanduiding voor inhoud 2">
            <a:extLst>
              <a:ext uri="{FF2B5EF4-FFF2-40B4-BE49-F238E27FC236}">
                <a16:creationId xmlns:a16="http://schemas.microsoft.com/office/drawing/2014/main" id="{6D81CBF1-A365-1B0E-1D42-AF185D465EBF}"/>
              </a:ext>
            </a:extLst>
          </p:cNvPr>
          <p:cNvGraphicFramePr>
            <a:graphicFrameLocks noGrp="1"/>
          </p:cNvGraphicFramePr>
          <p:nvPr>
            <p:ph idx="1"/>
            <p:extLst>
              <p:ext uri="{D42A27DB-BD31-4B8C-83A1-F6EECF244321}">
                <p14:modId xmlns:p14="http://schemas.microsoft.com/office/powerpoint/2010/main" val="2657114784"/>
              </p:ext>
            </p:extLst>
          </p:nvPr>
        </p:nvGraphicFramePr>
        <p:xfrm>
          <a:off x="1392238" y="1715407"/>
          <a:ext cx="9407525" cy="424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1844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descr="Many question marks on black background">
            <a:extLst>
              <a:ext uri="{FF2B5EF4-FFF2-40B4-BE49-F238E27FC236}">
                <a16:creationId xmlns:a16="http://schemas.microsoft.com/office/drawing/2014/main" id="{E25ABE09-7F35-E34B-81B4-4853CF4D9DAC}"/>
              </a:ext>
            </a:extLst>
          </p:cNvPr>
          <p:cNvPicPr>
            <a:picLocks noChangeAspect="1"/>
          </p:cNvPicPr>
          <p:nvPr/>
        </p:nvPicPr>
        <p:blipFill rotWithShape="1">
          <a:blip r:embed="rId2"/>
          <a:srcRect l="29897" t="9091" r="-1" b="-1"/>
          <a:stretch/>
        </p:blipFill>
        <p:spPr>
          <a:xfrm>
            <a:off x="3522468" y="10"/>
            <a:ext cx="8669532" cy="6857990"/>
          </a:xfrm>
          <a:prstGeom prst="rect">
            <a:avLst/>
          </a:prstGeom>
        </p:spPr>
      </p:pic>
      <p:sp>
        <p:nvSpPr>
          <p:cNvPr id="22" name="Rectangle 21">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695E9994-9287-596B-8BF5-E8975765A306}"/>
              </a:ext>
            </a:extLst>
          </p:cNvPr>
          <p:cNvSpPr>
            <a:spLocks noGrp="1"/>
          </p:cNvSpPr>
          <p:nvPr>
            <p:ph type="title"/>
          </p:nvPr>
        </p:nvSpPr>
        <p:spPr>
          <a:xfrm>
            <a:off x="371094" y="1161288"/>
            <a:ext cx="3438144" cy="1124712"/>
          </a:xfrm>
        </p:spPr>
        <p:txBody>
          <a:bodyPr anchor="b">
            <a:normAutofit/>
          </a:bodyPr>
          <a:lstStyle/>
          <a:p>
            <a:r>
              <a:rPr lang="en-AU" sz="2800">
                <a:solidFill>
                  <a:schemeClr val="bg1"/>
                </a:solidFill>
              </a:rPr>
              <a:t>What do I want to achieve</a:t>
            </a:r>
          </a:p>
        </p:txBody>
      </p:sp>
      <p:sp>
        <p:nvSpPr>
          <p:cNvPr id="24" name="Rectangle 2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jdelijke aanduiding voor inhoud 2">
            <a:extLst>
              <a:ext uri="{FF2B5EF4-FFF2-40B4-BE49-F238E27FC236}">
                <a16:creationId xmlns:a16="http://schemas.microsoft.com/office/drawing/2014/main" id="{B3BD61F6-AD39-40AC-67EE-AE9498B8C5E2}"/>
              </a:ext>
            </a:extLst>
          </p:cNvPr>
          <p:cNvSpPr>
            <a:spLocks noGrp="1"/>
          </p:cNvSpPr>
          <p:nvPr>
            <p:ph idx="1"/>
          </p:nvPr>
        </p:nvSpPr>
        <p:spPr>
          <a:xfrm>
            <a:off x="371094" y="2718054"/>
            <a:ext cx="3438906" cy="3207258"/>
          </a:xfrm>
        </p:spPr>
        <p:txBody>
          <a:bodyPr anchor="t">
            <a:normAutofit/>
          </a:bodyPr>
          <a:lstStyle/>
          <a:p>
            <a:pPr marL="0" indent="0">
              <a:buNone/>
            </a:pPr>
            <a:r>
              <a:rPr lang="en-AU" sz="1200">
                <a:solidFill>
                  <a:schemeClr val="bg1"/>
                </a:solidFill>
              </a:rPr>
              <a:t>I want to make a global satire news website for the following reasons:</a:t>
            </a:r>
          </a:p>
          <a:p>
            <a:r>
              <a:rPr lang="en-AU" sz="1200">
                <a:solidFill>
                  <a:schemeClr val="bg1"/>
                </a:solidFill>
              </a:rPr>
              <a:t>It will help with making bots can be more trusted because if bots get information from fake / satire websites you will not trust this particular bot.</a:t>
            </a:r>
          </a:p>
          <a:p>
            <a:r>
              <a:rPr lang="en-AU" sz="1200">
                <a:solidFill>
                  <a:schemeClr val="bg1"/>
                </a:solidFill>
              </a:rPr>
              <a:t>Because this also needs to have some parts where sensitive data is stored and hereby are laws for that need to be followed (an example being medical records for an injury for example)</a:t>
            </a:r>
          </a:p>
          <a:p>
            <a:r>
              <a:rPr lang="en-AU" sz="1200">
                <a:solidFill>
                  <a:schemeClr val="bg1"/>
                </a:solidFill>
              </a:rPr>
              <a:t>It can help with sorting / creating a category for where the satire post can belong in.</a:t>
            </a:r>
          </a:p>
          <a:p>
            <a:r>
              <a:rPr lang="en-AU" sz="1200">
                <a:solidFill>
                  <a:schemeClr val="bg1"/>
                </a:solidFill>
              </a:rPr>
              <a:t>It can have bots looking at it and determine if it’s trustworthy enough.</a:t>
            </a:r>
          </a:p>
        </p:txBody>
      </p:sp>
    </p:spTree>
    <p:extLst>
      <p:ext uri="{BB962C8B-B14F-4D97-AF65-F5344CB8AC3E}">
        <p14:creationId xmlns:p14="http://schemas.microsoft.com/office/powerpoint/2010/main" val="1856331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F3903298-F92D-2F5D-FFF2-C445CA457727}"/>
              </a:ext>
            </a:extLst>
          </p:cNvPr>
          <p:cNvPicPr>
            <a:picLocks noChangeAspect="1"/>
          </p:cNvPicPr>
          <p:nvPr/>
        </p:nvPicPr>
        <p:blipFill rotWithShape="1">
          <a:blip r:embed="rId2">
            <a:alphaModFix amt="35000"/>
          </a:blip>
          <a:srcRect t="7529" b="8201"/>
          <a:stretch/>
        </p:blipFill>
        <p:spPr>
          <a:xfrm>
            <a:off x="20" y="10"/>
            <a:ext cx="12191980" cy="6857990"/>
          </a:xfrm>
          <a:prstGeom prst="rect">
            <a:avLst/>
          </a:prstGeom>
        </p:spPr>
      </p:pic>
      <p:sp>
        <p:nvSpPr>
          <p:cNvPr id="2" name="Titel 1">
            <a:extLst>
              <a:ext uri="{FF2B5EF4-FFF2-40B4-BE49-F238E27FC236}">
                <a16:creationId xmlns:a16="http://schemas.microsoft.com/office/drawing/2014/main" id="{695E9994-9287-596B-8BF5-E8975765A306}"/>
              </a:ext>
            </a:extLst>
          </p:cNvPr>
          <p:cNvSpPr>
            <a:spLocks noGrp="1"/>
          </p:cNvSpPr>
          <p:nvPr>
            <p:ph type="title"/>
          </p:nvPr>
        </p:nvSpPr>
        <p:spPr>
          <a:xfrm>
            <a:off x="838200" y="365125"/>
            <a:ext cx="10515600" cy="1325563"/>
          </a:xfrm>
        </p:spPr>
        <p:txBody>
          <a:bodyPr>
            <a:normAutofit/>
          </a:bodyPr>
          <a:lstStyle/>
          <a:p>
            <a:r>
              <a:rPr lang="en-AU">
                <a:solidFill>
                  <a:srgbClr val="FFFFFF"/>
                </a:solidFill>
              </a:rPr>
              <a:t>What do I want to achieve</a:t>
            </a:r>
          </a:p>
        </p:txBody>
      </p:sp>
      <p:graphicFrame>
        <p:nvGraphicFramePr>
          <p:cNvPr id="5" name="Tijdelijke aanduiding voor inhoud 2">
            <a:extLst>
              <a:ext uri="{FF2B5EF4-FFF2-40B4-BE49-F238E27FC236}">
                <a16:creationId xmlns:a16="http://schemas.microsoft.com/office/drawing/2014/main" id="{E64B954A-96AC-BF6D-18AA-D5395A424429}"/>
              </a:ext>
            </a:extLst>
          </p:cNvPr>
          <p:cNvGraphicFramePr>
            <a:graphicFrameLocks noGrp="1"/>
          </p:cNvGraphicFramePr>
          <p:nvPr>
            <p:ph idx="1"/>
            <p:extLst>
              <p:ext uri="{D42A27DB-BD31-4B8C-83A1-F6EECF244321}">
                <p14:modId xmlns:p14="http://schemas.microsoft.com/office/powerpoint/2010/main" val="128288561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9672680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40D5BEB-F2B2-36C6-9B73-A87852855967}"/>
              </a:ext>
            </a:extLst>
          </p:cNvPr>
          <p:cNvPicPr>
            <a:picLocks noChangeAspect="1"/>
          </p:cNvPicPr>
          <p:nvPr/>
        </p:nvPicPr>
        <p:blipFill rotWithShape="1">
          <a:blip r:embed="rId2">
            <a:duotone>
              <a:schemeClr val="bg2">
                <a:shade val="45000"/>
                <a:satMod val="135000"/>
              </a:schemeClr>
              <a:prstClr val="white"/>
            </a:duotone>
          </a:blip>
          <a:srcRect t="14069" b="6425"/>
          <a:stretch/>
        </p:blipFill>
        <p:spPr>
          <a:xfrm>
            <a:off x="20" y="10"/>
            <a:ext cx="12191980" cy="6857990"/>
          </a:xfrm>
          <a:prstGeom prst="rect">
            <a:avLst/>
          </a:prstGeom>
        </p:spPr>
      </p:pic>
      <p:sp>
        <p:nvSpPr>
          <p:cNvPr id="19" name="Rectangle 18">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E7F7413-EFF7-7788-6D54-59FD5E197AD7}"/>
              </a:ext>
            </a:extLst>
          </p:cNvPr>
          <p:cNvSpPr>
            <a:spLocks noGrp="1"/>
          </p:cNvSpPr>
          <p:nvPr>
            <p:ph type="title"/>
          </p:nvPr>
        </p:nvSpPr>
        <p:spPr>
          <a:xfrm>
            <a:off x="838200" y="365125"/>
            <a:ext cx="10515600" cy="1325563"/>
          </a:xfrm>
        </p:spPr>
        <p:txBody>
          <a:bodyPr>
            <a:normAutofit/>
          </a:bodyPr>
          <a:lstStyle/>
          <a:p>
            <a:r>
              <a:rPr lang="en-AU"/>
              <a:t>How will I achieve it</a:t>
            </a:r>
          </a:p>
        </p:txBody>
      </p:sp>
      <p:graphicFrame>
        <p:nvGraphicFramePr>
          <p:cNvPr id="8" name="Tijdelijke aanduiding voor inhoud 2">
            <a:extLst>
              <a:ext uri="{FF2B5EF4-FFF2-40B4-BE49-F238E27FC236}">
                <a16:creationId xmlns:a16="http://schemas.microsoft.com/office/drawing/2014/main" id="{06834915-3564-F1CC-6B3F-944DC8AEE5DC}"/>
              </a:ext>
            </a:extLst>
          </p:cNvPr>
          <p:cNvGraphicFramePr>
            <a:graphicFrameLocks noGrp="1"/>
          </p:cNvGraphicFramePr>
          <p:nvPr>
            <p:ph idx="1"/>
            <p:extLst>
              <p:ext uri="{D42A27DB-BD31-4B8C-83A1-F6EECF244321}">
                <p14:modId xmlns:p14="http://schemas.microsoft.com/office/powerpoint/2010/main" val="405946404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5557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E291262B-AFC5-48D4-B24F-29FAE4ADB75A}"/>
              </a:ext>
            </a:extLst>
          </p:cNvPr>
          <p:cNvSpPr>
            <a:spLocks noGrp="1"/>
          </p:cNvSpPr>
          <p:nvPr>
            <p:ph type="title"/>
          </p:nvPr>
        </p:nvSpPr>
        <p:spPr>
          <a:xfrm>
            <a:off x="838200" y="365125"/>
            <a:ext cx="10515600" cy="1325563"/>
          </a:xfrm>
        </p:spPr>
        <p:txBody>
          <a:bodyPr>
            <a:normAutofit/>
          </a:bodyPr>
          <a:lstStyle/>
          <a:p>
            <a:r>
              <a:rPr lang="en-AU" dirty="0"/>
              <a:t>Functional and non-functional requirements:</a:t>
            </a:r>
            <a:br>
              <a:rPr lang="en-AU" dirty="0"/>
            </a:br>
            <a:r>
              <a:rPr lang="en-AU" dirty="0"/>
              <a:t>Platform</a:t>
            </a:r>
          </a:p>
        </p:txBody>
      </p:sp>
      <p:sp>
        <p:nvSpPr>
          <p:cNvPr id="4" name="Tijdelijke aanduiding voor inhoud 3">
            <a:extLst>
              <a:ext uri="{FF2B5EF4-FFF2-40B4-BE49-F238E27FC236}">
                <a16:creationId xmlns:a16="http://schemas.microsoft.com/office/drawing/2014/main" id="{682C16DF-D6CC-51F0-7149-72E1AA3B2CD7}"/>
              </a:ext>
            </a:extLst>
          </p:cNvPr>
          <p:cNvSpPr>
            <a:spLocks noGrp="1"/>
          </p:cNvSpPr>
          <p:nvPr>
            <p:ph sz="half" idx="1"/>
          </p:nvPr>
        </p:nvSpPr>
        <p:spPr>
          <a:xfrm>
            <a:off x="838200" y="2010833"/>
            <a:ext cx="5096934" cy="4166130"/>
          </a:xfrm>
        </p:spPr>
        <p:txBody>
          <a:bodyPr>
            <a:normAutofit/>
          </a:bodyPr>
          <a:lstStyle/>
          <a:p>
            <a:pPr marL="0" indent="0">
              <a:buNone/>
            </a:pPr>
            <a:r>
              <a:rPr lang="en-AU" sz="2000"/>
              <a:t>Functional</a:t>
            </a:r>
          </a:p>
          <a:p>
            <a:r>
              <a:rPr lang="en-AU" sz="2000"/>
              <a:t>A User can see only posts of a certain category. </a:t>
            </a:r>
          </a:p>
          <a:p>
            <a:r>
              <a:rPr lang="en-AU" sz="2000"/>
              <a:t>A Secured User can see medical records or employment details</a:t>
            </a:r>
          </a:p>
          <a:p>
            <a:r>
              <a:rPr lang="en-AU" sz="2000"/>
              <a:t>An account can only do one task (not employment details and making new posts)</a:t>
            </a:r>
          </a:p>
          <a:p>
            <a:r>
              <a:rPr lang="en-AU" sz="2000"/>
              <a:t>If possible, the program should first, try to do it via message queuing </a:t>
            </a:r>
          </a:p>
        </p:txBody>
      </p:sp>
      <p:sp>
        <p:nvSpPr>
          <p:cNvPr id="5" name="Tijdelijke aanduiding voor inhoud 4">
            <a:extLst>
              <a:ext uri="{FF2B5EF4-FFF2-40B4-BE49-F238E27FC236}">
                <a16:creationId xmlns:a16="http://schemas.microsoft.com/office/drawing/2014/main" id="{A66BBACE-4DD5-B19B-85E9-B8717C97201B}"/>
              </a:ext>
            </a:extLst>
          </p:cNvPr>
          <p:cNvSpPr>
            <a:spLocks noGrp="1"/>
          </p:cNvSpPr>
          <p:nvPr>
            <p:ph sz="half" idx="2"/>
          </p:nvPr>
        </p:nvSpPr>
        <p:spPr>
          <a:xfrm>
            <a:off x="6256866" y="2010833"/>
            <a:ext cx="5096933" cy="4166130"/>
          </a:xfrm>
        </p:spPr>
        <p:txBody>
          <a:bodyPr>
            <a:normAutofit/>
          </a:bodyPr>
          <a:lstStyle/>
          <a:p>
            <a:pPr marL="0" indent="0">
              <a:buNone/>
            </a:pPr>
            <a:r>
              <a:rPr lang="en-AU" sz="2000"/>
              <a:t>Non-Functional</a:t>
            </a:r>
          </a:p>
          <a:p>
            <a:r>
              <a:rPr lang="en-AU" sz="2000"/>
              <a:t>A newly created post should be able to be seen before 10 minutes have passed after creation.</a:t>
            </a:r>
          </a:p>
          <a:p>
            <a:r>
              <a:rPr lang="en-AU" sz="2000"/>
              <a:t>A User can still do things while posts are not yet available.</a:t>
            </a:r>
          </a:p>
          <a:p>
            <a:r>
              <a:rPr lang="en-AU" sz="2000"/>
              <a:t>The website can load before posts are available</a:t>
            </a:r>
          </a:p>
        </p:txBody>
      </p:sp>
    </p:spTree>
    <p:extLst>
      <p:ext uri="{BB962C8B-B14F-4D97-AF65-F5344CB8AC3E}">
        <p14:creationId xmlns:p14="http://schemas.microsoft.com/office/powerpoint/2010/main" val="424892465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E291262B-AFC5-48D4-B24F-29FAE4ADB75A}"/>
              </a:ext>
            </a:extLst>
          </p:cNvPr>
          <p:cNvSpPr>
            <a:spLocks noGrp="1"/>
          </p:cNvSpPr>
          <p:nvPr>
            <p:ph type="title"/>
          </p:nvPr>
        </p:nvSpPr>
        <p:spPr>
          <a:xfrm>
            <a:off x="838200" y="365125"/>
            <a:ext cx="10515600" cy="1325563"/>
          </a:xfrm>
        </p:spPr>
        <p:txBody>
          <a:bodyPr>
            <a:normAutofit/>
          </a:bodyPr>
          <a:lstStyle/>
          <a:p>
            <a:r>
              <a:rPr lang="en-AU" dirty="0"/>
              <a:t>Functional and non-functional requirements:</a:t>
            </a:r>
            <a:br>
              <a:rPr lang="en-AU" dirty="0"/>
            </a:br>
            <a:r>
              <a:rPr lang="en-AU" dirty="0"/>
              <a:t>Bots</a:t>
            </a:r>
          </a:p>
        </p:txBody>
      </p:sp>
      <p:sp>
        <p:nvSpPr>
          <p:cNvPr id="4" name="Tijdelijke aanduiding voor inhoud 3">
            <a:extLst>
              <a:ext uri="{FF2B5EF4-FFF2-40B4-BE49-F238E27FC236}">
                <a16:creationId xmlns:a16="http://schemas.microsoft.com/office/drawing/2014/main" id="{682C16DF-D6CC-51F0-7149-72E1AA3B2CD7}"/>
              </a:ext>
            </a:extLst>
          </p:cNvPr>
          <p:cNvSpPr>
            <a:spLocks noGrp="1"/>
          </p:cNvSpPr>
          <p:nvPr>
            <p:ph sz="half" idx="1"/>
          </p:nvPr>
        </p:nvSpPr>
        <p:spPr>
          <a:xfrm>
            <a:off x="838200" y="2010833"/>
            <a:ext cx="5096934" cy="4166130"/>
          </a:xfrm>
        </p:spPr>
        <p:txBody>
          <a:bodyPr>
            <a:normAutofit/>
          </a:bodyPr>
          <a:lstStyle/>
          <a:p>
            <a:pPr marL="0" indent="0">
              <a:buNone/>
            </a:pPr>
            <a:r>
              <a:rPr lang="en-AU" sz="2000"/>
              <a:t>Functional</a:t>
            </a:r>
          </a:p>
          <a:p>
            <a:r>
              <a:rPr lang="en-AU" sz="2000"/>
              <a:t>A Bot should be able to handle user input in a reliable and safe way (0Auth2 for example)</a:t>
            </a:r>
          </a:p>
          <a:p>
            <a:r>
              <a:rPr lang="en-AU" sz="2000"/>
              <a:t>A Bot can scrape the internet for information</a:t>
            </a:r>
          </a:p>
          <a:p>
            <a:r>
              <a:rPr lang="en-AU" sz="2000"/>
              <a:t>A Bot can communicate with another bot so they can perform the next part of a task</a:t>
            </a:r>
          </a:p>
          <a:p>
            <a:r>
              <a:rPr lang="en-AU" sz="2000"/>
              <a:t>A bot can ask for further info and generate more accurate information</a:t>
            </a:r>
          </a:p>
        </p:txBody>
      </p:sp>
      <p:sp>
        <p:nvSpPr>
          <p:cNvPr id="5" name="Tijdelijke aanduiding voor inhoud 4">
            <a:extLst>
              <a:ext uri="{FF2B5EF4-FFF2-40B4-BE49-F238E27FC236}">
                <a16:creationId xmlns:a16="http://schemas.microsoft.com/office/drawing/2014/main" id="{A66BBACE-4DD5-B19B-85E9-B8717C97201B}"/>
              </a:ext>
            </a:extLst>
          </p:cNvPr>
          <p:cNvSpPr>
            <a:spLocks noGrp="1"/>
          </p:cNvSpPr>
          <p:nvPr>
            <p:ph sz="half" idx="2"/>
          </p:nvPr>
        </p:nvSpPr>
        <p:spPr>
          <a:xfrm>
            <a:off x="6256866" y="2010833"/>
            <a:ext cx="5096933" cy="4166130"/>
          </a:xfrm>
        </p:spPr>
        <p:txBody>
          <a:bodyPr>
            <a:normAutofit/>
          </a:bodyPr>
          <a:lstStyle/>
          <a:p>
            <a:pPr marL="0" indent="0">
              <a:buNone/>
            </a:pPr>
            <a:r>
              <a:rPr lang="en-AU" sz="1900"/>
              <a:t>Non-Functional</a:t>
            </a:r>
          </a:p>
          <a:p>
            <a:r>
              <a:rPr lang="en-AU" sz="1900"/>
              <a:t>Bots shouldn’t take longer then 1 minute for simple things (search, talking)</a:t>
            </a:r>
          </a:p>
          <a:p>
            <a:r>
              <a:rPr lang="en-AU" sz="1900"/>
              <a:t>Bots with advanced things (image generation, scraping) shouldn’t take longer then 10 min</a:t>
            </a:r>
          </a:p>
          <a:p>
            <a:r>
              <a:rPr lang="en-AU" sz="1900"/>
              <a:t>Users' data shouldn’t be sent in plain text between communications</a:t>
            </a:r>
          </a:p>
          <a:p>
            <a:r>
              <a:rPr lang="en-AU" sz="1900"/>
              <a:t>Bots shouldn’t send requests more then 100 times in half an hour</a:t>
            </a:r>
          </a:p>
          <a:p>
            <a:r>
              <a:rPr lang="en-AU" sz="1900"/>
              <a:t>Some random bot shouldn’t have access to user information without some property that it allows to receive sensitive data</a:t>
            </a:r>
          </a:p>
          <a:p>
            <a:endParaRPr lang="en-AU" sz="1900"/>
          </a:p>
        </p:txBody>
      </p:sp>
    </p:spTree>
    <p:extLst>
      <p:ext uri="{BB962C8B-B14F-4D97-AF65-F5344CB8AC3E}">
        <p14:creationId xmlns:p14="http://schemas.microsoft.com/office/powerpoint/2010/main" val="41797609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685</Words>
  <Application>Microsoft Office PowerPoint</Application>
  <PresentationFormat>Breedbeeld</PresentationFormat>
  <Paragraphs>63</Paragraphs>
  <Slides>8</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8</vt:i4>
      </vt:variant>
    </vt:vector>
  </HeadingPairs>
  <TitlesOfParts>
    <vt:vector size="12" baseType="lpstr">
      <vt:lpstr>Arial</vt:lpstr>
      <vt:lpstr>Calibri</vt:lpstr>
      <vt:lpstr>Calibri Light</vt:lpstr>
      <vt:lpstr>Kantoorthema</vt:lpstr>
      <vt:lpstr>Individual project</vt:lpstr>
      <vt:lpstr>Contents</vt:lpstr>
      <vt:lpstr>Initial ideas</vt:lpstr>
      <vt:lpstr>What do I want to achieve</vt:lpstr>
      <vt:lpstr>What do I want to achieve</vt:lpstr>
      <vt:lpstr>How will I achieve it</vt:lpstr>
      <vt:lpstr>Functional and non-functional requirements: Platform</vt:lpstr>
      <vt:lpstr>Functional and non-functional requirements: Bots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Individual project</dc:title>
  <dc:creator>Arenco M</dc:creator>
  <cp:lastModifiedBy>Arenco M</cp:lastModifiedBy>
  <cp:revision>1</cp:revision>
  <dcterms:created xsi:type="dcterms:W3CDTF">2024-02-26T12:43:54Z</dcterms:created>
  <dcterms:modified xsi:type="dcterms:W3CDTF">2024-02-27T11:59:26Z</dcterms:modified>
</cp:coreProperties>
</file>