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D16A-6474-4758-B6FC-E01E52550D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08CF-D8B0-4A40-B442-28125BD488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Abdelrahman </a:t>
            </a:r>
            <a:r>
              <a:rPr lang="en-US" dirty="0" err="1" smtClean="0"/>
              <a:t>Gelany</a:t>
            </a:r>
            <a:r>
              <a:rPr lang="en-US" dirty="0" smtClean="0"/>
              <a:t> 43-17100</a:t>
            </a:r>
            <a:endParaRPr lang="en-US" dirty="0" smtClean="0"/>
          </a:p>
          <a:p>
            <a:r>
              <a:rPr lang="en-US" dirty="0" smtClean="0"/>
              <a:t>Mohamed Abdelmaksoud 43-16710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27" y="101600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These are our </a:t>
            </a:r>
            <a:endParaRPr lang="en-US" dirty="0" smtClean="0"/>
          </a:p>
          <a:p>
            <a:pPr algn="ctr"/>
            <a:r>
              <a:rPr lang="en-US" dirty="0" smtClean="0"/>
              <a:t>Chosen objects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84852" y="747931"/>
          <a:ext cx="7969485" cy="5832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9385"/>
                <a:gridCol w="1364629"/>
                <a:gridCol w="1664941"/>
                <a:gridCol w="1720530"/>
              </a:tblGrid>
              <a:tr h="2564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Object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Operation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OID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  <a:tr h="2404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iso.org.dod.internet.mgmt.mib-2 .system.</a:t>
                      </a:r>
                      <a:r>
                        <a:rPr lang="en-US" sz="900" cap="small" spc="0">
                          <a:effectLst/>
                        </a:rPr>
                        <a:t>sysDescr 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GET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.1.3.6.1.2.1.1.1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A textual description of the entity.  This value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should include the full name and version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identification of the system's hardware type,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software operating-system, and networking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software.  It is mandatory that this only contain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printable ASCII characters.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  <a:tr h="12823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iso.org.dod.internet.mgmt.mib-2 .System. sysContact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SET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.1.3.6.1.2.1.1.4.0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The textual identification of the contact person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for this managed node, together with information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on how to contact this person.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  <a:tr h="6411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iso.org.dod.internet.mgmt.mib-2 .System.sysLocation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TRAP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.1.3.6.1.2.1.1.6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The physical location of this node (e.g.,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`telephone closet, 3rd floor').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  <a:tr h="7351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iso.org.dod.internet.mgmt.mib-2 .ip.</a:t>
                      </a:r>
                      <a:r>
                        <a:rPr lang="en-US" sz="700">
                          <a:effectLst/>
                        </a:rPr>
                        <a:t> . ipAddrTable. ipAddrEntry.</a:t>
                      </a:r>
                      <a:r>
                        <a:rPr lang="en-US" sz="1000" cap="small" spc="0">
                          <a:effectLst/>
                        </a:rPr>
                        <a:t>ipAdEntAddr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GETNEXT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.1.3.6.1.2.1.4.20.1.1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The IP address to which this entry's addressing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cap="small" spc="0">
                          <a:effectLst/>
                        </a:rPr>
                        <a:t>information pertains.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  <a:tr h="5129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small" spc="0">
                          <a:effectLst/>
                        </a:rPr>
                        <a:t>iso.org.dod.internet.mgmt.mib-2 .system.</a:t>
                      </a:r>
                      <a:r>
                        <a:rPr lang="en-US" sz="900" cap="small" spc="0">
                          <a:effectLst/>
                        </a:rPr>
                        <a:t>sysNAME 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GET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cap="small" spc="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756" marR="43756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296977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Operations on local device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964" y="261620"/>
            <a:ext cx="45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developed a python code </a:t>
            </a:r>
            <a:endParaRPr lang="en-US" dirty="0" smtClean="0"/>
          </a:p>
          <a:p>
            <a:r>
              <a:rPr lang="en-US" dirty="0" smtClean="0"/>
              <a:t>For accessing the objects from our local agent.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964" y="1385454"/>
            <a:ext cx="453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snippet from the code for the get method.</a:t>
            </a:r>
            <a:endParaRPr lang="en-US" dirty="0" smtClean="0"/>
          </a:p>
          <a:p>
            <a:r>
              <a:rPr lang="en-US" dirty="0" smtClean="0"/>
              <a:t>Obviously, the </a:t>
            </a:r>
            <a:r>
              <a:rPr lang="en-US" dirty="0" err="1" smtClean="0"/>
              <a:t>ip</a:t>
            </a:r>
            <a:r>
              <a:rPr lang="en-US" dirty="0" smtClean="0"/>
              <a:t> 127.0.0.1 indicates that we are at local host, the values on the red boxes are the communication messages and logs for the operations.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446925"/>
            <a:ext cx="6957060" cy="5890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3563" y="701964"/>
            <a:ext cx="447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can notice that values from our code</a:t>
            </a:r>
            <a:endParaRPr lang="en-US" dirty="0" smtClean="0"/>
          </a:p>
          <a:p>
            <a:pPr algn="ctr"/>
            <a:r>
              <a:rPr lang="en-US" dirty="0" smtClean="0"/>
              <a:t>Are equal to the values from the MIB browser.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209"/>
            <a:ext cx="12192000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6095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Operations for remote Agents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45" y="434109"/>
            <a:ext cx="4770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used the same code for the remote</a:t>
            </a:r>
            <a:endParaRPr lang="en-US" dirty="0" smtClean="0"/>
          </a:p>
          <a:p>
            <a:r>
              <a:rPr lang="en-US" dirty="0" smtClean="0"/>
              <a:t>Agents, but only changed the </a:t>
            </a:r>
            <a:r>
              <a:rPr lang="en-US" dirty="0" err="1" smtClean="0"/>
              <a:t>ip</a:t>
            </a:r>
            <a:r>
              <a:rPr lang="en-US" dirty="0" smtClean="0"/>
              <a:t> address to </a:t>
            </a:r>
            <a:endParaRPr lang="en-US" dirty="0" smtClean="0"/>
          </a:p>
          <a:p>
            <a:r>
              <a:rPr lang="en-US" dirty="0" smtClean="0"/>
              <a:t>The address of the agent which is 192.128.1.103.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420" y="529474"/>
            <a:ext cx="6926580" cy="5928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164" y="1699491"/>
            <a:ext cx="5270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is a snippet from the code for the get method.</a:t>
            </a:r>
            <a:endParaRPr lang="en-US" dirty="0" smtClean="0"/>
          </a:p>
          <a:p>
            <a:r>
              <a:rPr lang="en-US" dirty="0" smtClean="0"/>
              <a:t>Obviously, the </a:t>
            </a:r>
            <a:r>
              <a:rPr lang="en-US" dirty="0" err="1" smtClean="0"/>
              <a:t>ip</a:t>
            </a:r>
            <a:r>
              <a:rPr lang="en-US" dirty="0" smtClean="0"/>
              <a:t> 192.168.103 indicates that we are</a:t>
            </a:r>
            <a:endParaRPr lang="en-US" dirty="0" smtClean="0"/>
          </a:p>
          <a:p>
            <a:r>
              <a:rPr lang="en-US" dirty="0" smtClean="0"/>
              <a:t>Accessing a remote agent, the values on the red boxes</a:t>
            </a:r>
            <a:endParaRPr lang="en-US" dirty="0" smtClean="0"/>
          </a:p>
          <a:p>
            <a:r>
              <a:rPr lang="en-US" dirty="0" smtClean="0"/>
              <a:t>are the communication messages and logs</a:t>
            </a:r>
            <a:endParaRPr lang="en-US" dirty="0" smtClean="0"/>
          </a:p>
          <a:p>
            <a:r>
              <a:rPr lang="en-US" dirty="0" smtClean="0"/>
              <a:t>for the operations.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5854" y="277091"/>
            <a:ext cx="4472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 can notice that values from our code</a:t>
            </a:r>
            <a:endParaRPr lang="en-US" dirty="0" smtClean="0"/>
          </a:p>
          <a:p>
            <a:pPr algn="ctr"/>
            <a:r>
              <a:rPr lang="en-US" dirty="0" smtClean="0"/>
              <a:t>Are equal to the values from the MIB browser.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677"/>
            <a:ext cx="12192000" cy="654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636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Presentation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Office Theme</vt:lpstr>
      <vt:lpstr>Milestone 2</vt:lpstr>
      <vt:lpstr>PowerPoint 演示文稿</vt:lpstr>
      <vt:lpstr>Operations on local device</vt:lpstr>
      <vt:lpstr>PowerPoint 演示文稿</vt:lpstr>
      <vt:lpstr>PowerPoint 演示文稿</vt:lpstr>
      <vt:lpstr>Operations for remote Agents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Mohamed Abdekmaksoud</dc:creator>
  <cp:lastModifiedBy>abdog</cp:lastModifiedBy>
  <cp:revision>8</cp:revision>
  <dcterms:created xsi:type="dcterms:W3CDTF">2022-05-04T15:26:00Z</dcterms:created>
  <dcterms:modified xsi:type="dcterms:W3CDTF">2022-05-15T21:41:10Z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2708B0235A6E48CBA2D4DADD2CCAB76D</vt:lpwstr>
  </property>
  <property fmtid="{D5CDD505-2E9C-101B-9397-08002B2CF9AE}" pid="3" name="KSOProductBuildVer">
    <vt:lpwstr>1033-11.2.0.11130</vt:lpwstr>
  </property>
</Properties>
</file>