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2CA4D-EC30-4612-8A79-36CF7A81952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4DA2-A635-4FE2-8A28-AB4223860C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4DA2-A635-4FE2-8A28-AB4223860C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it-IT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6FC818-D756-49B7-8D3A-90CEBC80CDF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332F37-CEB2-4EDE-BD91-39369E1912D4}" type="datetimeFigureOut">
              <a:rPr lang="it-IT" smtClean="0"/>
              <a:t>18/05/2016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1521216"/>
            <a:ext cx="5145184" cy="427747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77749" y="2420888"/>
            <a:ext cx="3962400" cy="2133600"/>
          </a:xfrm>
        </p:spPr>
        <p:txBody>
          <a:bodyPr>
            <a:normAutofit/>
          </a:bodyPr>
          <a:lstStyle/>
          <a:p>
            <a:pPr algn="r"/>
            <a:r>
              <a:rPr lang="it-IT" sz="2000" dirty="0" err="1" smtClean="0"/>
              <a:t>Borraccini</a:t>
            </a:r>
            <a:r>
              <a:rPr lang="it-IT" sz="2000" dirty="0" smtClean="0"/>
              <a:t> Giacomo</a:t>
            </a:r>
          </a:p>
          <a:p>
            <a:pPr algn="r"/>
            <a:r>
              <a:rPr lang="it-IT" sz="2000" dirty="0" smtClean="0"/>
              <a:t>Gabriele </a:t>
            </a:r>
            <a:r>
              <a:rPr lang="it-IT" sz="2000" dirty="0" err="1" smtClean="0"/>
              <a:t>Ciravegna</a:t>
            </a:r>
            <a:endParaRPr lang="it-IT" sz="2000" dirty="0" smtClean="0"/>
          </a:p>
          <a:p>
            <a:pPr algn="r"/>
            <a:r>
              <a:rPr lang="it-IT" sz="2000" dirty="0" smtClean="0"/>
              <a:t>Fabio Cofano</a:t>
            </a:r>
          </a:p>
          <a:p>
            <a:pPr algn="r"/>
            <a:r>
              <a:rPr lang="it-IT" sz="2000" dirty="0" smtClean="0"/>
              <a:t>Andrea </a:t>
            </a:r>
            <a:r>
              <a:rPr lang="it-IT" sz="2000" dirty="0" err="1" smtClean="0"/>
              <a:t>Coluccio</a:t>
            </a:r>
            <a:endParaRPr lang="it-IT" sz="20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5573216" cy="973088"/>
          </a:xfrm>
        </p:spPr>
        <p:txBody>
          <a:bodyPr>
            <a:normAutofit/>
          </a:bodyPr>
          <a:lstStyle/>
          <a:p>
            <a:r>
              <a:rPr lang="it-IT" sz="3600" dirty="0" smtClean="0"/>
              <a:t>Ambient Intelligence 2016</a:t>
            </a:r>
            <a:endParaRPr lang="it-IT" sz="3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483768" y="6246379"/>
            <a:ext cx="421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/>
              <a:t>http://ami-2016.github.io/StSt/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208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4716016" y="1556792"/>
            <a:ext cx="396044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our society we necessarily spend a lot of time sitting (working, studying, etc.)</a:t>
            </a:r>
          </a:p>
          <a:p>
            <a:pPr algn="just"/>
            <a:r>
              <a:rPr lang="en-US" sz="2400" dirty="0" smtClean="0"/>
              <a:t>This habit may cause many health issues.</a:t>
            </a:r>
          </a:p>
          <a:p>
            <a:pPr algn="just"/>
            <a:r>
              <a:rPr lang="en-US" sz="2400" dirty="0" smtClean="0"/>
              <a:t>People who wants to correct or avoid those issues will be interested in our system</a:t>
            </a:r>
            <a:endParaRPr lang="en-US" sz="2400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018"/>
            <a:ext cx="4674796" cy="3120206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84168" y="332656"/>
            <a:ext cx="2612976" cy="9361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</a:t>
            </a:r>
            <a:r>
              <a:rPr lang="it-IT" sz="3200" dirty="0" smtClean="0"/>
              <a:t> </a:t>
            </a:r>
            <a:r>
              <a:rPr lang="it-IT" sz="3200" dirty="0" smtClean="0"/>
              <a:t>Vision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673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" r="334"/>
          <a:stretch/>
        </p:blipFill>
        <p:spPr>
          <a:xfrm>
            <a:off x="4283968" y="2132856"/>
            <a:ext cx="4499984" cy="3240360"/>
          </a:xfr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-27938" y="2204864"/>
            <a:ext cx="4310870" cy="333184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“Study </a:t>
            </a:r>
            <a:r>
              <a:rPr lang="en-US" sz="2400" dirty="0" smtClean="0"/>
              <a:t>Station“ </a:t>
            </a:r>
            <a:r>
              <a:rPr lang="en-US" sz="2400" dirty="0" smtClean="0"/>
              <a:t>helps you maintaining a correct  posture.</a:t>
            </a:r>
            <a:endParaRPr lang="en-US" sz="2400" dirty="0" smtClean="0"/>
          </a:p>
          <a:p>
            <a:pPr algn="just"/>
            <a:r>
              <a:rPr lang="en-US" sz="2400" dirty="0" smtClean="0"/>
              <a:t>It also lets you regulate </a:t>
            </a:r>
            <a:r>
              <a:rPr lang="en-US" sz="2400" dirty="0"/>
              <a:t>the </a:t>
            </a:r>
            <a:r>
              <a:rPr lang="en-US" sz="2400" dirty="0" smtClean="0"/>
              <a:t>room brightness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 smtClean="0"/>
              <a:t>will </a:t>
            </a:r>
            <a:r>
              <a:rPr lang="en-US" sz="2400" dirty="0" smtClean="0"/>
              <a:t>notify you whether you’re </a:t>
            </a:r>
            <a:r>
              <a:rPr lang="en-US" sz="2400" dirty="0" smtClean="0"/>
              <a:t>sitting in the right way with </a:t>
            </a:r>
            <a:r>
              <a:rPr lang="en-US" sz="2400" dirty="0" smtClean="0"/>
              <a:t>a correct room </a:t>
            </a:r>
            <a:r>
              <a:rPr lang="en-US" sz="2400" dirty="0" smtClean="0"/>
              <a:t>brightness or not.</a:t>
            </a:r>
            <a:endParaRPr lang="it-IT" sz="24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68144" y="476672"/>
            <a:ext cx="2819400" cy="883568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goal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2879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9" y="620688"/>
            <a:ext cx="8440488" cy="576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375" y="147637"/>
            <a:ext cx="8229600" cy="16002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Top </a:t>
            </a:r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4" name="AutoShape 2" descr="Visualizzazione di Deliverable_3rd_component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251520" y="1988840"/>
            <a:ext cx="7643192" cy="418335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Computational</a:t>
            </a:r>
            <a:r>
              <a:rPr lang="en-US" sz="2800" dirty="0" smtClean="0"/>
              <a:t> </a:t>
            </a:r>
            <a:r>
              <a:rPr lang="en-US" sz="2800" b="1" dirty="0" smtClean="0"/>
              <a:t>nodes</a:t>
            </a:r>
            <a:r>
              <a:rPr lang="en-US" sz="2800" dirty="0" smtClean="0"/>
              <a:t>: PC, Microcontroller</a:t>
            </a:r>
          </a:p>
          <a:p>
            <a:r>
              <a:rPr lang="en-US" sz="2800" b="1" dirty="0" smtClean="0"/>
              <a:t>Sensors</a:t>
            </a:r>
            <a:r>
              <a:rPr lang="en-US" sz="2800" dirty="0" smtClean="0"/>
              <a:t>: Accelerometers, Light Sensor</a:t>
            </a:r>
          </a:p>
          <a:p>
            <a:r>
              <a:rPr lang="en-US" sz="2800" b="1" dirty="0" smtClean="0"/>
              <a:t>Actuator</a:t>
            </a:r>
            <a:r>
              <a:rPr lang="en-US" sz="2800" dirty="0" smtClean="0"/>
              <a:t>: Vibrator</a:t>
            </a:r>
          </a:p>
          <a:p>
            <a:r>
              <a:rPr lang="en-US" sz="2800" b="1" dirty="0" smtClean="0"/>
              <a:t>User interface device</a:t>
            </a:r>
            <a:r>
              <a:rPr lang="en-US" sz="2800" dirty="0" smtClean="0"/>
              <a:t>: PC</a:t>
            </a:r>
            <a:endParaRPr lang="en-US" sz="28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716016" y="260648"/>
            <a:ext cx="4015680" cy="14596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Hardware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76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788024" y="241176"/>
            <a:ext cx="3871664" cy="1387624"/>
          </a:xfrm>
        </p:spPr>
        <p:txBody>
          <a:bodyPr>
            <a:normAutofit/>
          </a:bodyPr>
          <a:lstStyle/>
          <a:p>
            <a:r>
              <a:rPr lang="it-IT" sz="3200" dirty="0" smtClean="0"/>
              <a:t>Software Architecture</a:t>
            </a:r>
            <a:endParaRPr lang="it-IT" sz="32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" y="2104404"/>
            <a:ext cx="8725332" cy="4348932"/>
          </a:xfrm>
        </p:spPr>
      </p:pic>
    </p:spTree>
    <p:extLst>
      <p:ext uri="{BB962C8B-B14F-4D97-AF65-F5344CB8AC3E}">
        <p14:creationId xmlns:p14="http://schemas.microsoft.com/office/powerpoint/2010/main" val="23704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o">
  <a:themeElements>
    <a:clrScheme name="Composi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351</TotalTime>
  <Words>130</Words>
  <Application>Microsoft Office PowerPoint</Application>
  <PresentationFormat>Presentazione su schermo (4:3)</PresentationFormat>
  <Paragraphs>23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Composito</vt:lpstr>
      <vt:lpstr>Ambient Intelligence 2016</vt:lpstr>
      <vt:lpstr>Our Vision</vt:lpstr>
      <vt:lpstr>The goal</vt:lpstr>
      <vt:lpstr>Top view</vt:lpstr>
      <vt:lpstr>Hardware Architecture</vt:lpstr>
      <vt:lpstr>Software Architecture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Study Station</dc:title>
  <dc:creator>gabriele ciravegna</dc:creator>
  <cp:lastModifiedBy>gabriele ciravegna</cp:lastModifiedBy>
  <cp:revision>19</cp:revision>
  <dcterms:created xsi:type="dcterms:W3CDTF">2016-05-16T15:52:59Z</dcterms:created>
  <dcterms:modified xsi:type="dcterms:W3CDTF">2016-05-18T16:52:26Z</dcterms:modified>
</cp:coreProperties>
</file>