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1" r:id="rId3"/>
    <p:sldId id="257" r:id="rId4"/>
    <p:sldId id="259" r:id="rId5"/>
    <p:sldId id="258" r:id="rId6"/>
    <p:sldId id="263" r:id="rId7"/>
    <p:sldId id="267" r:id="rId8"/>
    <p:sldId id="268" r:id="rId9"/>
    <p:sldId id="269" r:id="rId10"/>
    <p:sldId id="270" r:id="rId11"/>
    <p:sldId id="265" r:id="rId12"/>
    <p:sldId id="266" r:id="rId13"/>
    <p:sldId id="277" r:id="rId14"/>
    <p:sldId id="278" r:id="rId15"/>
    <p:sldId id="279" r:id="rId16"/>
    <p:sldId id="280" r:id="rId17"/>
    <p:sldId id="271" r:id="rId18"/>
    <p:sldId id="272" r:id="rId19"/>
    <p:sldId id="273" r:id="rId20"/>
    <p:sldId id="274" r:id="rId21"/>
    <p:sldId id="275" r:id="rId22"/>
    <p:sldId id="276" r:id="rId23"/>
    <p:sldId id="264" r:id="rId24"/>
    <p:sldId id="262" r:id="rId25"/>
    <p:sldId id="26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orain" userId="1f5c112c79a0296d" providerId="LiveId" clId="{EEEF3436-BE3A-4069-A9FE-17852E7F22EB}"/>
    <pc:docChg chg="custSel modSld modMainMaster">
      <pc:chgData name="Matteo Corain" userId="1f5c112c79a0296d" providerId="LiveId" clId="{EEEF3436-BE3A-4069-A9FE-17852E7F22EB}" dt="2018-06-11T12:17:02.218" v="30" actId="478"/>
      <pc:docMkLst>
        <pc:docMk/>
      </pc:docMkLst>
      <pc:sldChg chg="delSp">
        <pc:chgData name="Matteo Corain" userId="1f5c112c79a0296d" providerId="LiveId" clId="{EEEF3436-BE3A-4069-A9FE-17852E7F22EB}" dt="2018-06-11T12:14:56.509" v="17" actId="478"/>
        <pc:sldMkLst>
          <pc:docMk/>
          <pc:sldMk cId="3602478586" sldId="257"/>
        </pc:sldMkLst>
        <pc:picChg chg="del">
          <ac:chgData name="Matteo Corain" userId="1f5c112c79a0296d" providerId="LiveId" clId="{EEEF3436-BE3A-4069-A9FE-17852E7F22EB}" dt="2018-06-11T12:14:56.509" v="17" actId="478"/>
          <ac:picMkLst>
            <pc:docMk/>
            <pc:sldMk cId="3602478586" sldId="257"/>
            <ac:picMk id="4" creationId="{C2B166F0-3DDC-4E79-A835-B6DEC34F2A9B}"/>
          </ac:picMkLst>
        </pc:picChg>
      </pc:sldChg>
      <pc:sldChg chg="delSp">
        <pc:chgData name="Matteo Corain" userId="1f5c112c79a0296d" providerId="LiveId" clId="{EEEF3436-BE3A-4069-A9FE-17852E7F22EB}" dt="2018-06-11T12:15:01.063" v="18" actId="478"/>
        <pc:sldMkLst>
          <pc:docMk/>
          <pc:sldMk cId="776983301" sldId="258"/>
        </pc:sldMkLst>
        <pc:picChg chg="del">
          <ac:chgData name="Matteo Corain" userId="1f5c112c79a0296d" providerId="LiveId" clId="{EEEF3436-BE3A-4069-A9FE-17852E7F22EB}" dt="2018-06-11T12:15:01.063" v="18" actId="478"/>
          <ac:picMkLst>
            <pc:docMk/>
            <pc:sldMk cId="776983301" sldId="258"/>
            <ac:picMk id="4" creationId="{C2B166F0-3DDC-4E79-A835-B6DEC34F2A9B}"/>
          </ac:picMkLst>
        </pc:picChg>
      </pc:sldChg>
      <pc:sldChg chg="delSp">
        <pc:chgData name="Matteo Corain" userId="1f5c112c79a0296d" providerId="LiveId" clId="{EEEF3436-BE3A-4069-A9FE-17852E7F22EB}" dt="2018-06-11T12:14:32.961" v="14" actId="478"/>
        <pc:sldMkLst>
          <pc:docMk/>
          <pc:sldMk cId="72305853" sldId="259"/>
        </pc:sldMkLst>
        <pc:picChg chg="del">
          <ac:chgData name="Matteo Corain" userId="1f5c112c79a0296d" providerId="LiveId" clId="{EEEF3436-BE3A-4069-A9FE-17852E7F22EB}" dt="2018-06-11T12:14:32.961" v="14" actId="478"/>
          <ac:picMkLst>
            <pc:docMk/>
            <pc:sldMk cId="72305853" sldId="259"/>
            <ac:picMk id="4" creationId="{C2B166F0-3DDC-4E79-A835-B6DEC34F2A9B}"/>
          </ac:picMkLst>
        </pc:picChg>
      </pc:sldChg>
      <pc:sldChg chg="delSp">
        <pc:chgData name="Matteo Corain" userId="1f5c112c79a0296d" providerId="LiveId" clId="{EEEF3436-BE3A-4069-A9FE-17852E7F22EB}" dt="2018-06-11T12:17:02.218" v="30" actId="478"/>
        <pc:sldMkLst>
          <pc:docMk/>
          <pc:sldMk cId="698761611" sldId="260"/>
        </pc:sldMkLst>
        <pc:picChg chg="del">
          <ac:chgData name="Matteo Corain" userId="1f5c112c79a0296d" providerId="LiveId" clId="{EEEF3436-BE3A-4069-A9FE-17852E7F22EB}" dt="2018-06-11T12:17:02.218" v="30" actId="478"/>
          <ac:picMkLst>
            <pc:docMk/>
            <pc:sldMk cId="698761611" sldId="260"/>
            <ac:picMk id="4" creationId="{C2B166F0-3DDC-4E79-A835-B6DEC34F2A9B}"/>
          </ac:picMkLst>
        </pc:picChg>
      </pc:sldChg>
      <pc:sldChg chg="delSp">
        <pc:chgData name="Matteo Corain" userId="1f5c112c79a0296d" providerId="LiveId" clId="{EEEF3436-BE3A-4069-A9FE-17852E7F22EB}" dt="2018-06-11T12:14:38.856" v="15" actId="478"/>
        <pc:sldMkLst>
          <pc:docMk/>
          <pc:sldMk cId="1817442859" sldId="261"/>
        </pc:sldMkLst>
        <pc:picChg chg="del">
          <ac:chgData name="Matteo Corain" userId="1f5c112c79a0296d" providerId="LiveId" clId="{EEEF3436-BE3A-4069-A9FE-17852E7F22EB}" dt="2018-06-11T12:14:38.856" v="15" actId="478"/>
          <ac:picMkLst>
            <pc:docMk/>
            <pc:sldMk cId="1817442859" sldId="261"/>
            <ac:picMk id="7" creationId="{79C0EC77-2E0A-429D-97D8-9CADB2DF2FB9}"/>
          </ac:picMkLst>
        </pc:picChg>
      </pc:sldChg>
      <pc:sldChg chg="delSp">
        <pc:chgData name="Matteo Corain" userId="1f5c112c79a0296d" providerId="LiveId" clId="{EEEF3436-BE3A-4069-A9FE-17852E7F22EB}" dt="2018-06-11T12:16:59.238" v="29" actId="478"/>
        <pc:sldMkLst>
          <pc:docMk/>
          <pc:sldMk cId="1960590167" sldId="262"/>
        </pc:sldMkLst>
        <pc:picChg chg="del">
          <ac:chgData name="Matteo Corain" userId="1f5c112c79a0296d" providerId="LiveId" clId="{EEEF3436-BE3A-4069-A9FE-17852E7F22EB}" dt="2018-06-11T12:16:59.238" v="29" actId="478"/>
          <ac:picMkLst>
            <pc:docMk/>
            <pc:sldMk cId="1960590167" sldId="262"/>
            <ac:picMk id="7" creationId="{79C0EC77-2E0A-429D-97D8-9CADB2DF2FB9}"/>
          </ac:picMkLst>
        </pc:picChg>
      </pc:sldChg>
      <pc:sldChg chg="delSp">
        <pc:chgData name="Matteo Corain" userId="1f5c112c79a0296d" providerId="LiveId" clId="{EEEF3436-BE3A-4069-A9FE-17852E7F22EB}" dt="2018-06-11T12:15:04.209" v="19" actId="478"/>
        <pc:sldMkLst>
          <pc:docMk/>
          <pc:sldMk cId="537542433" sldId="263"/>
        </pc:sldMkLst>
        <pc:picChg chg="del">
          <ac:chgData name="Matteo Corain" userId="1f5c112c79a0296d" providerId="LiveId" clId="{EEEF3436-BE3A-4069-A9FE-17852E7F22EB}" dt="2018-06-11T12:15:04.209" v="19" actId="478"/>
          <ac:picMkLst>
            <pc:docMk/>
            <pc:sldMk cId="537542433" sldId="263"/>
            <ac:picMk id="7" creationId="{79C0EC77-2E0A-429D-97D8-9CADB2DF2FB9}"/>
          </ac:picMkLst>
        </pc:picChg>
      </pc:sldChg>
      <pc:sldChg chg="delSp">
        <pc:chgData name="Matteo Corain" userId="1f5c112c79a0296d" providerId="LiveId" clId="{EEEF3436-BE3A-4069-A9FE-17852E7F22EB}" dt="2018-06-11T12:16:56.042" v="28" actId="478"/>
        <pc:sldMkLst>
          <pc:docMk/>
          <pc:sldMk cId="509856423" sldId="264"/>
        </pc:sldMkLst>
        <pc:picChg chg="del">
          <ac:chgData name="Matteo Corain" userId="1f5c112c79a0296d" providerId="LiveId" clId="{EEEF3436-BE3A-4069-A9FE-17852E7F22EB}" dt="2018-06-11T12:16:56.042" v="28" actId="478"/>
          <ac:picMkLst>
            <pc:docMk/>
            <pc:sldMk cId="509856423" sldId="264"/>
            <ac:picMk id="7" creationId="{79C0EC77-2E0A-429D-97D8-9CADB2DF2FB9}"/>
          </ac:picMkLst>
        </pc:picChg>
      </pc:sldChg>
      <pc:sldChg chg="delSp">
        <pc:chgData name="Matteo Corain" userId="1f5c112c79a0296d" providerId="LiveId" clId="{EEEF3436-BE3A-4069-A9FE-17852E7F22EB}" dt="2018-06-11T12:15:33.806" v="25" actId="478"/>
        <pc:sldMkLst>
          <pc:docMk/>
          <pc:sldMk cId="3025225441" sldId="265"/>
        </pc:sldMkLst>
        <pc:picChg chg="del">
          <ac:chgData name="Matteo Corain" userId="1f5c112c79a0296d" providerId="LiveId" clId="{EEEF3436-BE3A-4069-A9FE-17852E7F22EB}" dt="2018-06-11T12:15:33.806" v="25" actId="478"/>
          <ac:picMkLst>
            <pc:docMk/>
            <pc:sldMk cId="3025225441" sldId="265"/>
            <ac:picMk id="7" creationId="{79C0EC77-2E0A-429D-97D8-9CADB2DF2FB9}"/>
          </ac:picMkLst>
        </pc:picChg>
      </pc:sldChg>
      <pc:sldChg chg="delSp">
        <pc:chgData name="Matteo Corain" userId="1f5c112c79a0296d" providerId="LiveId" clId="{EEEF3436-BE3A-4069-A9FE-17852E7F22EB}" dt="2018-06-11T12:15:38.684" v="26" actId="478"/>
        <pc:sldMkLst>
          <pc:docMk/>
          <pc:sldMk cId="88263306" sldId="266"/>
        </pc:sldMkLst>
        <pc:picChg chg="del">
          <ac:chgData name="Matteo Corain" userId="1f5c112c79a0296d" providerId="LiveId" clId="{EEEF3436-BE3A-4069-A9FE-17852E7F22EB}" dt="2018-06-11T12:15:38.684" v="26" actId="478"/>
          <ac:picMkLst>
            <pc:docMk/>
            <pc:sldMk cId="88263306" sldId="266"/>
            <ac:picMk id="7" creationId="{79C0EC77-2E0A-429D-97D8-9CADB2DF2FB9}"/>
          </ac:picMkLst>
        </pc:picChg>
      </pc:sldChg>
      <pc:sldChg chg="delSp">
        <pc:chgData name="Matteo Corain" userId="1f5c112c79a0296d" providerId="LiveId" clId="{EEEF3436-BE3A-4069-A9FE-17852E7F22EB}" dt="2018-06-11T12:15:20.004" v="21" actId="478"/>
        <pc:sldMkLst>
          <pc:docMk/>
          <pc:sldMk cId="1037664274" sldId="267"/>
        </pc:sldMkLst>
        <pc:picChg chg="del">
          <ac:chgData name="Matteo Corain" userId="1f5c112c79a0296d" providerId="LiveId" clId="{EEEF3436-BE3A-4069-A9FE-17852E7F22EB}" dt="2018-06-11T12:15:20.004" v="21" actId="478"/>
          <ac:picMkLst>
            <pc:docMk/>
            <pc:sldMk cId="1037664274" sldId="267"/>
            <ac:picMk id="4" creationId="{C2B166F0-3DDC-4E79-A835-B6DEC34F2A9B}"/>
          </ac:picMkLst>
        </pc:picChg>
      </pc:sldChg>
      <pc:sldChg chg="delSp">
        <pc:chgData name="Matteo Corain" userId="1f5c112c79a0296d" providerId="LiveId" clId="{EEEF3436-BE3A-4069-A9FE-17852E7F22EB}" dt="2018-06-11T12:15:22.742" v="22" actId="478"/>
        <pc:sldMkLst>
          <pc:docMk/>
          <pc:sldMk cId="2367010815" sldId="268"/>
        </pc:sldMkLst>
        <pc:picChg chg="del">
          <ac:chgData name="Matteo Corain" userId="1f5c112c79a0296d" providerId="LiveId" clId="{EEEF3436-BE3A-4069-A9FE-17852E7F22EB}" dt="2018-06-11T12:15:22.742" v="22" actId="478"/>
          <ac:picMkLst>
            <pc:docMk/>
            <pc:sldMk cId="2367010815" sldId="268"/>
            <ac:picMk id="4" creationId="{C2B166F0-3DDC-4E79-A835-B6DEC34F2A9B}"/>
          </ac:picMkLst>
        </pc:picChg>
      </pc:sldChg>
      <pc:sldChg chg="delSp">
        <pc:chgData name="Matteo Corain" userId="1f5c112c79a0296d" providerId="LiveId" clId="{EEEF3436-BE3A-4069-A9FE-17852E7F22EB}" dt="2018-06-11T12:15:26.026" v="23" actId="478"/>
        <pc:sldMkLst>
          <pc:docMk/>
          <pc:sldMk cId="3010972102" sldId="269"/>
        </pc:sldMkLst>
        <pc:picChg chg="del">
          <ac:chgData name="Matteo Corain" userId="1f5c112c79a0296d" providerId="LiveId" clId="{EEEF3436-BE3A-4069-A9FE-17852E7F22EB}" dt="2018-06-11T12:15:26.026" v="23" actId="478"/>
          <ac:picMkLst>
            <pc:docMk/>
            <pc:sldMk cId="3010972102" sldId="269"/>
            <ac:picMk id="4" creationId="{C2B166F0-3DDC-4E79-A835-B6DEC34F2A9B}"/>
          </ac:picMkLst>
        </pc:picChg>
      </pc:sldChg>
      <pc:sldChg chg="delSp">
        <pc:chgData name="Matteo Corain" userId="1f5c112c79a0296d" providerId="LiveId" clId="{EEEF3436-BE3A-4069-A9FE-17852E7F22EB}" dt="2018-06-11T12:15:28.991" v="24" actId="478"/>
        <pc:sldMkLst>
          <pc:docMk/>
          <pc:sldMk cId="2946601969" sldId="270"/>
        </pc:sldMkLst>
        <pc:picChg chg="del">
          <ac:chgData name="Matteo Corain" userId="1f5c112c79a0296d" providerId="LiveId" clId="{EEEF3436-BE3A-4069-A9FE-17852E7F22EB}" dt="2018-06-11T12:15:28.991" v="24" actId="478"/>
          <ac:picMkLst>
            <pc:docMk/>
            <pc:sldMk cId="2946601969" sldId="270"/>
            <ac:picMk id="4" creationId="{C2B166F0-3DDC-4E79-A835-B6DEC34F2A9B}"/>
          </ac:picMkLst>
        </pc:picChg>
      </pc:sldChg>
      <pc:sldChg chg="delSp">
        <pc:chgData name="Matteo Corain" userId="1f5c112c79a0296d" providerId="LiveId" clId="{EEEF3436-BE3A-4069-A9FE-17852E7F22EB}" dt="2018-06-11T12:16:48.408" v="27" actId="478"/>
        <pc:sldMkLst>
          <pc:docMk/>
          <pc:sldMk cId="522353301" sldId="271"/>
        </pc:sldMkLst>
        <pc:picChg chg="del">
          <ac:chgData name="Matteo Corain" userId="1f5c112c79a0296d" providerId="LiveId" clId="{EEEF3436-BE3A-4069-A9FE-17852E7F22EB}" dt="2018-06-11T12:16:48.408" v="27" actId="478"/>
          <ac:picMkLst>
            <pc:docMk/>
            <pc:sldMk cId="522353301" sldId="271"/>
            <ac:picMk id="7" creationId="{79C0EC77-2E0A-429D-97D8-9CADB2DF2FB9}"/>
          </ac:picMkLst>
        </pc:picChg>
      </pc:sldChg>
      <pc:sldMasterChg chg="addSp delSp modSp modSldLayout">
        <pc:chgData name="Matteo Corain" userId="1f5c112c79a0296d" providerId="LiveId" clId="{EEEF3436-BE3A-4069-A9FE-17852E7F22EB}" dt="2018-06-11T12:15:15.328" v="20" actId="1076"/>
        <pc:sldMasterMkLst>
          <pc:docMk/>
          <pc:sldMasterMk cId="804498609" sldId="2147483648"/>
        </pc:sldMasterMkLst>
        <pc:spChg chg="mod">
          <ac:chgData name="Matteo Corain" userId="1f5c112c79a0296d" providerId="LiveId" clId="{EEEF3436-BE3A-4069-A9FE-17852E7F22EB}" dt="2018-06-11T12:13:40.081" v="6" actId="14100"/>
          <ac:spMkLst>
            <pc:docMk/>
            <pc:sldMasterMk cId="804498609" sldId="2147483648"/>
            <ac:spMk id="2" creationId="{77169982-4271-4444-ADC6-8ADA8B4CF78B}"/>
          </ac:spMkLst>
        </pc:spChg>
        <pc:picChg chg="add del mod">
          <ac:chgData name="Matteo Corain" userId="1f5c112c79a0296d" providerId="LiveId" clId="{EEEF3436-BE3A-4069-A9FE-17852E7F22EB}" dt="2018-06-11T12:13:36.387" v="5" actId="478"/>
          <ac:picMkLst>
            <pc:docMk/>
            <pc:sldMasterMk cId="804498609" sldId="2147483648"/>
            <ac:picMk id="7" creationId="{08A7FFA2-CCA3-4740-8DC6-AE2791957084}"/>
          </ac:picMkLst>
        </pc:picChg>
        <pc:sldLayoutChg chg="addSp delSp modSp">
          <pc:chgData name="Matteo Corain" userId="1f5c112c79a0296d" providerId="LiveId" clId="{EEEF3436-BE3A-4069-A9FE-17852E7F22EB}" dt="2018-06-11T12:14:24.045" v="13" actId="14100"/>
          <pc:sldLayoutMkLst>
            <pc:docMk/>
            <pc:sldMasterMk cId="804498609" sldId="2147483648"/>
            <pc:sldLayoutMk cId="4179908209" sldId="2147483650"/>
          </pc:sldLayoutMkLst>
          <pc:spChg chg="mod">
            <ac:chgData name="Matteo Corain" userId="1f5c112c79a0296d" providerId="LiveId" clId="{EEEF3436-BE3A-4069-A9FE-17852E7F22EB}" dt="2018-06-11T12:14:24.045" v="13" actId="14100"/>
            <ac:spMkLst>
              <pc:docMk/>
              <pc:sldMasterMk cId="804498609" sldId="2147483648"/>
              <pc:sldLayoutMk cId="4179908209" sldId="2147483650"/>
              <ac:spMk id="2" creationId="{CD3801C4-C889-4195-BFED-4DB145B9FC92}"/>
            </ac:spMkLst>
          </pc:spChg>
          <pc:picChg chg="add del mod">
            <ac:chgData name="Matteo Corain" userId="1f5c112c79a0296d" providerId="LiveId" clId="{EEEF3436-BE3A-4069-A9FE-17852E7F22EB}" dt="2018-06-11T12:14:15.750" v="10" actId="478"/>
            <ac:picMkLst>
              <pc:docMk/>
              <pc:sldMasterMk cId="804498609" sldId="2147483648"/>
              <pc:sldLayoutMk cId="4179908209" sldId="2147483650"/>
              <ac:picMk id="7" creationId="{BC16DE24-09BC-442E-BEFB-063375F501D2}"/>
            </ac:picMkLst>
          </pc:picChg>
          <pc:picChg chg="add mod">
            <ac:chgData name="Matteo Corain" userId="1f5c112c79a0296d" providerId="LiveId" clId="{EEEF3436-BE3A-4069-A9FE-17852E7F22EB}" dt="2018-06-11T12:14:21.382" v="12" actId="1076"/>
            <ac:picMkLst>
              <pc:docMk/>
              <pc:sldMasterMk cId="804498609" sldId="2147483648"/>
              <pc:sldLayoutMk cId="4179908209" sldId="2147483650"/>
              <ac:picMk id="8" creationId="{F5D5CD5C-3C5F-4E33-B597-CF8F0E0D8EA3}"/>
            </ac:picMkLst>
          </pc:picChg>
        </pc:sldLayoutChg>
        <pc:sldLayoutChg chg="addSp modSp">
          <pc:chgData name="Matteo Corain" userId="1f5c112c79a0296d" providerId="LiveId" clId="{EEEF3436-BE3A-4069-A9FE-17852E7F22EB}" dt="2018-06-11T12:15:15.328" v="20" actId="1076"/>
          <pc:sldLayoutMkLst>
            <pc:docMk/>
            <pc:sldMasterMk cId="804498609" sldId="2147483648"/>
            <pc:sldLayoutMk cId="458723602" sldId="2147483651"/>
          </pc:sldLayoutMkLst>
          <pc:picChg chg="add mod">
            <ac:chgData name="Matteo Corain" userId="1f5c112c79a0296d" providerId="LiveId" clId="{EEEF3436-BE3A-4069-A9FE-17852E7F22EB}" dt="2018-06-11T12:15:15.328" v="20" actId="1076"/>
            <ac:picMkLst>
              <pc:docMk/>
              <pc:sldMasterMk cId="804498609" sldId="2147483648"/>
              <pc:sldLayoutMk cId="458723602" sldId="2147483651"/>
              <ac:picMk id="7" creationId="{8F5DCD0C-D489-4874-B891-45300CED7FC0}"/>
            </ac:picMkLst>
          </pc:pic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ata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image" Target="../media/image23.jpg"/><Relationship Id="rId4"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rawing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image" Target="../media/image23.jpg"/><Relationship Id="rId4"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670BE-E178-40DB-BF77-E2CE4455D442}"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it-IT"/>
        </a:p>
      </dgm:t>
    </dgm:pt>
    <dgm:pt modelId="{D4E35732-A9F8-412F-AC52-888482184261}">
      <dgm:prSet phldrT="[Testo]"/>
      <dgm:spPr/>
      <dgm:t>
        <a:bodyPr/>
        <a:lstStyle/>
        <a:p>
          <a:r>
            <a:rPr lang="it-IT" dirty="0"/>
            <a:t>Alessio </a:t>
          </a:r>
          <a:r>
            <a:rPr lang="it-IT" dirty="0" err="1"/>
            <a:t>Ciarcià</a:t>
          </a:r>
          <a:endParaRPr lang="it-IT" dirty="0"/>
        </a:p>
      </dgm:t>
    </dgm:pt>
    <dgm:pt modelId="{DAE67791-A68E-4466-8809-B8FDF9133BEB}" type="parTrans" cxnId="{A86BFE2A-829A-48CF-A786-FFAA9B4181B4}">
      <dgm:prSet/>
      <dgm:spPr/>
      <dgm:t>
        <a:bodyPr/>
        <a:lstStyle/>
        <a:p>
          <a:endParaRPr lang="it-IT"/>
        </a:p>
      </dgm:t>
    </dgm:pt>
    <dgm:pt modelId="{305DBD80-29F5-46E9-87E4-28AA38BABCEB}" type="sibTrans" cxnId="{A86BFE2A-829A-48CF-A786-FFAA9B4181B4}">
      <dgm:prSet/>
      <dgm:spPr/>
      <dgm:t>
        <a:bodyPr/>
        <a:lstStyle/>
        <a:p>
          <a:endParaRPr lang="it-IT"/>
        </a:p>
      </dgm:t>
    </dgm:pt>
    <dgm:pt modelId="{CEAB6B23-D2F1-4E9C-888E-41D22F0BD718}">
      <dgm:prSet phldrT="[Testo]"/>
      <dgm:spPr/>
      <dgm:t>
        <a:bodyPr/>
        <a:lstStyle/>
        <a:p>
          <a:r>
            <a:rPr lang="it-IT" dirty="0"/>
            <a:t>SW </a:t>
          </a:r>
          <a:r>
            <a:rPr lang="it-IT" dirty="0" err="1"/>
            <a:t>developer</a:t>
          </a:r>
          <a:endParaRPr lang="it-IT" dirty="0"/>
        </a:p>
      </dgm:t>
    </dgm:pt>
    <dgm:pt modelId="{9F2877DA-28A0-45D8-A1B6-7A0ED7E6A0E3}" type="parTrans" cxnId="{DFB251A6-8FB5-4DA2-A5F5-FF7F1C3F938A}">
      <dgm:prSet/>
      <dgm:spPr/>
      <dgm:t>
        <a:bodyPr/>
        <a:lstStyle/>
        <a:p>
          <a:endParaRPr lang="it-IT"/>
        </a:p>
      </dgm:t>
    </dgm:pt>
    <dgm:pt modelId="{453DF9EC-CABA-4764-9962-D5C3CACD8280}" type="sibTrans" cxnId="{DFB251A6-8FB5-4DA2-A5F5-FF7F1C3F938A}">
      <dgm:prSet/>
      <dgm:spPr/>
      <dgm:t>
        <a:bodyPr/>
        <a:lstStyle/>
        <a:p>
          <a:endParaRPr lang="it-IT"/>
        </a:p>
      </dgm:t>
    </dgm:pt>
    <dgm:pt modelId="{842D402C-5864-4AEB-ACD2-54ACDD1F236E}">
      <dgm:prSet phldrT="[Testo]"/>
      <dgm:spPr/>
      <dgm:t>
        <a:bodyPr/>
        <a:lstStyle/>
        <a:p>
          <a:r>
            <a:rPr lang="it-IT" dirty="0"/>
            <a:t>Matteo Corain</a:t>
          </a:r>
        </a:p>
      </dgm:t>
    </dgm:pt>
    <dgm:pt modelId="{3682C6D7-58D2-4E7A-8CA1-E70019297F45}" type="parTrans" cxnId="{B3FD9A28-BF0C-4DE0-B3CE-024181C1A7D6}">
      <dgm:prSet/>
      <dgm:spPr/>
      <dgm:t>
        <a:bodyPr/>
        <a:lstStyle/>
        <a:p>
          <a:endParaRPr lang="it-IT"/>
        </a:p>
      </dgm:t>
    </dgm:pt>
    <dgm:pt modelId="{8D2CAD48-9DC4-4B6A-96DD-0BD4898644ED}" type="sibTrans" cxnId="{B3FD9A28-BF0C-4DE0-B3CE-024181C1A7D6}">
      <dgm:prSet/>
      <dgm:spPr/>
      <dgm:t>
        <a:bodyPr/>
        <a:lstStyle/>
        <a:p>
          <a:endParaRPr lang="it-IT"/>
        </a:p>
      </dgm:t>
    </dgm:pt>
    <dgm:pt modelId="{6564BA36-0629-4621-AA93-6CCE1C287629}">
      <dgm:prSet phldrT="[Testo]"/>
      <dgm:spPr/>
      <dgm:t>
        <a:bodyPr/>
        <a:lstStyle/>
        <a:p>
          <a:r>
            <a:rPr lang="it-IT" dirty="0"/>
            <a:t>SW </a:t>
          </a:r>
          <a:r>
            <a:rPr lang="it-IT" dirty="0" err="1"/>
            <a:t>developer</a:t>
          </a:r>
          <a:endParaRPr lang="it-IT" dirty="0"/>
        </a:p>
      </dgm:t>
    </dgm:pt>
    <dgm:pt modelId="{08A19B4C-5551-4CEB-BAE0-EFD50BEEAD89}" type="parTrans" cxnId="{FE5296A2-A209-4FB5-BFD4-25D2C8A525F3}">
      <dgm:prSet/>
      <dgm:spPr/>
      <dgm:t>
        <a:bodyPr/>
        <a:lstStyle/>
        <a:p>
          <a:endParaRPr lang="it-IT"/>
        </a:p>
      </dgm:t>
    </dgm:pt>
    <dgm:pt modelId="{A03E1181-DEBA-4B1D-A08F-720431A45B99}" type="sibTrans" cxnId="{FE5296A2-A209-4FB5-BFD4-25D2C8A525F3}">
      <dgm:prSet/>
      <dgm:spPr/>
      <dgm:t>
        <a:bodyPr/>
        <a:lstStyle/>
        <a:p>
          <a:endParaRPr lang="it-IT"/>
        </a:p>
      </dgm:t>
    </dgm:pt>
    <dgm:pt modelId="{F7A85E0A-A53A-4D47-B2EF-E4A4528948E7}">
      <dgm:prSet phldrT="[Testo]"/>
      <dgm:spPr/>
      <dgm:t>
        <a:bodyPr/>
        <a:lstStyle/>
        <a:p>
          <a:r>
            <a:rPr lang="it-IT" dirty="0"/>
            <a:t>Andrea </a:t>
          </a:r>
          <a:r>
            <a:rPr lang="it-IT" dirty="0" err="1"/>
            <a:t>Cossio</a:t>
          </a:r>
          <a:endParaRPr lang="it-IT" dirty="0"/>
        </a:p>
      </dgm:t>
    </dgm:pt>
    <dgm:pt modelId="{7CF3099D-1CE1-46F3-A4DE-DE169CA46CFD}" type="parTrans" cxnId="{A3F64AC1-8B5C-4CC7-8C17-B89D86FAAF8C}">
      <dgm:prSet/>
      <dgm:spPr/>
      <dgm:t>
        <a:bodyPr/>
        <a:lstStyle/>
        <a:p>
          <a:endParaRPr lang="it-IT"/>
        </a:p>
      </dgm:t>
    </dgm:pt>
    <dgm:pt modelId="{D5332200-BAA1-403F-B3DB-F1C374827975}" type="sibTrans" cxnId="{A3F64AC1-8B5C-4CC7-8C17-B89D86FAAF8C}">
      <dgm:prSet/>
      <dgm:spPr/>
      <dgm:t>
        <a:bodyPr/>
        <a:lstStyle/>
        <a:p>
          <a:endParaRPr lang="it-IT"/>
        </a:p>
      </dgm:t>
    </dgm:pt>
    <dgm:pt modelId="{628A5510-D4A5-4A0B-B8C1-8C42551AC136}">
      <dgm:prSet phldrT="[Testo]"/>
      <dgm:spPr/>
      <dgm:t>
        <a:bodyPr/>
        <a:lstStyle/>
        <a:p>
          <a:r>
            <a:rPr lang="it-IT" dirty="0"/>
            <a:t>HW </a:t>
          </a:r>
          <a:r>
            <a:rPr lang="it-IT" dirty="0" err="1"/>
            <a:t>developer</a:t>
          </a:r>
          <a:endParaRPr lang="it-IT" dirty="0"/>
        </a:p>
      </dgm:t>
    </dgm:pt>
    <dgm:pt modelId="{DE612242-FB2D-4581-A694-6E3473648892}" type="parTrans" cxnId="{E38A4CC7-0E59-404C-980D-5FBE06576FD5}">
      <dgm:prSet/>
      <dgm:spPr/>
      <dgm:t>
        <a:bodyPr/>
        <a:lstStyle/>
        <a:p>
          <a:endParaRPr lang="it-IT"/>
        </a:p>
      </dgm:t>
    </dgm:pt>
    <dgm:pt modelId="{C293D227-874B-4B39-B517-885F712B2526}" type="sibTrans" cxnId="{E38A4CC7-0E59-404C-980D-5FBE06576FD5}">
      <dgm:prSet/>
      <dgm:spPr/>
      <dgm:t>
        <a:bodyPr/>
        <a:lstStyle/>
        <a:p>
          <a:endParaRPr lang="it-IT"/>
        </a:p>
      </dgm:t>
    </dgm:pt>
    <dgm:pt modelId="{57D7AE42-DD6E-483A-B8B6-DBDC70B49C05}">
      <dgm:prSet phldrT="[Testo]"/>
      <dgm:spPr/>
      <dgm:t>
        <a:bodyPr/>
        <a:lstStyle/>
        <a:p>
          <a:r>
            <a:rPr lang="it-IT" dirty="0"/>
            <a:t>Raffaele </a:t>
          </a:r>
          <a:r>
            <a:rPr lang="it-IT" dirty="0" err="1"/>
            <a:t>Tuzzo</a:t>
          </a:r>
          <a:endParaRPr lang="it-IT" dirty="0"/>
        </a:p>
      </dgm:t>
    </dgm:pt>
    <dgm:pt modelId="{0621A720-4A7F-4D29-AA8A-2F672B721258}" type="parTrans" cxnId="{E76BCBDB-CB05-4200-BB96-A6045D5108B2}">
      <dgm:prSet/>
      <dgm:spPr/>
      <dgm:t>
        <a:bodyPr/>
        <a:lstStyle/>
        <a:p>
          <a:endParaRPr lang="it-IT"/>
        </a:p>
      </dgm:t>
    </dgm:pt>
    <dgm:pt modelId="{B725480C-C9A6-4663-ACF4-5EEDEF32F1FB}" type="sibTrans" cxnId="{E76BCBDB-CB05-4200-BB96-A6045D5108B2}">
      <dgm:prSet/>
      <dgm:spPr/>
      <dgm:t>
        <a:bodyPr/>
        <a:lstStyle/>
        <a:p>
          <a:endParaRPr lang="it-IT"/>
        </a:p>
      </dgm:t>
    </dgm:pt>
    <dgm:pt modelId="{652CEEB9-41D9-4FD7-A4D1-432FB5C0576E}">
      <dgm:prSet phldrT="[Testo]"/>
      <dgm:spPr/>
      <dgm:t>
        <a:bodyPr/>
        <a:lstStyle/>
        <a:p>
          <a:r>
            <a:rPr lang="it-IT" dirty="0"/>
            <a:t>SW </a:t>
          </a:r>
          <a:r>
            <a:rPr lang="it-IT" dirty="0" err="1"/>
            <a:t>developer</a:t>
          </a:r>
          <a:endParaRPr lang="it-IT" dirty="0"/>
        </a:p>
      </dgm:t>
    </dgm:pt>
    <dgm:pt modelId="{CEE2CDD8-1C20-48BD-BE3F-4245326DFCEC}" type="parTrans" cxnId="{0F8182DA-1169-4C91-8908-A9BA66661708}">
      <dgm:prSet/>
      <dgm:spPr/>
      <dgm:t>
        <a:bodyPr/>
        <a:lstStyle/>
        <a:p>
          <a:endParaRPr lang="it-IT"/>
        </a:p>
      </dgm:t>
    </dgm:pt>
    <dgm:pt modelId="{C9931E53-E528-49BB-B844-90275F463157}" type="sibTrans" cxnId="{0F8182DA-1169-4C91-8908-A9BA66661708}">
      <dgm:prSet/>
      <dgm:spPr/>
      <dgm:t>
        <a:bodyPr/>
        <a:lstStyle/>
        <a:p>
          <a:endParaRPr lang="it-IT"/>
        </a:p>
      </dgm:t>
    </dgm:pt>
    <dgm:pt modelId="{4CCCF29F-1FE7-4FA1-9C79-FBFE0116EC62}">
      <dgm:prSet phldrT="[Testo]"/>
      <dgm:spPr/>
      <dgm:t>
        <a:bodyPr/>
        <a:lstStyle/>
        <a:p>
          <a:r>
            <a:rPr lang="it-IT" dirty="0" err="1"/>
            <a:t>Wear</a:t>
          </a:r>
          <a:r>
            <a:rPr lang="it-IT" dirty="0"/>
            <a:t> </a:t>
          </a:r>
          <a:r>
            <a:rPr lang="it-IT" dirty="0" err="1"/>
            <a:t>app</a:t>
          </a:r>
          <a:endParaRPr lang="it-IT" dirty="0"/>
        </a:p>
      </dgm:t>
    </dgm:pt>
    <dgm:pt modelId="{992417E1-27EE-476E-BF84-01B78BA42D09}" type="parTrans" cxnId="{FA235FF4-19FE-4B27-B77B-A247D0F1FF23}">
      <dgm:prSet/>
      <dgm:spPr/>
      <dgm:t>
        <a:bodyPr/>
        <a:lstStyle/>
        <a:p>
          <a:endParaRPr lang="it-IT"/>
        </a:p>
      </dgm:t>
    </dgm:pt>
    <dgm:pt modelId="{8EC0982E-FC38-4E24-B356-34C16F5C93CB}" type="sibTrans" cxnId="{FA235FF4-19FE-4B27-B77B-A247D0F1FF23}">
      <dgm:prSet/>
      <dgm:spPr/>
      <dgm:t>
        <a:bodyPr/>
        <a:lstStyle/>
        <a:p>
          <a:endParaRPr lang="it-IT"/>
        </a:p>
      </dgm:t>
    </dgm:pt>
    <dgm:pt modelId="{62891608-6CA9-431D-BE70-9113E49D4096}">
      <dgm:prSet phldrT="[Testo]"/>
      <dgm:spPr/>
      <dgm:t>
        <a:bodyPr/>
        <a:lstStyle/>
        <a:p>
          <a:r>
            <a:rPr lang="it-IT" dirty="0"/>
            <a:t>Panel </a:t>
          </a:r>
          <a:r>
            <a:rPr lang="it-IT" dirty="0" err="1"/>
            <a:t>app</a:t>
          </a:r>
          <a:endParaRPr lang="it-IT" dirty="0"/>
        </a:p>
      </dgm:t>
    </dgm:pt>
    <dgm:pt modelId="{426EBE28-8BFF-46E1-A50C-1741FBDB9C48}" type="parTrans" cxnId="{311ACDDF-23EE-4113-A346-6BA259199BBE}">
      <dgm:prSet/>
      <dgm:spPr/>
      <dgm:t>
        <a:bodyPr/>
        <a:lstStyle/>
        <a:p>
          <a:endParaRPr lang="it-IT"/>
        </a:p>
      </dgm:t>
    </dgm:pt>
    <dgm:pt modelId="{10CEBF64-EA88-46DA-B205-85F70A0D7164}" type="sibTrans" cxnId="{311ACDDF-23EE-4113-A346-6BA259199BBE}">
      <dgm:prSet/>
      <dgm:spPr/>
      <dgm:t>
        <a:bodyPr/>
        <a:lstStyle/>
        <a:p>
          <a:endParaRPr lang="it-IT"/>
        </a:p>
      </dgm:t>
    </dgm:pt>
    <dgm:pt modelId="{36FAF60F-9ED2-45B3-8EDE-C3D21F435F56}">
      <dgm:prSet phldrT="[Testo]"/>
      <dgm:spPr/>
      <dgm:t>
        <a:bodyPr/>
        <a:lstStyle/>
        <a:p>
          <a:r>
            <a:rPr lang="it-IT" dirty="0"/>
            <a:t>Server </a:t>
          </a:r>
          <a:r>
            <a:rPr lang="it-IT" dirty="0" err="1"/>
            <a:t>app</a:t>
          </a:r>
          <a:endParaRPr lang="it-IT" dirty="0"/>
        </a:p>
      </dgm:t>
    </dgm:pt>
    <dgm:pt modelId="{06BBF69C-F716-4F26-8FDA-BCDEC9198137}" type="parTrans" cxnId="{A6E6CC56-D706-4BB0-81D9-D9332292FAF9}">
      <dgm:prSet/>
      <dgm:spPr/>
      <dgm:t>
        <a:bodyPr/>
        <a:lstStyle/>
        <a:p>
          <a:endParaRPr lang="it-IT"/>
        </a:p>
      </dgm:t>
    </dgm:pt>
    <dgm:pt modelId="{80B36850-4193-4837-8D45-70F4C6B662BA}" type="sibTrans" cxnId="{A6E6CC56-D706-4BB0-81D9-D9332292FAF9}">
      <dgm:prSet/>
      <dgm:spPr/>
      <dgm:t>
        <a:bodyPr/>
        <a:lstStyle/>
        <a:p>
          <a:endParaRPr lang="it-IT"/>
        </a:p>
      </dgm:t>
    </dgm:pt>
    <dgm:pt modelId="{1F499257-D936-4676-AB76-56F418C71DEE}">
      <dgm:prSet phldrT="[Testo]"/>
      <dgm:spPr/>
      <dgm:t>
        <a:bodyPr/>
        <a:lstStyle/>
        <a:p>
          <a:r>
            <a:rPr lang="it-IT" dirty="0"/>
            <a:t>Client </a:t>
          </a:r>
          <a:r>
            <a:rPr lang="it-IT" dirty="0" err="1"/>
            <a:t>app</a:t>
          </a:r>
          <a:endParaRPr lang="it-IT" dirty="0"/>
        </a:p>
      </dgm:t>
    </dgm:pt>
    <dgm:pt modelId="{3441627D-5AA1-4D66-A3A7-BDAB3ACF66BF}" type="parTrans" cxnId="{7682BD84-BD2E-4048-A9B6-36EB810EFE36}">
      <dgm:prSet/>
      <dgm:spPr/>
      <dgm:t>
        <a:bodyPr/>
        <a:lstStyle/>
        <a:p>
          <a:endParaRPr lang="it-IT"/>
        </a:p>
      </dgm:t>
    </dgm:pt>
    <dgm:pt modelId="{D963B96A-7D9E-49A1-8E83-39025265A3F2}" type="sibTrans" cxnId="{7682BD84-BD2E-4048-A9B6-36EB810EFE36}">
      <dgm:prSet/>
      <dgm:spPr/>
      <dgm:t>
        <a:bodyPr/>
        <a:lstStyle/>
        <a:p>
          <a:endParaRPr lang="it-IT"/>
        </a:p>
      </dgm:t>
    </dgm:pt>
    <dgm:pt modelId="{1875B395-E749-4E45-9403-EC3155A9A56D}">
      <dgm:prSet phldrT="[Testo]"/>
      <dgm:spPr/>
      <dgm:t>
        <a:bodyPr/>
        <a:lstStyle/>
        <a:p>
          <a:r>
            <a:rPr lang="it-IT" dirty="0"/>
            <a:t>Smartphone </a:t>
          </a:r>
          <a:r>
            <a:rPr lang="it-IT" dirty="0" err="1"/>
            <a:t>app</a:t>
          </a:r>
          <a:endParaRPr lang="it-IT" dirty="0"/>
        </a:p>
      </dgm:t>
    </dgm:pt>
    <dgm:pt modelId="{88B8D12C-6636-42DC-ADD8-6C2ED20F8524}" type="parTrans" cxnId="{C60EE4C5-412A-4B1E-81D0-BA1AFFD63902}">
      <dgm:prSet/>
      <dgm:spPr/>
      <dgm:t>
        <a:bodyPr/>
        <a:lstStyle/>
        <a:p>
          <a:endParaRPr lang="it-IT"/>
        </a:p>
      </dgm:t>
    </dgm:pt>
    <dgm:pt modelId="{E311C0D4-606E-4588-BD4C-A3948471AC68}" type="sibTrans" cxnId="{C60EE4C5-412A-4B1E-81D0-BA1AFFD63902}">
      <dgm:prSet/>
      <dgm:spPr/>
      <dgm:t>
        <a:bodyPr/>
        <a:lstStyle/>
        <a:p>
          <a:endParaRPr lang="it-IT"/>
        </a:p>
      </dgm:t>
    </dgm:pt>
    <dgm:pt modelId="{830C55D0-2E7E-431B-B825-F92F223E87E4}">
      <dgm:prSet phldrT="[Testo]"/>
      <dgm:spPr/>
      <dgm:t>
        <a:bodyPr/>
        <a:lstStyle/>
        <a:p>
          <a:r>
            <a:rPr lang="it-IT" dirty="0"/>
            <a:t>Panel design</a:t>
          </a:r>
        </a:p>
      </dgm:t>
    </dgm:pt>
    <dgm:pt modelId="{4935983D-1203-4961-A0B1-C94FAF7389D5}" type="parTrans" cxnId="{147FEF00-4C24-4961-AD12-31EFEDF41CCC}">
      <dgm:prSet/>
      <dgm:spPr/>
      <dgm:t>
        <a:bodyPr/>
        <a:lstStyle/>
        <a:p>
          <a:endParaRPr lang="it-IT"/>
        </a:p>
      </dgm:t>
    </dgm:pt>
    <dgm:pt modelId="{6774966E-601B-41C3-9770-CE5FF74CBF3A}" type="sibTrans" cxnId="{147FEF00-4C24-4961-AD12-31EFEDF41CCC}">
      <dgm:prSet/>
      <dgm:spPr/>
      <dgm:t>
        <a:bodyPr/>
        <a:lstStyle/>
        <a:p>
          <a:endParaRPr lang="it-IT"/>
        </a:p>
      </dgm:t>
    </dgm:pt>
    <dgm:pt modelId="{5267AF3F-82B1-46FA-BE74-FD4B8E43BEBE}">
      <dgm:prSet phldrT="[Testo]"/>
      <dgm:spPr/>
      <dgm:t>
        <a:bodyPr/>
        <a:lstStyle/>
        <a:p>
          <a:r>
            <a:rPr lang="it-IT" dirty="0"/>
            <a:t>Panel </a:t>
          </a:r>
          <a:r>
            <a:rPr lang="it-IT" dirty="0" err="1"/>
            <a:t>app</a:t>
          </a:r>
          <a:endParaRPr lang="it-IT" dirty="0"/>
        </a:p>
      </dgm:t>
    </dgm:pt>
    <dgm:pt modelId="{4C96488B-3631-4CC0-B7F5-4533ADC523C0}" type="parTrans" cxnId="{E43B9CA8-6D7A-4EF9-AB5C-8C338F31B89F}">
      <dgm:prSet/>
      <dgm:spPr/>
      <dgm:t>
        <a:bodyPr/>
        <a:lstStyle/>
        <a:p>
          <a:endParaRPr lang="it-IT"/>
        </a:p>
      </dgm:t>
    </dgm:pt>
    <dgm:pt modelId="{10CFC38B-4B85-4DF2-99EE-0F805DD427E9}" type="sibTrans" cxnId="{E43B9CA8-6D7A-4EF9-AB5C-8C338F31B89F}">
      <dgm:prSet/>
      <dgm:spPr/>
      <dgm:t>
        <a:bodyPr/>
        <a:lstStyle/>
        <a:p>
          <a:endParaRPr lang="it-IT"/>
        </a:p>
      </dgm:t>
    </dgm:pt>
    <dgm:pt modelId="{95CC5601-8D2F-4D04-9A01-4087B51C16A3}" type="pres">
      <dgm:prSet presAssocID="{DAF670BE-E178-40DB-BF77-E2CE4455D442}" presName="Name0" presStyleCnt="0">
        <dgm:presLayoutVars>
          <dgm:dir/>
        </dgm:presLayoutVars>
      </dgm:prSet>
      <dgm:spPr/>
    </dgm:pt>
    <dgm:pt modelId="{BB0BB7C4-ECB2-4326-862A-6C71127D8F8B}" type="pres">
      <dgm:prSet presAssocID="{D4E35732-A9F8-412F-AC52-888482184261}" presName="composite" presStyleCnt="0"/>
      <dgm:spPr/>
    </dgm:pt>
    <dgm:pt modelId="{CC4C0550-9EF3-47D8-B4B9-A65B07D7B15A}" type="pres">
      <dgm:prSet presAssocID="{D4E35732-A9F8-412F-AC52-888482184261}" presName="Accent" presStyleLbl="alignAcc1" presStyleIdx="0" presStyleCnt="4"/>
      <dgm:spPr/>
    </dgm:pt>
    <dgm:pt modelId="{9FC3BD24-D166-41CB-9ACB-4B4D8BD2F628}" type="pres">
      <dgm:prSet presAssocID="{D4E35732-A9F8-412F-AC52-888482184261}" presName="Image" presStyleLbl="node1" presStyleIdx="0" presStyleCnt="4"/>
      <dgm:spPr>
        <a:blipFill>
          <a:blip xmlns:r="http://schemas.openxmlformats.org/officeDocument/2006/relationships" r:embed="rId1"/>
          <a:srcRect/>
          <a:stretch>
            <a:fillRect t="-8000" b="-8000"/>
          </a:stretch>
        </a:blipFill>
      </dgm:spPr>
    </dgm:pt>
    <dgm:pt modelId="{98974B43-7C57-4560-8EE7-0DECE7F7956E}" type="pres">
      <dgm:prSet presAssocID="{D4E35732-A9F8-412F-AC52-888482184261}" presName="Child" presStyleLbl="revTx" presStyleIdx="0" presStyleCnt="4">
        <dgm:presLayoutVars>
          <dgm:bulletEnabled val="1"/>
        </dgm:presLayoutVars>
      </dgm:prSet>
      <dgm:spPr/>
    </dgm:pt>
    <dgm:pt modelId="{41B50F89-3C69-40A1-AB6B-29B398573BA3}" type="pres">
      <dgm:prSet presAssocID="{D4E35732-A9F8-412F-AC52-888482184261}" presName="Parent" presStyleLbl="alignNode1" presStyleIdx="0" presStyleCnt="4">
        <dgm:presLayoutVars>
          <dgm:bulletEnabled val="1"/>
        </dgm:presLayoutVars>
      </dgm:prSet>
      <dgm:spPr/>
    </dgm:pt>
    <dgm:pt modelId="{6E219189-672E-467A-A713-C4E682903DD1}" type="pres">
      <dgm:prSet presAssocID="{305DBD80-29F5-46E9-87E4-28AA38BABCEB}" presName="sibTrans" presStyleCnt="0"/>
      <dgm:spPr/>
    </dgm:pt>
    <dgm:pt modelId="{38C47366-31A0-43B9-9252-85B793032ECF}" type="pres">
      <dgm:prSet presAssocID="{842D402C-5864-4AEB-ACD2-54ACDD1F236E}" presName="composite" presStyleCnt="0"/>
      <dgm:spPr/>
    </dgm:pt>
    <dgm:pt modelId="{66FAD072-9131-4F7F-9D8D-4F495F315524}" type="pres">
      <dgm:prSet presAssocID="{842D402C-5864-4AEB-ACD2-54ACDD1F236E}" presName="Accent" presStyleLbl="alignAcc1" presStyleIdx="1" presStyleCnt="4"/>
      <dgm:spPr/>
    </dgm:pt>
    <dgm:pt modelId="{DEE304FA-C5EE-47B1-ABD9-1365D87C359C}" type="pres">
      <dgm:prSet presAssocID="{842D402C-5864-4AEB-ACD2-54ACDD1F236E}"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B53AF6FB-206B-4A54-9133-BBD9C24CFA7E}" type="pres">
      <dgm:prSet presAssocID="{842D402C-5864-4AEB-ACD2-54ACDD1F236E}" presName="Child" presStyleLbl="revTx" presStyleIdx="1" presStyleCnt="4">
        <dgm:presLayoutVars>
          <dgm:bulletEnabled val="1"/>
        </dgm:presLayoutVars>
      </dgm:prSet>
      <dgm:spPr/>
    </dgm:pt>
    <dgm:pt modelId="{13D14147-52CE-46F0-89A2-173FB0C91CD2}" type="pres">
      <dgm:prSet presAssocID="{842D402C-5864-4AEB-ACD2-54ACDD1F236E}" presName="Parent" presStyleLbl="alignNode1" presStyleIdx="1" presStyleCnt="4">
        <dgm:presLayoutVars>
          <dgm:bulletEnabled val="1"/>
        </dgm:presLayoutVars>
      </dgm:prSet>
      <dgm:spPr/>
    </dgm:pt>
    <dgm:pt modelId="{01F422D4-F6DA-4680-9B64-54797991BB1B}" type="pres">
      <dgm:prSet presAssocID="{8D2CAD48-9DC4-4B6A-96DD-0BD4898644ED}" presName="sibTrans" presStyleCnt="0"/>
      <dgm:spPr/>
    </dgm:pt>
    <dgm:pt modelId="{C77EF5B9-F94F-431C-A5B6-4C9E76CED918}" type="pres">
      <dgm:prSet presAssocID="{F7A85E0A-A53A-4D47-B2EF-E4A4528948E7}" presName="composite" presStyleCnt="0"/>
      <dgm:spPr/>
    </dgm:pt>
    <dgm:pt modelId="{83DCB752-E926-4F07-8282-47110E0B3DC4}" type="pres">
      <dgm:prSet presAssocID="{F7A85E0A-A53A-4D47-B2EF-E4A4528948E7}" presName="Accent" presStyleLbl="alignAcc1" presStyleIdx="2" presStyleCnt="4"/>
      <dgm:spPr/>
    </dgm:pt>
    <dgm:pt modelId="{B559677B-1EC4-436C-9098-FD7C19980DA9}" type="pres">
      <dgm:prSet presAssocID="{F7A85E0A-A53A-4D47-B2EF-E4A4528948E7}"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CD67B058-AE07-4C3E-AA59-24C829BFAC1E}" type="pres">
      <dgm:prSet presAssocID="{F7A85E0A-A53A-4D47-B2EF-E4A4528948E7}" presName="Child" presStyleLbl="revTx" presStyleIdx="2" presStyleCnt="4">
        <dgm:presLayoutVars>
          <dgm:bulletEnabled val="1"/>
        </dgm:presLayoutVars>
      </dgm:prSet>
      <dgm:spPr/>
    </dgm:pt>
    <dgm:pt modelId="{97259E5F-D1E0-4100-BE13-F27117BFF409}" type="pres">
      <dgm:prSet presAssocID="{F7A85E0A-A53A-4D47-B2EF-E4A4528948E7}" presName="Parent" presStyleLbl="alignNode1" presStyleIdx="2" presStyleCnt="4">
        <dgm:presLayoutVars>
          <dgm:bulletEnabled val="1"/>
        </dgm:presLayoutVars>
      </dgm:prSet>
      <dgm:spPr/>
    </dgm:pt>
    <dgm:pt modelId="{3241BA38-F827-404B-8FF1-3D4584584F61}" type="pres">
      <dgm:prSet presAssocID="{D5332200-BAA1-403F-B3DB-F1C374827975}" presName="sibTrans" presStyleCnt="0"/>
      <dgm:spPr/>
    </dgm:pt>
    <dgm:pt modelId="{25DD5247-C31D-43BB-AF9F-B5C0C1A81E9E}" type="pres">
      <dgm:prSet presAssocID="{57D7AE42-DD6E-483A-B8B6-DBDC70B49C05}" presName="composite" presStyleCnt="0"/>
      <dgm:spPr/>
    </dgm:pt>
    <dgm:pt modelId="{53E42518-D335-446B-BB5E-020A1EEF5A6F}" type="pres">
      <dgm:prSet presAssocID="{57D7AE42-DD6E-483A-B8B6-DBDC70B49C05}" presName="Accent" presStyleLbl="alignAcc1" presStyleIdx="3" presStyleCnt="4"/>
      <dgm:spPr/>
    </dgm:pt>
    <dgm:pt modelId="{9E847913-5C21-49CC-882E-107B2388AEC1}" type="pres">
      <dgm:prSet presAssocID="{57D7AE42-DD6E-483A-B8B6-DBDC70B49C05}"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5D340B99-C85F-4F95-93F5-49819F038ABC}" type="pres">
      <dgm:prSet presAssocID="{57D7AE42-DD6E-483A-B8B6-DBDC70B49C05}" presName="Child" presStyleLbl="revTx" presStyleIdx="3" presStyleCnt="4">
        <dgm:presLayoutVars>
          <dgm:bulletEnabled val="1"/>
        </dgm:presLayoutVars>
      </dgm:prSet>
      <dgm:spPr/>
    </dgm:pt>
    <dgm:pt modelId="{F4B44362-EDAD-4EB8-8776-695FA569D5DF}" type="pres">
      <dgm:prSet presAssocID="{57D7AE42-DD6E-483A-B8B6-DBDC70B49C05}" presName="Parent" presStyleLbl="alignNode1" presStyleIdx="3" presStyleCnt="4">
        <dgm:presLayoutVars>
          <dgm:bulletEnabled val="1"/>
        </dgm:presLayoutVars>
      </dgm:prSet>
      <dgm:spPr/>
    </dgm:pt>
  </dgm:ptLst>
  <dgm:cxnLst>
    <dgm:cxn modelId="{147FEF00-4C24-4961-AD12-31EFEDF41CCC}" srcId="{628A5510-D4A5-4A0B-B8C1-8C42551AC136}" destId="{830C55D0-2E7E-431B-B825-F92F223E87E4}" srcOrd="0" destOrd="0" parTransId="{4935983D-1203-4961-A0B1-C94FAF7389D5}" sibTransId="{6774966E-601B-41C3-9770-CE5FF74CBF3A}"/>
    <dgm:cxn modelId="{411F8C0C-3428-4FBE-99EB-F9CCE12D8339}" type="presOf" srcId="{36FAF60F-9ED2-45B3-8EDE-C3D21F435F56}" destId="{B53AF6FB-206B-4A54-9133-BBD9C24CFA7E}" srcOrd="0" destOrd="1" presId="urn:microsoft.com/office/officeart/2008/layout/TitlePictureLineup"/>
    <dgm:cxn modelId="{B3FD9A28-BF0C-4DE0-B3CE-024181C1A7D6}" srcId="{DAF670BE-E178-40DB-BF77-E2CE4455D442}" destId="{842D402C-5864-4AEB-ACD2-54ACDD1F236E}" srcOrd="1" destOrd="0" parTransId="{3682C6D7-58D2-4E7A-8CA1-E70019297F45}" sibTransId="{8D2CAD48-9DC4-4B6A-96DD-0BD4898644ED}"/>
    <dgm:cxn modelId="{3B7B7229-A6E0-46A7-9827-9214D9B71035}" type="presOf" srcId="{5267AF3F-82B1-46FA-BE74-FD4B8E43BEBE}" destId="{5D340B99-C85F-4F95-93F5-49819F038ABC}" srcOrd="0" destOrd="2" presId="urn:microsoft.com/office/officeart/2008/layout/TitlePictureLineup"/>
    <dgm:cxn modelId="{0B7AFA29-1486-4F0B-9B7F-8B2A8DF38901}" type="presOf" srcId="{62891608-6CA9-431D-BE70-9113E49D4096}" destId="{98974B43-7C57-4560-8EE7-0DECE7F7956E}" srcOrd="0" destOrd="2" presId="urn:microsoft.com/office/officeart/2008/layout/TitlePictureLineup"/>
    <dgm:cxn modelId="{A86BFE2A-829A-48CF-A786-FFAA9B4181B4}" srcId="{DAF670BE-E178-40DB-BF77-E2CE4455D442}" destId="{D4E35732-A9F8-412F-AC52-888482184261}" srcOrd="0" destOrd="0" parTransId="{DAE67791-A68E-4466-8809-B8FDF9133BEB}" sibTransId="{305DBD80-29F5-46E9-87E4-28AA38BABCEB}"/>
    <dgm:cxn modelId="{3647F739-94FF-461E-9BB5-CE0D0BA14A78}" type="presOf" srcId="{57D7AE42-DD6E-483A-B8B6-DBDC70B49C05}" destId="{F4B44362-EDAD-4EB8-8776-695FA569D5DF}" srcOrd="0" destOrd="0" presId="urn:microsoft.com/office/officeart/2008/layout/TitlePictureLineup"/>
    <dgm:cxn modelId="{7A480D60-73E4-448B-97BA-FFAD501B6DD1}" type="presOf" srcId="{830C55D0-2E7E-431B-B825-F92F223E87E4}" destId="{5D340B99-C85F-4F95-93F5-49819F038ABC}" srcOrd="0" destOrd="1" presId="urn:microsoft.com/office/officeart/2008/layout/TitlePictureLineup"/>
    <dgm:cxn modelId="{400D0366-C889-4CEF-B3F6-926F789CC89E}" type="presOf" srcId="{842D402C-5864-4AEB-ACD2-54ACDD1F236E}" destId="{13D14147-52CE-46F0-89A2-173FB0C91CD2}" srcOrd="0" destOrd="0" presId="urn:microsoft.com/office/officeart/2008/layout/TitlePictureLineup"/>
    <dgm:cxn modelId="{F540C54C-EEFA-463E-8B97-B70ABD40A458}" type="presOf" srcId="{D4E35732-A9F8-412F-AC52-888482184261}" destId="{41B50F89-3C69-40A1-AB6B-29B398573BA3}" srcOrd="0" destOrd="0" presId="urn:microsoft.com/office/officeart/2008/layout/TitlePictureLineup"/>
    <dgm:cxn modelId="{2E545272-099E-4210-A421-A413FF86302D}" type="presOf" srcId="{DAF670BE-E178-40DB-BF77-E2CE4455D442}" destId="{95CC5601-8D2F-4D04-9A01-4087B51C16A3}" srcOrd="0" destOrd="0" presId="urn:microsoft.com/office/officeart/2008/layout/TitlePictureLineup"/>
    <dgm:cxn modelId="{A6E6CC56-D706-4BB0-81D9-D9332292FAF9}" srcId="{6564BA36-0629-4621-AA93-6CCE1C287629}" destId="{36FAF60F-9ED2-45B3-8EDE-C3D21F435F56}" srcOrd="0" destOrd="0" parTransId="{06BBF69C-F716-4F26-8FDA-BCDEC9198137}" sibTransId="{80B36850-4193-4837-8D45-70F4C6B662BA}"/>
    <dgm:cxn modelId="{F77FA95A-D2E9-4514-8B42-308925E323DB}" type="presOf" srcId="{652CEEB9-41D9-4FD7-A4D1-432FB5C0576E}" destId="{CD67B058-AE07-4C3E-AA59-24C829BFAC1E}" srcOrd="0" destOrd="0" presId="urn:microsoft.com/office/officeart/2008/layout/TitlePictureLineup"/>
    <dgm:cxn modelId="{7682BD84-BD2E-4048-A9B6-36EB810EFE36}" srcId="{6564BA36-0629-4621-AA93-6CCE1C287629}" destId="{1F499257-D936-4676-AB76-56F418C71DEE}" srcOrd="1" destOrd="0" parTransId="{3441627D-5AA1-4D66-A3A7-BDAB3ACF66BF}" sibTransId="{D963B96A-7D9E-49A1-8E83-39025265A3F2}"/>
    <dgm:cxn modelId="{E2CEBC86-D110-4D37-B69D-0DB34540F712}" type="presOf" srcId="{628A5510-D4A5-4A0B-B8C1-8C42551AC136}" destId="{5D340B99-C85F-4F95-93F5-49819F038ABC}" srcOrd="0" destOrd="0" presId="urn:microsoft.com/office/officeart/2008/layout/TitlePictureLineup"/>
    <dgm:cxn modelId="{CEAF0291-9E50-4BF7-9E95-C5CDF073B91A}" type="presOf" srcId="{1F499257-D936-4676-AB76-56F418C71DEE}" destId="{B53AF6FB-206B-4A54-9133-BBD9C24CFA7E}" srcOrd="0" destOrd="2" presId="urn:microsoft.com/office/officeart/2008/layout/TitlePictureLineup"/>
    <dgm:cxn modelId="{FE5296A2-A209-4FB5-BFD4-25D2C8A525F3}" srcId="{842D402C-5864-4AEB-ACD2-54ACDD1F236E}" destId="{6564BA36-0629-4621-AA93-6CCE1C287629}" srcOrd="0" destOrd="0" parTransId="{08A19B4C-5551-4CEB-BAE0-EFD50BEEAD89}" sibTransId="{A03E1181-DEBA-4B1D-A08F-720431A45B99}"/>
    <dgm:cxn modelId="{DFB251A6-8FB5-4DA2-A5F5-FF7F1C3F938A}" srcId="{D4E35732-A9F8-412F-AC52-888482184261}" destId="{CEAB6B23-D2F1-4E9C-888E-41D22F0BD718}" srcOrd="0" destOrd="0" parTransId="{9F2877DA-28A0-45D8-A1B6-7A0ED7E6A0E3}" sibTransId="{453DF9EC-CABA-4764-9962-D5C3CACD8280}"/>
    <dgm:cxn modelId="{E43B9CA8-6D7A-4EF9-AB5C-8C338F31B89F}" srcId="{628A5510-D4A5-4A0B-B8C1-8C42551AC136}" destId="{5267AF3F-82B1-46FA-BE74-FD4B8E43BEBE}" srcOrd="1" destOrd="0" parTransId="{4C96488B-3631-4CC0-B7F5-4533ADC523C0}" sibTransId="{10CFC38B-4B85-4DF2-99EE-0F805DD427E9}"/>
    <dgm:cxn modelId="{6B4CD3AA-F5F2-427A-8571-C829C7B67C40}" type="presOf" srcId="{6564BA36-0629-4621-AA93-6CCE1C287629}" destId="{B53AF6FB-206B-4A54-9133-BBD9C24CFA7E}" srcOrd="0" destOrd="0" presId="urn:microsoft.com/office/officeart/2008/layout/TitlePictureLineup"/>
    <dgm:cxn modelId="{EFEC8EAD-B93D-4EB8-946A-F1707A4A4804}" type="presOf" srcId="{4CCCF29F-1FE7-4FA1-9C79-FBFE0116EC62}" destId="{98974B43-7C57-4560-8EE7-0DECE7F7956E}" srcOrd="0" destOrd="1" presId="urn:microsoft.com/office/officeart/2008/layout/TitlePictureLineup"/>
    <dgm:cxn modelId="{5A34C5B0-EC01-4BE0-B5AE-36790F03F48C}" type="presOf" srcId="{1875B395-E749-4E45-9403-EC3155A9A56D}" destId="{CD67B058-AE07-4C3E-AA59-24C829BFAC1E}" srcOrd="0" destOrd="1" presId="urn:microsoft.com/office/officeart/2008/layout/TitlePictureLineup"/>
    <dgm:cxn modelId="{A3F64AC1-8B5C-4CC7-8C17-B89D86FAAF8C}" srcId="{DAF670BE-E178-40DB-BF77-E2CE4455D442}" destId="{F7A85E0A-A53A-4D47-B2EF-E4A4528948E7}" srcOrd="2" destOrd="0" parTransId="{7CF3099D-1CE1-46F3-A4DE-DE169CA46CFD}" sibTransId="{D5332200-BAA1-403F-B3DB-F1C374827975}"/>
    <dgm:cxn modelId="{C60EE4C5-412A-4B1E-81D0-BA1AFFD63902}" srcId="{652CEEB9-41D9-4FD7-A4D1-432FB5C0576E}" destId="{1875B395-E749-4E45-9403-EC3155A9A56D}" srcOrd="0" destOrd="0" parTransId="{88B8D12C-6636-42DC-ADD8-6C2ED20F8524}" sibTransId="{E311C0D4-606E-4588-BD4C-A3948471AC68}"/>
    <dgm:cxn modelId="{E38A4CC7-0E59-404C-980D-5FBE06576FD5}" srcId="{57D7AE42-DD6E-483A-B8B6-DBDC70B49C05}" destId="{628A5510-D4A5-4A0B-B8C1-8C42551AC136}" srcOrd="0" destOrd="0" parTransId="{DE612242-FB2D-4581-A694-6E3473648892}" sibTransId="{C293D227-874B-4B39-B517-885F712B2526}"/>
    <dgm:cxn modelId="{B078F1CA-0AE6-4F31-B47B-3F5BFF524BE9}" type="presOf" srcId="{F7A85E0A-A53A-4D47-B2EF-E4A4528948E7}" destId="{97259E5F-D1E0-4100-BE13-F27117BFF409}" srcOrd="0" destOrd="0" presId="urn:microsoft.com/office/officeart/2008/layout/TitlePictureLineup"/>
    <dgm:cxn modelId="{97AA08CF-351E-41EB-ACAA-47D05B3BE853}" type="presOf" srcId="{CEAB6B23-D2F1-4E9C-888E-41D22F0BD718}" destId="{98974B43-7C57-4560-8EE7-0DECE7F7956E}" srcOrd="0" destOrd="0" presId="urn:microsoft.com/office/officeart/2008/layout/TitlePictureLineup"/>
    <dgm:cxn modelId="{0F8182DA-1169-4C91-8908-A9BA66661708}" srcId="{F7A85E0A-A53A-4D47-B2EF-E4A4528948E7}" destId="{652CEEB9-41D9-4FD7-A4D1-432FB5C0576E}" srcOrd="0" destOrd="0" parTransId="{CEE2CDD8-1C20-48BD-BE3F-4245326DFCEC}" sibTransId="{C9931E53-E528-49BB-B844-90275F463157}"/>
    <dgm:cxn modelId="{E76BCBDB-CB05-4200-BB96-A6045D5108B2}" srcId="{DAF670BE-E178-40DB-BF77-E2CE4455D442}" destId="{57D7AE42-DD6E-483A-B8B6-DBDC70B49C05}" srcOrd="3" destOrd="0" parTransId="{0621A720-4A7F-4D29-AA8A-2F672B721258}" sibTransId="{B725480C-C9A6-4663-ACF4-5EEDEF32F1FB}"/>
    <dgm:cxn modelId="{311ACDDF-23EE-4113-A346-6BA259199BBE}" srcId="{CEAB6B23-D2F1-4E9C-888E-41D22F0BD718}" destId="{62891608-6CA9-431D-BE70-9113E49D4096}" srcOrd="1" destOrd="0" parTransId="{426EBE28-8BFF-46E1-A50C-1741FBDB9C48}" sibTransId="{10CEBF64-EA88-46DA-B205-85F70A0D7164}"/>
    <dgm:cxn modelId="{FA235FF4-19FE-4B27-B77B-A247D0F1FF23}" srcId="{CEAB6B23-D2F1-4E9C-888E-41D22F0BD718}" destId="{4CCCF29F-1FE7-4FA1-9C79-FBFE0116EC62}" srcOrd="0" destOrd="0" parTransId="{992417E1-27EE-476E-BF84-01B78BA42D09}" sibTransId="{8EC0982E-FC38-4E24-B356-34C16F5C93CB}"/>
    <dgm:cxn modelId="{C64E73C4-CC15-41D6-8A23-979E00EDE53D}" type="presParOf" srcId="{95CC5601-8D2F-4D04-9A01-4087B51C16A3}" destId="{BB0BB7C4-ECB2-4326-862A-6C71127D8F8B}" srcOrd="0" destOrd="0" presId="urn:microsoft.com/office/officeart/2008/layout/TitlePictureLineup"/>
    <dgm:cxn modelId="{58C7BBED-F58F-4A87-BE34-35F2A31B9770}" type="presParOf" srcId="{BB0BB7C4-ECB2-4326-862A-6C71127D8F8B}" destId="{CC4C0550-9EF3-47D8-B4B9-A65B07D7B15A}" srcOrd="0" destOrd="0" presId="urn:microsoft.com/office/officeart/2008/layout/TitlePictureLineup"/>
    <dgm:cxn modelId="{DE97BAD1-9DEB-4216-85D5-97D834F8EE57}" type="presParOf" srcId="{BB0BB7C4-ECB2-4326-862A-6C71127D8F8B}" destId="{9FC3BD24-D166-41CB-9ACB-4B4D8BD2F628}" srcOrd="1" destOrd="0" presId="urn:microsoft.com/office/officeart/2008/layout/TitlePictureLineup"/>
    <dgm:cxn modelId="{70B3A4C5-1A7E-4AB6-9E94-FB5256DD293C}" type="presParOf" srcId="{BB0BB7C4-ECB2-4326-862A-6C71127D8F8B}" destId="{98974B43-7C57-4560-8EE7-0DECE7F7956E}" srcOrd="2" destOrd="0" presId="urn:microsoft.com/office/officeart/2008/layout/TitlePictureLineup"/>
    <dgm:cxn modelId="{78C67B8B-A196-4FC8-9DA9-EEC249F86F82}" type="presParOf" srcId="{BB0BB7C4-ECB2-4326-862A-6C71127D8F8B}" destId="{41B50F89-3C69-40A1-AB6B-29B398573BA3}" srcOrd="3" destOrd="0" presId="urn:microsoft.com/office/officeart/2008/layout/TitlePictureLineup"/>
    <dgm:cxn modelId="{7132A9AC-5EBD-4D80-887B-6EAFB4D8C0CA}" type="presParOf" srcId="{95CC5601-8D2F-4D04-9A01-4087B51C16A3}" destId="{6E219189-672E-467A-A713-C4E682903DD1}" srcOrd="1" destOrd="0" presId="urn:microsoft.com/office/officeart/2008/layout/TitlePictureLineup"/>
    <dgm:cxn modelId="{E3220DE2-F5C1-4770-8BDB-9F2266F89A65}" type="presParOf" srcId="{95CC5601-8D2F-4D04-9A01-4087B51C16A3}" destId="{38C47366-31A0-43B9-9252-85B793032ECF}" srcOrd="2" destOrd="0" presId="urn:microsoft.com/office/officeart/2008/layout/TitlePictureLineup"/>
    <dgm:cxn modelId="{C4AB49E6-C93C-4AA5-86D8-34206B9B6687}" type="presParOf" srcId="{38C47366-31A0-43B9-9252-85B793032ECF}" destId="{66FAD072-9131-4F7F-9D8D-4F495F315524}" srcOrd="0" destOrd="0" presId="urn:microsoft.com/office/officeart/2008/layout/TitlePictureLineup"/>
    <dgm:cxn modelId="{3C8C814E-D429-40F4-BFB8-70B91F34FD4A}" type="presParOf" srcId="{38C47366-31A0-43B9-9252-85B793032ECF}" destId="{DEE304FA-C5EE-47B1-ABD9-1365D87C359C}" srcOrd="1" destOrd="0" presId="urn:microsoft.com/office/officeart/2008/layout/TitlePictureLineup"/>
    <dgm:cxn modelId="{D8B8E260-2815-4CBC-B15A-3A5710F44D19}" type="presParOf" srcId="{38C47366-31A0-43B9-9252-85B793032ECF}" destId="{B53AF6FB-206B-4A54-9133-BBD9C24CFA7E}" srcOrd="2" destOrd="0" presId="urn:microsoft.com/office/officeart/2008/layout/TitlePictureLineup"/>
    <dgm:cxn modelId="{D5220548-CB99-4CBF-84C4-117FF926D50C}" type="presParOf" srcId="{38C47366-31A0-43B9-9252-85B793032ECF}" destId="{13D14147-52CE-46F0-89A2-173FB0C91CD2}" srcOrd="3" destOrd="0" presId="urn:microsoft.com/office/officeart/2008/layout/TitlePictureLineup"/>
    <dgm:cxn modelId="{4D05ED97-4BBD-4DA1-A24B-EFF4C4FACC72}" type="presParOf" srcId="{95CC5601-8D2F-4D04-9A01-4087B51C16A3}" destId="{01F422D4-F6DA-4680-9B64-54797991BB1B}" srcOrd="3" destOrd="0" presId="urn:microsoft.com/office/officeart/2008/layout/TitlePictureLineup"/>
    <dgm:cxn modelId="{1F467F91-C6D7-4BC7-9936-4CB70D2682BF}" type="presParOf" srcId="{95CC5601-8D2F-4D04-9A01-4087B51C16A3}" destId="{C77EF5B9-F94F-431C-A5B6-4C9E76CED918}" srcOrd="4" destOrd="0" presId="urn:microsoft.com/office/officeart/2008/layout/TitlePictureLineup"/>
    <dgm:cxn modelId="{4553711E-4F39-4D48-B5D3-D2F3F83A9BF2}" type="presParOf" srcId="{C77EF5B9-F94F-431C-A5B6-4C9E76CED918}" destId="{83DCB752-E926-4F07-8282-47110E0B3DC4}" srcOrd="0" destOrd="0" presId="urn:microsoft.com/office/officeart/2008/layout/TitlePictureLineup"/>
    <dgm:cxn modelId="{731271B4-771B-4626-9935-C6C8A434FE21}" type="presParOf" srcId="{C77EF5B9-F94F-431C-A5B6-4C9E76CED918}" destId="{B559677B-1EC4-436C-9098-FD7C19980DA9}" srcOrd="1" destOrd="0" presId="urn:microsoft.com/office/officeart/2008/layout/TitlePictureLineup"/>
    <dgm:cxn modelId="{FA2552D1-FC5E-415B-AF08-BA5F935DCE93}" type="presParOf" srcId="{C77EF5B9-F94F-431C-A5B6-4C9E76CED918}" destId="{CD67B058-AE07-4C3E-AA59-24C829BFAC1E}" srcOrd="2" destOrd="0" presId="urn:microsoft.com/office/officeart/2008/layout/TitlePictureLineup"/>
    <dgm:cxn modelId="{C981593F-11E0-4794-9E14-D150E76A593E}" type="presParOf" srcId="{C77EF5B9-F94F-431C-A5B6-4C9E76CED918}" destId="{97259E5F-D1E0-4100-BE13-F27117BFF409}" srcOrd="3" destOrd="0" presId="urn:microsoft.com/office/officeart/2008/layout/TitlePictureLineup"/>
    <dgm:cxn modelId="{0954C0D8-5BD5-426A-84B8-F39A082E0349}" type="presParOf" srcId="{95CC5601-8D2F-4D04-9A01-4087B51C16A3}" destId="{3241BA38-F827-404B-8FF1-3D4584584F61}" srcOrd="5" destOrd="0" presId="urn:microsoft.com/office/officeart/2008/layout/TitlePictureLineup"/>
    <dgm:cxn modelId="{D50D3D55-F7CC-4C6D-BEA7-D3F1DE13A283}" type="presParOf" srcId="{95CC5601-8D2F-4D04-9A01-4087B51C16A3}" destId="{25DD5247-C31D-43BB-AF9F-B5C0C1A81E9E}" srcOrd="6" destOrd="0" presId="urn:microsoft.com/office/officeart/2008/layout/TitlePictureLineup"/>
    <dgm:cxn modelId="{8934C04C-113B-403D-B31E-298995567736}" type="presParOf" srcId="{25DD5247-C31D-43BB-AF9F-B5C0C1A81E9E}" destId="{53E42518-D335-446B-BB5E-020A1EEF5A6F}" srcOrd="0" destOrd="0" presId="urn:microsoft.com/office/officeart/2008/layout/TitlePictureLineup"/>
    <dgm:cxn modelId="{6983F4B7-E75B-450D-8951-4FAC4FDC94F1}" type="presParOf" srcId="{25DD5247-C31D-43BB-AF9F-B5C0C1A81E9E}" destId="{9E847913-5C21-49CC-882E-107B2388AEC1}" srcOrd="1" destOrd="0" presId="urn:microsoft.com/office/officeart/2008/layout/TitlePictureLineup"/>
    <dgm:cxn modelId="{425CDE03-EDB4-4CA5-B060-48741095469A}" type="presParOf" srcId="{25DD5247-C31D-43BB-AF9F-B5C0C1A81E9E}" destId="{5D340B99-C85F-4F95-93F5-49819F038ABC}" srcOrd="2" destOrd="0" presId="urn:microsoft.com/office/officeart/2008/layout/TitlePictureLineup"/>
    <dgm:cxn modelId="{72EA0308-6385-49BA-8E3C-A54234CCF9B5}" type="presParOf" srcId="{25DD5247-C31D-43BB-AF9F-B5C0C1A81E9E}" destId="{F4B44362-EDAD-4EB8-8776-695FA569D5DF}"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67A98-E787-4AE4-A3E8-0F371F488BB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it-IT"/>
        </a:p>
      </dgm:t>
    </dgm:pt>
    <dgm:pt modelId="{26E0C1F9-B842-4B8A-B4F2-4BF72A877452}">
      <dgm:prSet phldrT="[Testo]" custT="1"/>
      <dgm:spPr>
        <a:solidFill>
          <a:schemeClr val="bg1"/>
        </a:solidFill>
      </dgm:spPr>
      <dgm:t>
        <a:bodyPr/>
        <a:lstStyle/>
        <a:p>
          <a:pPr algn="just"/>
          <a:r>
            <a:rPr lang="it-IT" sz="2700" dirty="0">
              <a:solidFill>
                <a:schemeClr val="tx1"/>
              </a:solidFill>
            </a:rPr>
            <a:t>Data storage</a:t>
          </a:r>
        </a:p>
        <a:p>
          <a:pPr algn="just"/>
          <a:r>
            <a:rPr lang="it-IT" sz="2400" dirty="0">
              <a:solidFill>
                <a:schemeClr val="tx1"/>
              </a:solidFill>
            </a:rPr>
            <a:t>The server stores </a:t>
          </a:r>
          <a:r>
            <a:rPr lang="it-IT" sz="2400" dirty="0" err="1">
              <a:solidFill>
                <a:schemeClr val="tx1"/>
              </a:solidFill>
            </a:rPr>
            <a:t>all</a:t>
          </a:r>
          <a:r>
            <a:rPr lang="it-IT" sz="2400" dirty="0">
              <a:solidFill>
                <a:schemeClr val="tx1"/>
              </a:solidFill>
            </a:rPr>
            <a:t> the data </a:t>
          </a:r>
          <a:r>
            <a:rPr lang="it-IT" sz="2400" dirty="0" err="1">
              <a:solidFill>
                <a:schemeClr val="tx1"/>
              </a:solidFill>
            </a:rPr>
            <a:t>regarging</a:t>
          </a:r>
          <a:r>
            <a:rPr lang="it-IT" sz="2400" dirty="0">
              <a:solidFill>
                <a:schemeClr val="tx1"/>
              </a:solidFill>
            </a:rPr>
            <a:t> the users, the </a:t>
          </a:r>
          <a:r>
            <a:rPr lang="it-IT" sz="2400" dirty="0" err="1">
              <a:solidFill>
                <a:schemeClr val="tx1"/>
              </a:solidFill>
            </a:rPr>
            <a:t>events</a:t>
          </a:r>
          <a:r>
            <a:rPr lang="it-IT" sz="2400" dirty="0">
              <a:solidFill>
                <a:schemeClr val="tx1"/>
              </a:solidFill>
            </a:rPr>
            <a:t> and the rooms</a:t>
          </a:r>
        </a:p>
      </dgm:t>
    </dgm:pt>
    <dgm:pt modelId="{485A78B4-36EE-4D69-915E-B0FF8FB08B59}" type="parTrans" cxnId="{FB64695F-2D6B-4DD4-BA2F-9BEAE995F784}">
      <dgm:prSet/>
      <dgm:spPr/>
      <dgm:t>
        <a:bodyPr/>
        <a:lstStyle/>
        <a:p>
          <a:endParaRPr lang="it-IT"/>
        </a:p>
      </dgm:t>
    </dgm:pt>
    <dgm:pt modelId="{7DA96724-48DF-4BB2-9025-2FEAEC91BD7A}" type="sibTrans" cxnId="{FB64695F-2D6B-4DD4-BA2F-9BEAE995F784}">
      <dgm:prSet/>
      <dgm:spPr/>
      <dgm:t>
        <a:bodyPr/>
        <a:lstStyle/>
        <a:p>
          <a:endParaRPr lang="it-IT"/>
        </a:p>
      </dgm:t>
    </dgm:pt>
    <dgm:pt modelId="{B958FDC2-69F9-43C9-88A9-C10E38CA8E7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gm:t>
    </dgm:pt>
    <dgm:pt modelId="{1E54B7E9-C748-40E1-859B-4841688EAE0C}" type="parTrans" cxnId="{629F1F65-DB15-454C-B55E-A40DE1AA5C61}">
      <dgm:prSet/>
      <dgm:spPr/>
      <dgm:t>
        <a:bodyPr/>
        <a:lstStyle/>
        <a:p>
          <a:endParaRPr lang="it-IT"/>
        </a:p>
      </dgm:t>
    </dgm:pt>
    <dgm:pt modelId="{DEAC286A-0ED1-4A72-8CC7-65B5160F8AC7}" type="sibTrans" cxnId="{629F1F65-DB15-454C-B55E-A40DE1AA5C61}">
      <dgm:prSet/>
      <dgm:spPr/>
      <dgm:t>
        <a:bodyPr/>
        <a:lstStyle/>
        <a:p>
          <a:endParaRPr lang="it-IT"/>
        </a:p>
      </dgm:t>
    </dgm:pt>
    <dgm:pt modelId="{F33DFD22-31E1-4B94-97A7-92919D94AB4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gm:t>
    </dgm:pt>
    <dgm:pt modelId="{3D3A8216-BC99-4732-86B7-D5D3AFB17451}" type="parTrans" cxnId="{85E46922-E87B-43B3-87A2-CD1CA30E8D17}">
      <dgm:prSet/>
      <dgm:spPr/>
      <dgm:t>
        <a:bodyPr/>
        <a:lstStyle/>
        <a:p>
          <a:endParaRPr lang="it-IT"/>
        </a:p>
      </dgm:t>
    </dgm:pt>
    <dgm:pt modelId="{AF4C7A92-1C1F-4AB0-9BB4-95EF9341D45F}" type="sibTrans" cxnId="{85E46922-E87B-43B3-87A2-CD1CA30E8D17}">
      <dgm:prSet/>
      <dgm:spPr/>
      <dgm:t>
        <a:bodyPr/>
        <a:lstStyle/>
        <a:p>
          <a:endParaRPr lang="it-IT"/>
        </a:p>
      </dgm:t>
    </dgm:pt>
    <dgm:pt modelId="{68473419-4C13-4970-B451-6A4D5DB930CA}" type="pres">
      <dgm:prSet presAssocID="{F6567A98-E787-4AE4-A3E8-0F371F488BBF}" presName="linear" presStyleCnt="0">
        <dgm:presLayoutVars>
          <dgm:dir/>
          <dgm:resizeHandles val="exact"/>
        </dgm:presLayoutVars>
      </dgm:prSet>
      <dgm:spPr/>
    </dgm:pt>
    <dgm:pt modelId="{514563C7-4FF7-4E31-853D-76C72B9988EA}" type="pres">
      <dgm:prSet presAssocID="{26E0C1F9-B842-4B8A-B4F2-4BF72A877452}" presName="comp" presStyleCnt="0"/>
      <dgm:spPr/>
    </dgm:pt>
    <dgm:pt modelId="{D9BC1D9E-59D0-45D4-9332-F2EB79EC01C8}" type="pres">
      <dgm:prSet presAssocID="{26E0C1F9-B842-4B8A-B4F2-4BF72A877452}" presName="box" presStyleLbl="node1" presStyleIdx="0" presStyleCnt="3"/>
      <dgm:spPr/>
    </dgm:pt>
    <dgm:pt modelId="{D61A4676-7B27-4662-8508-0E2F8A00AA7A}" type="pres">
      <dgm:prSet presAssocID="{26E0C1F9-B842-4B8A-B4F2-4BF72A877452}" presName="img"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dgm:spPr>
    </dgm:pt>
    <dgm:pt modelId="{5B2AFE41-3232-4EE0-8C66-81B1A38BC2F5}" type="pres">
      <dgm:prSet presAssocID="{26E0C1F9-B842-4B8A-B4F2-4BF72A877452}" presName="text" presStyleLbl="node1" presStyleIdx="0" presStyleCnt="3">
        <dgm:presLayoutVars>
          <dgm:bulletEnabled val="1"/>
        </dgm:presLayoutVars>
      </dgm:prSet>
      <dgm:spPr/>
    </dgm:pt>
    <dgm:pt modelId="{D2F8D747-24F4-4C49-8CCC-4D0A5EDF9304}" type="pres">
      <dgm:prSet presAssocID="{7DA96724-48DF-4BB2-9025-2FEAEC91BD7A}" presName="spacer" presStyleCnt="0"/>
      <dgm:spPr/>
    </dgm:pt>
    <dgm:pt modelId="{DF172EA8-8E01-4BAB-8062-779906DF8D4E}" type="pres">
      <dgm:prSet presAssocID="{B958FDC2-69F9-43C9-88A9-C10E38CA8E79}" presName="comp" presStyleCnt="0"/>
      <dgm:spPr/>
    </dgm:pt>
    <dgm:pt modelId="{A7F95977-9FE4-40C5-8945-FBCA8FE6FA7A}" type="pres">
      <dgm:prSet presAssocID="{B958FDC2-69F9-43C9-88A9-C10E38CA8E79}" presName="box" presStyleLbl="node1" presStyleIdx="1" presStyleCnt="3"/>
      <dgm:spPr>
        <a:xfrm>
          <a:off x="0" y="1495772"/>
          <a:ext cx="10515600" cy="1359793"/>
        </a:xfrm>
        <a:prstGeom prst="roundRect">
          <a:avLst>
            <a:gd name="adj" fmla="val 10000"/>
          </a:avLst>
        </a:prstGeom>
      </dgm:spPr>
    </dgm:pt>
    <dgm:pt modelId="{8C79A8FB-4AC3-42EA-A556-113959285A87}" type="pres">
      <dgm:prSet presAssocID="{B958FDC2-69F9-43C9-88A9-C10E38CA8E79}" presName="img"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dgm:spPr>
    </dgm:pt>
    <dgm:pt modelId="{9C20FEA7-3081-4C87-80CF-C1418EB03734}" type="pres">
      <dgm:prSet presAssocID="{B958FDC2-69F9-43C9-88A9-C10E38CA8E79}" presName="text" presStyleLbl="node1" presStyleIdx="1" presStyleCnt="3">
        <dgm:presLayoutVars>
          <dgm:bulletEnabled val="1"/>
        </dgm:presLayoutVars>
      </dgm:prSet>
      <dgm:spPr/>
    </dgm:pt>
    <dgm:pt modelId="{D398FC45-B032-4A64-858B-8590D5C58230}" type="pres">
      <dgm:prSet presAssocID="{DEAC286A-0ED1-4A72-8CC7-65B5160F8AC7}" presName="spacer" presStyleCnt="0"/>
      <dgm:spPr/>
    </dgm:pt>
    <dgm:pt modelId="{D72DCE2C-91D6-4FB6-9BAF-88E91E7546AB}" type="pres">
      <dgm:prSet presAssocID="{F33DFD22-31E1-4B94-97A7-92919D94AB49}" presName="comp" presStyleCnt="0"/>
      <dgm:spPr/>
    </dgm:pt>
    <dgm:pt modelId="{19FF8029-90E4-4809-A84B-819103A8FE02}" type="pres">
      <dgm:prSet presAssocID="{F33DFD22-31E1-4B94-97A7-92919D94AB49}" presName="box" presStyleLbl="node1" presStyleIdx="2" presStyleCnt="3"/>
      <dgm:spPr>
        <a:xfrm>
          <a:off x="0" y="2991544"/>
          <a:ext cx="10515600" cy="1359793"/>
        </a:xfrm>
        <a:prstGeom prst="roundRect">
          <a:avLst>
            <a:gd name="adj" fmla="val 10000"/>
          </a:avLst>
        </a:prstGeom>
      </dgm:spPr>
    </dgm:pt>
    <dgm:pt modelId="{36C3D2E7-6347-48FF-B30C-90FE36BDD282}" type="pres">
      <dgm:prSet presAssocID="{F33DFD22-31E1-4B94-97A7-92919D94AB49}"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dgm:spPr>
    </dgm:pt>
    <dgm:pt modelId="{C0347C6A-E998-40D2-9BDB-2F31C53A5AC5}" type="pres">
      <dgm:prSet presAssocID="{F33DFD22-31E1-4B94-97A7-92919D94AB49}" presName="text" presStyleLbl="node1" presStyleIdx="2" presStyleCnt="3">
        <dgm:presLayoutVars>
          <dgm:bulletEnabled val="1"/>
        </dgm:presLayoutVars>
      </dgm:prSet>
      <dgm:spPr/>
    </dgm:pt>
  </dgm:ptLst>
  <dgm:cxnLst>
    <dgm:cxn modelId="{EEB52E02-588A-4BF1-AD8E-AFA0FFE3ACC1}" type="presOf" srcId="{F33DFD22-31E1-4B94-97A7-92919D94AB49}" destId="{19FF8029-90E4-4809-A84B-819103A8FE02}" srcOrd="0" destOrd="0" presId="urn:microsoft.com/office/officeart/2005/8/layout/vList4"/>
    <dgm:cxn modelId="{85E46922-E87B-43B3-87A2-CD1CA30E8D17}" srcId="{F6567A98-E787-4AE4-A3E8-0F371F488BBF}" destId="{F33DFD22-31E1-4B94-97A7-92919D94AB49}" srcOrd="2" destOrd="0" parTransId="{3D3A8216-BC99-4732-86B7-D5D3AFB17451}" sibTransId="{AF4C7A92-1C1F-4AB0-9BB4-95EF9341D45F}"/>
    <dgm:cxn modelId="{D4ECFF2D-B0F2-4EDD-8C30-78EB2E722550}" type="presOf" srcId="{B958FDC2-69F9-43C9-88A9-C10E38CA8E79}" destId="{9C20FEA7-3081-4C87-80CF-C1418EB03734}" srcOrd="1" destOrd="0" presId="urn:microsoft.com/office/officeart/2005/8/layout/vList4"/>
    <dgm:cxn modelId="{8004895B-36C9-4A6B-A8EF-F57D370080AB}" type="presOf" srcId="{B958FDC2-69F9-43C9-88A9-C10E38CA8E79}" destId="{A7F95977-9FE4-40C5-8945-FBCA8FE6FA7A}" srcOrd="0" destOrd="0" presId="urn:microsoft.com/office/officeart/2005/8/layout/vList4"/>
    <dgm:cxn modelId="{FB64695F-2D6B-4DD4-BA2F-9BEAE995F784}" srcId="{F6567A98-E787-4AE4-A3E8-0F371F488BBF}" destId="{26E0C1F9-B842-4B8A-B4F2-4BF72A877452}" srcOrd="0" destOrd="0" parTransId="{485A78B4-36EE-4D69-915E-B0FF8FB08B59}" sibTransId="{7DA96724-48DF-4BB2-9025-2FEAEC91BD7A}"/>
    <dgm:cxn modelId="{629F1F65-DB15-454C-B55E-A40DE1AA5C61}" srcId="{F6567A98-E787-4AE4-A3E8-0F371F488BBF}" destId="{B958FDC2-69F9-43C9-88A9-C10E38CA8E79}" srcOrd="1" destOrd="0" parTransId="{1E54B7E9-C748-40E1-859B-4841688EAE0C}" sibTransId="{DEAC286A-0ED1-4A72-8CC7-65B5160F8AC7}"/>
    <dgm:cxn modelId="{24DED67F-64D6-4CA9-BE52-C990F66D612E}" type="presOf" srcId="{F33DFD22-31E1-4B94-97A7-92919D94AB49}" destId="{C0347C6A-E998-40D2-9BDB-2F31C53A5AC5}" srcOrd="1" destOrd="0" presId="urn:microsoft.com/office/officeart/2005/8/layout/vList4"/>
    <dgm:cxn modelId="{1F18E692-D9D3-44D2-88B8-E4A679CCA80E}" type="presOf" srcId="{F6567A98-E787-4AE4-A3E8-0F371F488BBF}" destId="{68473419-4C13-4970-B451-6A4D5DB930CA}" srcOrd="0" destOrd="0" presId="urn:microsoft.com/office/officeart/2005/8/layout/vList4"/>
    <dgm:cxn modelId="{F374D0AB-C893-4B10-8900-986F2B64E34B}" type="presOf" srcId="{26E0C1F9-B842-4B8A-B4F2-4BF72A877452}" destId="{D9BC1D9E-59D0-45D4-9332-F2EB79EC01C8}" srcOrd="0" destOrd="0" presId="urn:microsoft.com/office/officeart/2005/8/layout/vList4"/>
    <dgm:cxn modelId="{A85DD4DA-CB3F-4975-BB53-54395AB5BA72}" type="presOf" srcId="{26E0C1F9-B842-4B8A-B4F2-4BF72A877452}" destId="{5B2AFE41-3232-4EE0-8C66-81B1A38BC2F5}" srcOrd="1" destOrd="0" presId="urn:microsoft.com/office/officeart/2005/8/layout/vList4"/>
    <dgm:cxn modelId="{6F67CEA2-63F9-4239-9F9B-96A029B63158}" type="presParOf" srcId="{68473419-4C13-4970-B451-6A4D5DB930CA}" destId="{514563C7-4FF7-4E31-853D-76C72B9988EA}" srcOrd="0" destOrd="0" presId="urn:microsoft.com/office/officeart/2005/8/layout/vList4"/>
    <dgm:cxn modelId="{D9822D7E-42A3-48E1-AF3D-864583F71FC0}" type="presParOf" srcId="{514563C7-4FF7-4E31-853D-76C72B9988EA}" destId="{D9BC1D9E-59D0-45D4-9332-F2EB79EC01C8}" srcOrd="0" destOrd="0" presId="urn:microsoft.com/office/officeart/2005/8/layout/vList4"/>
    <dgm:cxn modelId="{C296ACA2-8538-4833-87FE-56EEEFE92CF2}" type="presParOf" srcId="{514563C7-4FF7-4E31-853D-76C72B9988EA}" destId="{D61A4676-7B27-4662-8508-0E2F8A00AA7A}" srcOrd="1" destOrd="0" presId="urn:microsoft.com/office/officeart/2005/8/layout/vList4"/>
    <dgm:cxn modelId="{1E29A1F1-BDC9-43CC-B13B-0D08D06BC887}" type="presParOf" srcId="{514563C7-4FF7-4E31-853D-76C72B9988EA}" destId="{5B2AFE41-3232-4EE0-8C66-81B1A38BC2F5}" srcOrd="2" destOrd="0" presId="urn:microsoft.com/office/officeart/2005/8/layout/vList4"/>
    <dgm:cxn modelId="{D249E5FD-A473-40FD-A38D-1C1AAF615DE7}" type="presParOf" srcId="{68473419-4C13-4970-B451-6A4D5DB930CA}" destId="{D2F8D747-24F4-4C49-8CCC-4D0A5EDF9304}" srcOrd="1" destOrd="0" presId="urn:microsoft.com/office/officeart/2005/8/layout/vList4"/>
    <dgm:cxn modelId="{EF260AF5-D012-4E39-8A73-8EA26D5334A5}" type="presParOf" srcId="{68473419-4C13-4970-B451-6A4D5DB930CA}" destId="{DF172EA8-8E01-4BAB-8062-779906DF8D4E}" srcOrd="2" destOrd="0" presId="urn:microsoft.com/office/officeart/2005/8/layout/vList4"/>
    <dgm:cxn modelId="{27010080-3A5D-4C54-BE6D-7C6184602249}" type="presParOf" srcId="{DF172EA8-8E01-4BAB-8062-779906DF8D4E}" destId="{A7F95977-9FE4-40C5-8945-FBCA8FE6FA7A}" srcOrd="0" destOrd="0" presId="urn:microsoft.com/office/officeart/2005/8/layout/vList4"/>
    <dgm:cxn modelId="{430EF582-7AAD-4D18-860E-4C7B569E16E8}" type="presParOf" srcId="{DF172EA8-8E01-4BAB-8062-779906DF8D4E}" destId="{8C79A8FB-4AC3-42EA-A556-113959285A87}" srcOrd="1" destOrd="0" presId="urn:microsoft.com/office/officeart/2005/8/layout/vList4"/>
    <dgm:cxn modelId="{22B9AC46-0BCD-4B32-8810-71DAF19424C0}" type="presParOf" srcId="{DF172EA8-8E01-4BAB-8062-779906DF8D4E}" destId="{9C20FEA7-3081-4C87-80CF-C1418EB03734}" srcOrd="2" destOrd="0" presId="urn:microsoft.com/office/officeart/2005/8/layout/vList4"/>
    <dgm:cxn modelId="{487ED057-AF31-41E0-B352-6F36A036EC86}" type="presParOf" srcId="{68473419-4C13-4970-B451-6A4D5DB930CA}" destId="{D398FC45-B032-4A64-858B-8590D5C58230}" srcOrd="3" destOrd="0" presId="urn:microsoft.com/office/officeart/2005/8/layout/vList4"/>
    <dgm:cxn modelId="{BCE6409A-395A-427E-9E36-735BE504A155}" type="presParOf" srcId="{68473419-4C13-4970-B451-6A4D5DB930CA}" destId="{D72DCE2C-91D6-4FB6-9BAF-88E91E7546AB}" srcOrd="4" destOrd="0" presId="urn:microsoft.com/office/officeart/2005/8/layout/vList4"/>
    <dgm:cxn modelId="{F5EF961E-5A77-483D-AF11-D92F992158D8}" type="presParOf" srcId="{D72DCE2C-91D6-4FB6-9BAF-88E91E7546AB}" destId="{19FF8029-90E4-4809-A84B-819103A8FE02}" srcOrd="0" destOrd="0" presId="urn:microsoft.com/office/officeart/2005/8/layout/vList4"/>
    <dgm:cxn modelId="{5CBA3437-389C-4671-904A-F4B0D8E93F07}" type="presParOf" srcId="{D72DCE2C-91D6-4FB6-9BAF-88E91E7546AB}" destId="{36C3D2E7-6347-48FF-B30C-90FE36BDD282}" srcOrd="1" destOrd="0" presId="urn:microsoft.com/office/officeart/2005/8/layout/vList4"/>
    <dgm:cxn modelId="{93F8E7CC-19A3-4801-A82F-33EBE24F73C0}" type="presParOf" srcId="{D72DCE2C-91D6-4FB6-9BAF-88E91E7546AB}" destId="{C0347C6A-E998-40D2-9BDB-2F31C53A5AC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832A69-5FDC-4920-BB77-6A57F3735C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FF987F05-0BBB-46D3-9445-229FB59F801B}">
      <dgm:prSet/>
      <dgm:spPr/>
      <dgm:t>
        <a:bodyPr/>
        <a:lstStyle/>
        <a:p>
          <a:r>
            <a:rPr lang="it-IT"/>
            <a:t>Uses SQLite as the database backend</a:t>
          </a:r>
        </a:p>
      </dgm:t>
    </dgm:pt>
    <dgm:pt modelId="{060AA251-59E7-47E4-8BA5-D597DAA1C058}" type="parTrans" cxnId="{D0827E11-FB86-4FFF-92DC-EF165C8A711A}">
      <dgm:prSet/>
      <dgm:spPr/>
      <dgm:t>
        <a:bodyPr/>
        <a:lstStyle/>
        <a:p>
          <a:endParaRPr lang="it-IT"/>
        </a:p>
      </dgm:t>
    </dgm:pt>
    <dgm:pt modelId="{AA537A26-342D-4905-B6D3-4BD00F3D0EB1}" type="sibTrans" cxnId="{D0827E11-FB86-4FFF-92DC-EF165C8A711A}">
      <dgm:prSet/>
      <dgm:spPr/>
      <dgm:t>
        <a:bodyPr/>
        <a:lstStyle/>
        <a:p>
          <a:endParaRPr lang="it-IT"/>
        </a:p>
      </dgm:t>
    </dgm:pt>
    <dgm:pt modelId="{1FDECB5B-9259-46B1-8FF4-153AC8D95FCD}">
      <dgm:prSet/>
      <dgm:spPr/>
      <dgm:t>
        <a:bodyPr/>
        <a:lstStyle/>
        <a:p>
          <a:r>
            <a:rPr lang="it-IT"/>
            <a:t>Uses the Python SQLAlchemy support library</a:t>
          </a:r>
        </a:p>
      </dgm:t>
    </dgm:pt>
    <dgm:pt modelId="{ABB7B884-A771-4646-A7C3-58F7E27E2B4A}" type="parTrans" cxnId="{9ABE65CF-AA14-4915-BAC7-DEA41907CE30}">
      <dgm:prSet/>
      <dgm:spPr/>
      <dgm:t>
        <a:bodyPr/>
        <a:lstStyle/>
        <a:p>
          <a:endParaRPr lang="it-IT"/>
        </a:p>
      </dgm:t>
    </dgm:pt>
    <dgm:pt modelId="{79AC7D03-DEF4-47E2-BA88-4BAB43141B6F}" type="sibTrans" cxnId="{9ABE65CF-AA14-4915-BAC7-DEA41907CE30}">
      <dgm:prSet/>
      <dgm:spPr/>
      <dgm:t>
        <a:bodyPr/>
        <a:lstStyle/>
        <a:p>
          <a:endParaRPr lang="it-IT"/>
        </a:p>
      </dgm:t>
    </dgm:pt>
    <dgm:pt modelId="{726BD06D-4CAD-4869-BD3A-F0B386F1D43C}">
      <dgm:prSet/>
      <dgm:spPr/>
      <dgm:t>
        <a:bodyPr/>
        <a:lstStyle/>
        <a:p>
          <a:r>
            <a:rPr lang="it-IT"/>
            <a:t>Manages data about users, rooms, events and their relationships</a:t>
          </a:r>
        </a:p>
      </dgm:t>
    </dgm:pt>
    <dgm:pt modelId="{77E08C48-E9B5-454B-83F9-55C0F438AD5F}" type="parTrans" cxnId="{DB727D12-2A2B-4733-9581-2C222C831863}">
      <dgm:prSet/>
      <dgm:spPr/>
      <dgm:t>
        <a:bodyPr/>
        <a:lstStyle/>
        <a:p>
          <a:endParaRPr lang="it-IT"/>
        </a:p>
      </dgm:t>
    </dgm:pt>
    <dgm:pt modelId="{CC89F347-AAC1-4F9F-855D-D27B82BAFF9E}" type="sibTrans" cxnId="{DB727D12-2A2B-4733-9581-2C222C831863}">
      <dgm:prSet/>
      <dgm:spPr/>
      <dgm:t>
        <a:bodyPr/>
        <a:lstStyle/>
        <a:p>
          <a:endParaRPr lang="it-IT"/>
        </a:p>
      </dgm:t>
    </dgm:pt>
    <dgm:pt modelId="{127B7BDB-D2AC-4083-AA4F-601B220791CB}" type="pres">
      <dgm:prSet presAssocID="{25832A69-5FDC-4920-BB77-6A57F3735C01}" presName="vert0" presStyleCnt="0">
        <dgm:presLayoutVars>
          <dgm:dir/>
          <dgm:animOne val="branch"/>
          <dgm:animLvl val="lvl"/>
        </dgm:presLayoutVars>
      </dgm:prSet>
      <dgm:spPr/>
    </dgm:pt>
    <dgm:pt modelId="{838B2BF0-CD6E-439E-9FE5-0EC0C98F5057}" type="pres">
      <dgm:prSet presAssocID="{FF987F05-0BBB-46D3-9445-229FB59F801B}" presName="thickLine" presStyleLbl="alignNode1" presStyleIdx="0" presStyleCnt="3"/>
      <dgm:spPr/>
    </dgm:pt>
    <dgm:pt modelId="{AE8C445A-0C15-41E4-9F70-09350179CE0F}" type="pres">
      <dgm:prSet presAssocID="{FF987F05-0BBB-46D3-9445-229FB59F801B}" presName="horz1" presStyleCnt="0"/>
      <dgm:spPr/>
    </dgm:pt>
    <dgm:pt modelId="{2A7ACD57-8B02-49D8-9D89-7CC125DFE5E5}" type="pres">
      <dgm:prSet presAssocID="{FF987F05-0BBB-46D3-9445-229FB59F801B}" presName="tx1" presStyleLbl="revTx" presStyleIdx="0" presStyleCnt="3"/>
      <dgm:spPr/>
    </dgm:pt>
    <dgm:pt modelId="{C5DCA856-19FD-430F-96BC-3FA5DC501DA7}" type="pres">
      <dgm:prSet presAssocID="{FF987F05-0BBB-46D3-9445-229FB59F801B}" presName="vert1" presStyleCnt="0"/>
      <dgm:spPr/>
    </dgm:pt>
    <dgm:pt modelId="{DCC5BAC4-E820-4BEB-8FA3-A43853CD4631}" type="pres">
      <dgm:prSet presAssocID="{1FDECB5B-9259-46B1-8FF4-153AC8D95FCD}" presName="thickLine" presStyleLbl="alignNode1" presStyleIdx="1" presStyleCnt="3"/>
      <dgm:spPr/>
    </dgm:pt>
    <dgm:pt modelId="{E6D105D0-5A17-4A91-81E4-9249EDD53B48}" type="pres">
      <dgm:prSet presAssocID="{1FDECB5B-9259-46B1-8FF4-153AC8D95FCD}" presName="horz1" presStyleCnt="0"/>
      <dgm:spPr/>
    </dgm:pt>
    <dgm:pt modelId="{4FCFFC93-EF3A-4FB3-A2A9-BD6F53EB61FE}" type="pres">
      <dgm:prSet presAssocID="{1FDECB5B-9259-46B1-8FF4-153AC8D95FCD}" presName="tx1" presStyleLbl="revTx" presStyleIdx="1" presStyleCnt="3"/>
      <dgm:spPr/>
    </dgm:pt>
    <dgm:pt modelId="{5357D0A3-A9BE-415E-B8C9-AB90D6621436}" type="pres">
      <dgm:prSet presAssocID="{1FDECB5B-9259-46B1-8FF4-153AC8D95FCD}" presName="vert1" presStyleCnt="0"/>
      <dgm:spPr/>
    </dgm:pt>
    <dgm:pt modelId="{9C6A9F6D-8105-49C7-89B0-088DF2AC66B1}" type="pres">
      <dgm:prSet presAssocID="{726BD06D-4CAD-4869-BD3A-F0B386F1D43C}" presName="thickLine" presStyleLbl="alignNode1" presStyleIdx="2" presStyleCnt="3"/>
      <dgm:spPr/>
    </dgm:pt>
    <dgm:pt modelId="{5A50F3C4-2EA7-41B6-9994-84D92C4C6547}" type="pres">
      <dgm:prSet presAssocID="{726BD06D-4CAD-4869-BD3A-F0B386F1D43C}" presName="horz1" presStyleCnt="0"/>
      <dgm:spPr/>
    </dgm:pt>
    <dgm:pt modelId="{4D9B22AD-A7F1-4507-92B1-B6F587DD7BBF}" type="pres">
      <dgm:prSet presAssocID="{726BD06D-4CAD-4869-BD3A-F0B386F1D43C}" presName="tx1" presStyleLbl="revTx" presStyleIdx="2" presStyleCnt="3"/>
      <dgm:spPr/>
    </dgm:pt>
    <dgm:pt modelId="{023620B2-3558-4F72-89D1-537CD8B395B2}" type="pres">
      <dgm:prSet presAssocID="{726BD06D-4CAD-4869-BD3A-F0B386F1D43C}" presName="vert1" presStyleCnt="0"/>
      <dgm:spPr/>
    </dgm:pt>
  </dgm:ptLst>
  <dgm:cxnLst>
    <dgm:cxn modelId="{D0827E11-FB86-4FFF-92DC-EF165C8A711A}" srcId="{25832A69-5FDC-4920-BB77-6A57F3735C01}" destId="{FF987F05-0BBB-46D3-9445-229FB59F801B}" srcOrd="0" destOrd="0" parTransId="{060AA251-59E7-47E4-8BA5-D597DAA1C058}" sibTransId="{AA537A26-342D-4905-B6D3-4BD00F3D0EB1}"/>
    <dgm:cxn modelId="{DB727D12-2A2B-4733-9581-2C222C831863}" srcId="{25832A69-5FDC-4920-BB77-6A57F3735C01}" destId="{726BD06D-4CAD-4869-BD3A-F0B386F1D43C}" srcOrd="2" destOrd="0" parTransId="{77E08C48-E9B5-454B-83F9-55C0F438AD5F}" sibTransId="{CC89F347-AAC1-4F9F-855D-D27B82BAFF9E}"/>
    <dgm:cxn modelId="{EF8CAD21-0806-4C25-A9C7-710AAC09AA78}" type="presOf" srcId="{FF987F05-0BBB-46D3-9445-229FB59F801B}" destId="{2A7ACD57-8B02-49D8-9D89-7CC125DFE5E5}" srcOrd="0" destOrd="0" presId="urn:microsoft.com/office/officeart/2008/layout/LinedList"/>
    <dgm:cxn modelId="{9ABE65CF-AA14-4915-BAC7-DEA41907CE30}" srcId="{25832A69-5FDC-4920-BB77-6A57F3735C01}" destId="{1FDECB5B-9259-46B1-8FF4-153AC8D95FCD}" srcOrd="1" destOrd="0" parTransId="{ABB7B884-A771-4646-A7C3-58F7E27E2B4A}" sibTransId="{79AC7D03-DEF4-47E2-BA88-4BAB43141B6F}"/>
    <dgm:cxn modelId="{00D2ECDA-5103-4187-A523-1515178D2275}" type="presOf" srcId="{726BD06D-4CAD-4869-BD3A-F0B386F1D43C}" destId="{4D9B22AD-A7F1-4507-92B1-B6F587DD7BBF}" srcOrd="0" destOrd="0" presId="urn:microsoft.com/office/officeart/2008/layout/LinedList"/>
    <dgm:cxn modelId="{6A8F4CE9-1FB5-476F-BE3D-4089D96E52D6}" type="presOf" srcId="{1FDECB5B-9259-46B1-8FF4-153AC8D95FCD}" destId="{4FCFFC93-EF3A-4FB3-A2A9-BD6F53EB61FE}" srcOrd="0" destOrd="0" presId="urn:microsoft.com/office/officeart/2008/layout/LinedList"/>
    <dgm:cxn modelId="{65D111F5-1998-457F-AFF5-8C6B82219DD2}" type="presOf" srcId="{25832A69-5FDC-4920-BB77-6A57F3735C01}" destId="{127B7BDB-D2AC-4083-AA4F-601B220791CB}" srcOrd="0" destOrd="0" presId="urn:microsoft.com/office/officeart/2008/layout/LinedList"/>
    <dgm:cxn modelId="{A62EA970-F038-4646-BB8B-ED078201A421}" type="presParOf" srcId="{127B7BDB-D2AC-4083-AA4F-601B220791CB}" destId="{838B2BF0-CD6E-439E-9FE5-0EC0C98F5057}" srcOrd="0" destOrd="0" presId="urn:microsoft.com/office/officeart/2008/layout/LinedList"/>
    <dgm:cxn modelId="{2546C21A-15D2-45BC-BA32-2D77D9ADED76}" type="presParOf" srcId="{127B7BDB-D2AC-4083-AA4F-601B220791CB}" destId="{AE8C445A-0C15-41E4-9F70-09350179CE0F}" srcOrd="1" destOrd="0" presId="urn:microsoft.com/office/officeart/2008/layout/LinedList"/>
    <dgm:cxn modelId="{ACE913DC-327D-41DD-9B19-48D99D599F81}" type="presParOf" srcId="{AE8C445A-0C15-41E4-9F70-09350179CE0F}" destId="{2A7ACD57-8B02-49D8-9D89-7CC125DFE5E5}" srcOrd="0" destOrd="0" presId="urn:microsoft.com/office/officeart/2008/layout/LinedList"/>
    <dgm:cxn modelId="{788C43EC-4D58-428C-8C45-45E634509B55}" type="presParOf" srcId="{AE8C445A-0C15-41E4-9F70-09350179CE0F}" destId="{C5DCA856-19FD-430F-96BC-3FA5DC501DA7}" srcOrd="1" destOrd="0" presId="urn:microsoft.com/office/officeart/2008/layout/LinedList"/>
    <dgm:cxn modelId="{F544DBFF-E563-492B-8E7F-B317109268C6}" type="presParOf" srcId="{127B7BDB-D2AC-4083-AA4F-601B220791CB}" destId="{DCC5BAC4-E820-4BEB-8FA3-A43853CD4631}" srcOrd="2" destOrd="0" presId="urn:microsoft.com/office/officeart/2008/layout/LinedList"/>
    <dgm:cxn modelId="{398EAACD-1E65-4BD9-A0D5-CE7F37404C49}" type="presParOf" srcId="{127B7BDB-D2AC-4083-AA4F-601B220791CB}" destId="{E6D105D0-5A17-4A91-81E4-9249EDD53B48}" srcOrd="3" destOrd="0" presId="urn:microsoft.com/office/officeart/2008/layout/LinedList"/>
    <dgm:cxn modelId="{F4D22CFA-E993-47F8-B741-F30DF614EAC5}" type="presParOf" srcId="{E6D105D0-5A17-4A91-81E4-9249EDD53B48}" destId="{4FCFFC93-EF3A-4FB3-A2A9-BD6F53EB61FE}" srcOrd="0" destOrd="0" presId="urn:microsoft.com/office/officeart/2008/layout/LinedList"/>
    <dgm:cxn modelId="{3B2A41D9-0711-4F9C-A19B-5F927AA8EDBC}" type="presParOf" srcId="{E6D105D0-5A17-4A91-81E4-9249EDD53B48}" destId="{5357D0A3-A9BE-415E-B8C9-AB90D6621436}" srcOrd="1" destOrd="0" presId="urn:microsoft.com/office/officeart/2008/layout/LinedList"/>
    <dgm:cxn modelId="{2C66689F-DC55-4F84-B00D-081D310355F2}" type="presParOf" srcId="{127B7BDB-D2AC-4083-AA4F-601B220791CB}" destId="{9C6A9F6D-8105-49C7-89B0-088DF2AC66B1}" srcOrd="4" destOrd="0" presId="urn:microsoft.com/office/officeart/2008/layout/LinedList"/>
    <dgm:cxn modelId="{22751A1F-AD0B-4E93-A5B3-F2820F8545AD}" type="presParOf" srcId="{127B7BDB-D2AC-4083-AA4F-601B220791CB}" destId="{5A50F3C4-2EA7-41B6-9994-84D92C4C6547}" srcOrd="5" destOrd="0" presId="urn:microsoft.com/office/officeart/2008/layout/LinedList"/>
    <dgm:cxn modelId="{32B49FAE-17A8-49E6-A365-D84E725601E9}" type="presParOf" srcId="{5A50F3C4-2EA7-41B6-9994-84D92C4C6547}" destId="{4D9B22AD-A7F1-4507-92B1-B6F587DD7BBF}" srcOrd="0" destOrd="0" presId="urn:microsoft.com/office/officeart/2008/layout/LinedList"/>
    <dgm:cxn modelId="{1315F356-375C-484D-B419-195C4EDF01CD}" type="presParOf" srcId="{5A50F3C4-2EA7-41B6-9994-84D92C4C6547}" destId="{023620B2-3558-4F72-89D1-537CD8B395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405F8-F1A3-4929-9CDE-22E2D1F919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FE188D5-D9CE-4292-AA7A-B9EB8EF0F4CA}">
      <dgm:prSet/>
      <dgm:spPr/>
      <dgm:t>
        <a:bodyPr/>
        <a:lstStyle/>
        <a:p>
          <a:r>
            <a:rPr lang="it-IT"/>
            <a:t>Generates the daily schedule matching rooms and events</a:t>
          </a:r>
        </a:p>
      </dgm:t>
    </dgm:pt>
    <dgm:pt modelId="{A783ED29-C267-42BA-9EF4-E8DDD868B212}" type="parTrans" cxnId="{071830D6-52E5-4EAC-AF1E-C4292FD57F8C}">
      <dgm:prSet/>
      <dgm:spPr/>
      <dgm:t>
        <a:bodyPr/>
        <a:lstStyle/>
        <a:p>
          <a:endParaRPr lang="it-IT"/>
        </a:p>
      </dgm:t>
    </dgm:pt>
    <dgm:pt modelId="{3C01BFF5-A582-4160-BCF7-E0557B902B13}" type="sibTrans" cxnId="{071830D6-52E5-4EAC-AF1E-C4292FD57F8C}">
      <dgm:prSet/>
      <dgm:spPr/>
      <dgm:t>
        <a:bodyPr/>
        <a:lstStyle/>
        <a:p>
          <a:endParaRPr lang="it-IT"/>
        </a:p>
      </dgm:t>
    </dgm:pt>
    <dgm:pt modelId="{B3C300C3-D1FD-41B9-A990-B25A562A226A}">
      <dgm:prSet/>
      <dgm:spPr/>
      <dgm:t>
        <a:bodyPr/>
        <a:lstStyle/>
        <a:p>
          <a:r>
            <a:rPr lang="it-IT"/>
            <a:t>Uses a brute force optimization method</a:t>
          </a:r>
        </a:p>
      </dgm:t>
    </dgm:pt>
    <dgm:pt modelId="{A0DAD0C4-6A42-467A-97C8-1FA8C22C6E17}" type="parTrans" cxnId="{0A29183A-3716-4E14-84FC-6C367DADAFA3}">
      <dgm:prSet/>
      <dgm:spPr/>
      <dgm:t>
        <a:bodyPr/>
        <a:lstStyle/>
        <a:p>
          <a:endParaRPr lang="it-IT"/>
        </a:p>
      </dgm:t>
    </dgm:pt>
    <dgm:pt modelId="{595744DD-5D27-4913-AE2B-9BEB74591795}" type="sibTrans" cxnId="{0A29183A-3716-4E14-84FC-6C367DADAFA3}">
      <dgm:prSet/>
      <dgm:spPr/>
      <dgm:t>
        <a:bodyPr/>
        <a:lstStyle/>
        <a:p>
          <a:endParaRPr lang="it-IT"/>
        </a:p>
      </dgm:t>
    </dgm:pt>
    <dgm:pt modelId="{D9A7CB95-AE1D-42C1-85A8-B8CB947EC10E}">
      <dgm:prSet/>
      <dgm:spPr/>
      <dgm:t>
        <a:bodyPr/>
        <a:lstStyle/>
        <a:p>
          <a:r>
            <a:rPr lang="it-IT"/>
            <a:t>It is capable of optimizing different target functions</a:t>
          </a:r>
        </a:p>
      </dgm:t>
    </dgm:pt>
    <dgm:pt modelId="{B8484E88-16DC-4596-B164-F4B026C2780D}" type="parTrans" cxnId="{5E20B724-CF72-4F36-84E1-F54B6F833560}">
      <dgm:prSet/>
      <dgm:spPr/>
      <dgm:t>
        <a:bodyPr/>
        <a:lstStyle/>
        <a:p>
          <a:endParaRPr lang="it-IT"/>
        </a:p>
      </dgm:t>
    </dgm:pt>
    <dgm:pt modelId="{19BD7EBC-AF8E-4712-8000-CC0D3DB411C1}" type="sibTrans" cxnId="{5E20B724-CF72-4F36-84E1-F54B6F833560}">
      <dgm:prSet/>
      <dgm:spPr/>
      <dgm:t>
        <a:bodyPr/>
        <a:lstStyle/>
        <a:p>
          <a:endParaRPr lang="it-IT"/>
        </a:p>
      </dgm:t>
    </dgm:pt>
    <dgm:pt modelId="{08828381-56CA-49C3-B2A5-70C88BACF8A1}">
      <dgm:prSet/>
      <dgm:spPr/>
      <dgm:t>
        <a:bodyPr/>
        <a:lstStyle/>
        <a:p>
          <a:r>
            <a:rPr lang="it-IT"/>
            <a:t>Makes sure that events fit the rooms and don’t overlap</a:t>
          </a:r>
        </a:p>
      </dgm:t>
    </dgm:pt>
    <dgm:pt modelId="{5AB54C10-ABA1-40D8-8BED-10E6EFB5716F}" type="parTrans" cxnId="{EC31D646-C6FA-463D-B730-AF4E78DE3BF5}">
      <dgm:prSet/>
      <dgm:spPr/>
      <dgm:t>
        <a:bodyPr/>
        <a:lstStyle/>
        <a:p>
          <a:endParaRPr lang="it-IT"/>
        </a:p>
      </dgm:t>
    </dgm:pt>
    <dgm:pt modelId="{39333D46-F299-46F8-A1B5-F7312B8F428D}" type="sibTrans" cxnId="{EC31D646-C6FA-463D-B730-AF4E78DE3BF5}">
      <dgm:prSet/>
      <dgm:spPr/>
      <dgm:t>
        <a:bodyPr/>
        <a:lstStyle/>
        <a:p>
          <a:endParaRPr lang="it-IT"/>
        </a:p>
      </dgm:t>
    </dgm:pt>
    <dgm:pt modelId="{F82C01ED-4098-46D9-969A-AC3C3A6076FC}">
      <dgm:prSet/>
      <dgm:spPr/>
      <dgm:t>
        <a:bodyPr/>
        <a:lstStyle/>
        <a:p>
          <a:r>
            <a:rPr lang="it-IT"/>
            <a:t>Run asynchronously in a separated thread</a:t>
          </a:r>
        </a:p>
      </dgm:t>
    </dgm:pt>
    <dgm:pt modelId="{ABBE2D8E-E8E7-47BD-81AC-F100EBE1989A}" type="parTrans" cxnId="{1EC7CFEF-6B8B-4265-91EF-F300840CF9B6}">
      <dgm:prSet/>
      <dgm:spPr/>
      <dgm:t>
        <a:bodyPr/>
        <a:lstStyle/>
        <a:p>
          <a:endParaRPr lang="it-IT"/>
        </a:p>
      </dgm:t>
    </dgm:pt>
    <dgm:pt modelId="{FC7E2ED4-CFCD-4091-969C-5205D0CF71C6}" type="sibTrans" cxnId="{1EC7CFEF-6B8B-4265-91EF-F300840CF9B6}">
      <dgm:prSet/>
      <dgm:spPr/>
      <dgm:t>
        <a:bodyPr/>
        <a:lstStyle/>
        <a:p>
          <a:endParaRPr lang="it-IT"/>
        </a:p>
      </dgm:t>
    </dgm:pt>
    <dgm:pt modelId="{94EFF645-05CA-4C9D-A581-E138AAA25B76}" type="pres">
      <dgm:prSet presAssocID="{CA3405F8-F1A3-4929-9CDE-22E2D1F9196A}" presName="vert0" presStyleCnt="0">
        <dgm:presLayoutVars>
          <dgm:dir/>
          <dgm:animOne val="branch"/>
          <dgm:animLvl val="lvl"/>
        </dgm:presLayoutVars>
      </dgm:prSet>
      <dgm:spPr/>
    </dgm:pt>
    <dgm:pt modelId="{81CEA967-07D9-43FB-968D-0DF1FDD030BE}" type="pres">
      <dgm:prSet presAssocID="{9FE188D5-D9CE-4292-AA7A-B9EB8EF0F4CA}" presName="thickLine" presStyleLbl="alignNode1" presStyleIdx="0" presStyleCnt="5"/>
      <dgm:spPr/>
    </dgm:pt>
    <dgm:pt modelId="{4C016AA6-AC52-41F2-8475-D10057487726}" type="pres">
      <dgm:prSet presAssocID="{9FE188D5-D9CE-4292-AA7A-B9EB8EF0F4CA}" presName="horz1" presStyleCnt="0"/>
      <dgm:spPr/>
    </dgm:pt>
    <dgm:pt modelId="{F447D743-1FEA-4777-A67E-6935ED998916}" type="pres">
      <dgm:prSet presAssocID="{9FE188D5-D9CE-4292-AA7A-B9EB8EF0F4CA}" presName="tx1" presStyleLbl="revTx" presStyleIdx="0" presStyleCnt="5"/>
      <dgm:spPr/>
    </dgm:pt>
    <dgm:pt modelId="{BF670EFF-B626-4B4C-8413-26D1FD0B79B8}" type="pres">
      <dgm:prSet presAssocID="{9FE188D5-D9CE-4292-AA7A-B9EB8EF0F4CA}" presName="vert1" presStyleCnt="0"/>
      <dgm:spPr/>
    </dgm:pt>
    <dgm:pt modelId="{FE0C48CA-9FB8-4668-8EC4-B9FD28259AF0}" type="pres">
      <dgm:prSet presAssocID="{B3C300C3-D1FD-41B9-A990-B25A562A226A}" presName="thickLine" presStyleLbl="alignNode1" presStyleIdx="1" presStyleCnt="5"/>
      <dgm:spPr/>
    </dgm:pt>
    <dgm:pt modelId="{5A1117F9-E0FC-4D46-A50E-D50BF1727323}" type="pres">
      <dgm:prSet presAssocID="{B3C300C3-D1FD-41B9-A990-B25A562A226A}" presName="horz1" presStyleCnt="0"/>
      <dgm:spPr/>
    </dgm:pt>
    <dgm:pt modelId="{CA93B97E-2D4B-4652-8DFD-3ED40F6FA5F8}" type="pres">
      <dgm:prSet presAssocID="{B3C300C3-D1FD-41B9-A990-B25A562A226A}" presName="tx1" presStyleLbl="revTx" presStyleIdx="1" presStyleCnt="5"/>
      <dgm:spPr/>
    </dgm:pt>
    <dgm:pt modelId="{83B19660-6894-4974-973A-F7998519437C}" type="pres">
      <dgm:prSet presAssocID="{B3C300C3-D1FD-41B9-A990-B25A562A226A}" presName="vert1" presStyleCnt="0"/>
      <dgm:spPr/>
    </dgm:pt>
    <dgm:pt modelId="{54562648-6F87-4E52-8D00-78C4B964CC50}" type="pres">
      <dgm:prSet presAssocID="{D9A7CB95-AE1D-42C1-85A8-B8CB947EC10E}" presName="thickLine" presStyleLbl="alignNode1" presStyleIdx="2" presStyleCnt="5"/>
      <dgm:spPr/>
    </dgm:pt>
    <dgm:pt modelId="{E99ABC67-2CAD-4897-9F2E-05E039193902}" type="pres">
      <dgm:prSet presAssocID="{D9A7CB95-AE1D-42C1-85A8-B8CB947EC10E}" presName="horz1" presStyleCnt="0"/>
      <dgm:spPr/>
    </dgm:pt>
    <dgm:pt modelId="{1B5E916E-96FA-45AE-9C8E-7B6FB2C63B29}" type="pres">
      <dgm:prSet presAssocID="{D9A7CB95-AE1D-42C1-85A8-B8CB947EC10E}" presName="tx1" presStyleLbl="revTx" presStyleIdx="2" presStyleCnt="5"/>
      <dgm:spPr/>
    </dgm:pt>
    <dgm:pt modelId="{B67C1017-4C4A-407F-8FE2-B4465FAB3839}" type="pres">
      <dgm:prSet presAssocID="{D9A7CB95-AE1D-42C1-85A8-B8CB947EC10E}" presName="vert1" presStyleCnt="0"/>
      <dgm:spPr/>
    </dgm:pt>
    <dgm:pt modelId="{0F69CBE4-2457-4F28-B54F-CF6A2763790C}" type="pres">
      <dgm:prSet presAssocID="{08828381-56CA-49C3-B2A5-70C88BACF8A1}" presName="thickLine" presStyleLbl="alignNode1" presStyleIdx="3" presStyleCnt="5"/>
      <dgm:spPr/>
    </dgm:pt>
    <dgm:pt modelId="{72AA6ED3-A15E-4062-8F8B-67229552CC24}" type="pres">
      <dgm:prSet presAssocID="{08828381-56CA-49C3-B2A5-70C88BACF8A1}" presName="horz1" presStyleCnt="0"/>
      <dgm:spPr/>
    </dgm:pt>
    <dgm:pt modelId="{620DC286-42AB-477E-8559-22A13DEE8033}" type="pres">
      <dgm:prSet presAssocID="{08828381-56CA-49C3-B2A5-70C88BACF8A1}" presName="tx1" presStyleLbl="revTx" presStyleIdx="3" presStyleCnt="5"/>
      <dgm:spPr/>
    </dgm:pt>
    <dgm:pt modelId="{5F428503-76F2-4165-9A2E-87145BC006A5}" type="pres">
      <dgm:prSet presAssocID="{08828381-56CA-49C3-B2A5-70C88BACF8A1}" presName="vert1" presStyleCnt="0"/>
      <dgm:spPr/>
    </dgm:pt>
    <dgm:pt modelId="{6FF41AAF-AD31-4633-B81F-5FA84AD5B028}" type="pres">
      <dgm:prSet presAssocID="{F82C01ED-4098-46D9-969A-AC3C3A6076FC}" presName="thickLine" presStyleLbl="alignNode1" presStyleIdx="4" presStyleCnt="5"/>
      <dgm:spPr/>
    </dgm:pt>
    <dgm:pt modelId="{5B90DBBC-CA50-4D52-A5AD-F39E8AAEB466}" type="pres">
      <dgm:prSet presAssocID="{F82C01ED-4098-46D9-969A-AC3C3A6076FC}" presName="horz1" presStyleCnt="0"/>
      <dgm:spPr/>
    </dgm:pt>
    <dgm:pt modelId="{28DF2293-E8CD-4FF5-A287-43F817E30D1F}" type="pres">
      <dgm:prSet presAssocID="{F82C01ED-4098-46D9-969A-AC3C3A6076FC}" presName="tx1" presStyleLbl="revTx" presStyleIdx="4" presStyleCnt="5"/>
      <dgm:spPr/>
    </dgm:pt>
    <dgm:pt modelId="{833EB34D-2FCD-43CB-980B-D419D0C720F9}" type="pres">
      <dgm:prSet presAssocID="{F82C01ED-4098-46D9-969A-AC3C3A6076FC}" presName="vert1" presStyleCnt="0"/>
      <dgm:spPr/>
    </dgm:pt>
  </dgm:ptLst>
  <dgm:cxnLst>
    <dgm:cxn modelId="{3128E01B-D2A5-462F-89C3-A106D034076D}" type="presOf" srcId="{9FE188D5-D9CE-4292-AA7A-B9EB8EF0F4CA}" destId="{F447D743-1FEA-4777-A67E-6935ED998916}" srcOrd="0" destOrd="0" presId="urn:microsoft.com/office/officeart/2008/layout/LinedList"/>
    <dgm:cxn modelId="{5E20B724-CF72-4F36-84E1-F54B6F833560}" srcId="{CA3405F8-F1A3-4929-9CDE-22E2D1F9196A}" destId="{D9A7CB95-AE1D-42C1-85A8-B8CB947EC10E}" srcOrd="2" destOrd="0" parTransId="{B8484E88-16DC-4596-B164-F4B026C2780D}" sibTransId="{19BD7EBC-AF8E-4712-8000-CC0D3DB411C1}"/>
    <dgm:cxn modelId="{0FF2702A-48B1-45A5-B342-4E1FB1FB109A}" type="presOf" srcId="{B3C300C3-D1FD-41B9-A990-B25A562A226A}" destId="{CA93B97E-2D4B-4652-8DFD-3ED40F6FA5F8}" srcOrd="0" destOrd="0" presId="urn:microsoft.com/office/officeart/2008/layout/LinedList"/>
    <dgm:cxn modelId="{18054339-B3A6-4EC0-AD57-BB530C861A36}" type="presOf" srcId="{08828381-56CA-49C3-B2A5-70C88BACF8A1}" destId="{620DC286-42AB-477E-8559-22A13DEE8033}" srcOrd="0" destOrd="0" presId="urn:microsoft.com/office/officeart/2008/layout/LinedList"/>
    <dgm:cxn modelId="{0A29183A-3716-4E14-84FC-6C367DADAFA3}" srcId="{CA3405F8-F1A3-4929-9CDE-22E2D1F9196A}" destId="{B3C300C3-D1FD-41B9-A990-B25A562A226A}" srcOrd="1" destOrd="0" parTransId="{A0DAD0C4-6A42-467A-97C8-1FA8C22C6E17}" sibTransId="{595744DD-5D27-4913-AE2B-9BEB74591795}"/>
    <dgm:cxn modelId="{EC31D646-C6FA-463D-B730-AF4E78DE3BF5}" srcId="{CA3405F8-F1A3-4929-9CDE-22E2D1F9196A}" destId="{08828381-56CA-49C3-B2A5-70C88BACF8A1}" srcOrd="3" destOrd="0" parTransId="{5AB54C10-ABA1-40D8-8BED-10E6EFB5716F}" sibTransId="{39333D46-F299-46F8-A1B5-F7312B8F428D}"/>
    <dgm:cxn modelId="{4D6A7D81-1188-4710-9D06-9B679EEB183E}" type="presOf" srcId="{D9A7CB95-AE1D-42C1-85A8-B8CB947EC10E}" destId="{1B5E916E-96FA-45AE-9C8E-7B6FB2C63B29}" srcOrd="0" destOrd="0" presId="urn:microsoft.com/office/officeart/2008/layout/LinedList"/>
    <dgm:cxn modelId="{071830D6-52E5-4EAC-AF1E-C4292FD57F8C}" srcId="{CA3405F8-F1A3-4929-9CDE-22E2D1F9196A}" destId="{9FE188D5-D9CE-4292-AA7A-B9EB8EF0F4CA}" srcOrd="0" destOrd="0" parTransId="{A783ED29-C267-42BA-9EF4-E8DDD868B212}" sibTransId="{3C01BFF5-A582-4160-BCF7-E0557B902B13}"/>
    <dgm:cxn modelId="{6C7493E7-44C5-49D2-B587-9B2C18D6E8BF}" type="presOf" srcId="{F82C01ED-4098-46D9-969A-AC3C3A6076FC}" destId="{28DF2293-E8CD-4FF5-A287-43F817E30D1F}" srcOrd="0" destOrd="0" presId="urn:microsoft.com/office/officeart/2008/layout/LinedList"/>
    <dgm:cxn modelId="{DDCD2CEF-C803-4068-AAAB-E3984F57CB8F}" type="presOf" srcId="{CA3405F8-F1A3-4929-9CDE-22E2D1F9196A}" destId="{94EFF645-05CA-4C9D-A581-E138AAA25B76}" srcOrd="0" destOrd="0" presId="urn:microsoft.com/office/officeart/2008/layout/LinedList"/>
    <dgm:cxn modelId="{1EC7CFEF-6B8B-4265-91EF-F300840CF9B6}" srcId="{CA3405F8-F1A3-4929-9CDE-22E2D1F9196A}" destId="{F82C01ED-4098-46D9-969A-AC3C3A6076FC}" srcOrd="4" destOrd="0" parTransId="{ABBE2D8E-E8E7-47BD-81AC-F100EBE1989A}" sibTransId="{FC7E2ED4-CFCD-4091-969C-5205D0CF71C6}"/>
    <dgm:cxn modelId="{486D2D5B-174C-4876-BD09-58B69740D05E}" type="presParOf" srcId="{94EFF645-05CA-4C9D-A581-E138AAA25B76}" destId="{81CEA967-07D9-43FB-968D-0DF1FDD030BE}" srcOrd="0" destOrd="0" presId="urn:microsoft.com/office/officeart/2008/layout/LinedList"/>
    <dgm:cxn modelId="{30266DE9-9B29-4969-9A7A-5306FC71A632}" type="presParOf" srcId="{94EFF645-05CA-4C9D-A581-E138AAA25B76}" destId="{4C016AA6-AC52-41F2-8475-D10057487726}" srcOrd="1" destOrd="0" presId="urn:microsoft.com/office/officeart/2008/layout/LinedList"/>
    <dgm:cxn modelId="{0F538B39-6D44-4A40-B664-AC70F170EDAF}" type="presParOf" srcId="{4C016AA6-AC52-41F2-8475-D10057487726}" destId="{F447D743-1FEA-4777-A67E-6935ED998916}" srcOrd="0" destOrd="0" presId="urn:microsoft.com/office/officeart/2008/layout/LinedList"/>
    <dgm:cxn modelId="{4386367C-FFCA-47FB-88C2-46A333F4F5E0}" type="presParOf" srcId="{4C016AA6-AC52-41F2-8475-D10057487726}" destId="{BF670EFF-B626-4B4C-8413-26D1FD0B79B8}" srcOrd="1" destOrd="0" presId="urn:microsoft.com/office/officeart/2008/layout/LinedList"/>
    <dgm:cxn modelId="{A00052A0-91E4-4B0B-8B75-43F2232BD97C}" type="presParOf" srcId="{94EFF645-05CA-4C9D-A581-E138AAA25B76}" destId="{FE0C48CA-9FB8-4668-8EC4-B9FD28259AF0}" srcOrd="2" destOrd="0" presId="urn:microsoft.com/office/officeart/2008/layout/LinedList"/>
    <dgm:cxn modelId="{1C436505-6FEC-48E1-B789-1B4724ECC3B5}" type="presParOf" srcId="{94EFF645-05CA-4C9D-A581-E138AAA25B76}" destId="{5A1117F9-E0FC-4D46-A50E-D50BF1727323}" srcOrd="3" destOrd="0" presId="urn:microsoft.com/office/officeart/2008/layout/LinedList"/>
    <dgm:cxn modelId="{48B20552-9B60-4F7F-A708-A5C477E53C15}" type="presParOf" srcId="{5A1117F9-E0FC-4D46-A50E-D50BF1727323}" destId="{CA93B97E-2D4B-4652-8DFD-3ED40F6FA5F8}" srcOrd="0" destOrd="0" presId="urn:microsoft.com/office/officeart/2008/layout/LinedList"/>
    <dgm:cxn modelId="{B64BB9C0-3B67-491B-868E-46038058D274}" type="presParOf" srcId="{5A1117F9-E0FC-4D46-A50E-D50BF1727323}" destId="{83B19660-6894-4974-973A-F7998519437C}" srcOrd="1" destOrd="0" presId="urn:microsoft.com/office/officeart/2008/layout/LinedList"/>
    <dgm:cxn modelId="{4FC70E60-6BE0-4592-93AB-BAE068C4F0DF}" type="presParOf" srcId="{94EFF645-05CA-4C9D-A581-E138AAA25B76}" destId="{54562648-6F87-4E52-8D00-78C4B964CC50}" srcOrd="4" destOrd="0" presId="urn:microsoft.com/office/officeart/2008/layout/LinedList"/>
    <dgm:cxn modelId="{427E7CFB-9B57-4017-978B-DEE3DC377BBE}" type="presParOf" srcId="{94EFF645-05CA-4C9D-A581-E138AAA25B76}" destId="{E99ABC67-2CAD-4897-9F2E-05E039193902}" srcOrd="5" destOrd="0" presId="urn:microsoft.com/office/officeart/2008/layout/LinedList"/>
    <dgm:cxn modelId="{66771FF0-8E5A-42AD-9469-BEFCEE325352}" type="presParOf" srcId="{E99ABC67-2CAD-4897-9F2E-05E039193902}" destId="{1B5E916E-96FA-45AE-9C8E-7B6FB2C63B29}" srcOrd="0" destOrd="0" presId="urn:microsoft.com/office/officeart/2008/layout/LinedList"/>
    <dgm:cxn modelId="{C8FE7D6F-E7C2-4C07-BE75-09F21AAC8943}" type="presParOf" srcId="{E99ABC67-2CAD-4897-9F2E-05E039193902}" destId="{B67C1017-4C4A-407F-8FE2-B4465FAB3839}" srcOrd="1" destOrd="0" presId="urn:microsoft.com/office/officeart/2008/layout/LinedList"/>
    <dgm:cxn modelId="{A325B458-D63F-403C-AF92-FBA89FB8A20D}" type="presParOf" srcId="{94EFF645-05CA-4C9D-A581-E138AAA25B76}" destId="{0F69CBE4-2457-4F28-B54F-CF6A2763790C}" srcOrd="6" destOrd="0" presId="urn:microsoft.com/office/officeart/2008/layout/LinedList"/>
    <dgm:cxn modelId="{884CE055-A465-417E-B7AB-EA259EEC0595}" type="presParOf" srcId="{94EFF645-05CA-4C9D-A581-E138AAA25B76}" destId="{72AA6ED3-A15E-4062-8F8B-67229552CC24}" srcOrd="7" destOrd="0" presId="urn:microsoft.com/office/officeart/2008/layout/LinedList"/>
    <dgm:cxn modelId="{437B1288-7F68-4F78-8C3F-6C6E782A475E}" type="presParOf" srcId="{72AA6ED3-A15E-4062-8F8B-67229552CC24}" destId="{620DC286-42AB-477E-8559-22A13DEE8033}" srcOrd="0" destOrd="0" presId="urn:microsoft.com/office/officeart/2008/layout/LinedList"/>
    <dgm:cxn modelId="{599DC07A-4379-43C6-808A-0D0F5334A2BE}" type="presParOf" srcId="{72AA6ED3-A15E-4062-8F8B-67229552CC24}" destId="{5F428503-76F2-4165-9A2E-87145BC006A5}" srcOrd="1" destOrd="0" presId="urn:microsoft.com/office/officeart/2008/layout/LinedList"/>
    <dgm:cxn modelId="{2C3DC77F-B573-4E5B-8D5F-B0BA93C254F5}" type="presParOf" srcId="{94EFF645-05CA-4C9D-A581-E138AAA25B76}" destId="{6FF41AAF-AD31-4633-B81F-5FA84AD5B028}" srcOrd="8" destOrd="0" presId="urn:microsoft.com/office/officeart/2008/layout/LinedList"/>
    <dgm:cxn modelId="{4F9D67F1-A02C-4521-9F38-A938F1DCB479}" type="presParOf" srcId="{94EFF645-05CA-4C9D-A581-E138AAA25B76}" destId="{5B90DBBC-CA50-4D52-A5AD-F39E8AAEB466}" srcOrd="9" destOrd="0" presId="urn:microsoft.com/office/officeart/2008/layout/LinedList"/>
    <dgm:cxn modelId="{03131533-904D-491B-98B1-026B90C2F383}" type="presParOf" srcId="{5B90DBBC-CA50-4D52-A5AD-F39E8AAEB466}" destId="{28DF2293-E8CD-4FF5-A287-43F817E30D1F}" srcOrd="0" destOrd="0" presId="urn:microsoft.com/office/officeart/2008/layout/LinedList"/>
    <dgm:cxn modelId="{9CD15135-3E07-4799-89F4-C06E67190E63}" type="presParOf" srcId="{5B90DBBC-CA50-4D52-A5AD-F39E8AAEB466}" destId="{833EB34D-2FCD-43CB-980B-D419D0C720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5628C-E3D1-45F5-9F2C-73A3C24060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it-IT"/>
        </a:p>
      </dgm:t>
    </dgm:pt>
    <dgm:pt modelId="{0466E6D1-9BF4-44F1-9A11-4AE801C2C2A8}">
      <dgm:prSet/>
      <dgm:spPr/>
      <dgm:t>
        <a:bodyPr/>
        <a:lstStyle/>
        <a:p>
          <a:r>
            <a:rPr lang="it-IT"/>
            <a:t>Uses Flask as the HTTP server</a:t>
          </a:r>
        </a:p>
      </dgm:t>
    </dgm:pt>
    <dgm:pt modelId="{7ACF91B4-33DC-487B-9CC4-CD807A6EC23A}" type="parTrans" cxnId="{4BDA988E-C8C5-4D32-AEAD-B6FA04020449}">
      <dgm:prSet/>
      <dgm:spPr/>
      <dgm:t>
        <a:bodyPr/>
        <a:lstStyle/>
        <a:p>
          <a:endParaRPr lang="it-IT"/>
        </a:p>
      </dgm:t>
    </dgm:pt>
    <dgm:pt modelId="{D8B87065-0601-4669-BDCD-CE7278559EB2}" type="sibTrans" cxnId="{4BDA988E-C8C5-4D32-AEAD-B6FA04020449}">
      <dgm:prSet/>
      <dgm:spPr/>
      <dgm:t>
        <a:bodyPr/>
        <a:lstStyle/>
        <a:p>
          <a:endParaRPr lang="it-IT"/>
        </a:p>
      </dgm:t>
    </dgm:pt>
    <dgm:pt modelId="{E69627A1-01EB-4328-80AF-A624ACD5A8A6}">
      <dgm:prSet/>
      <dgm:spPr/>
      <dgm:t>
        <a:bodyPr/>
        <a:lstStyle/>
        <a:p>
          <a:r>
            <a:rPr lang="it-IT" dirty="0" err="1"/>
            <a:t>Exposes</a:t>
          </a:r>
          <a:r>
            <a:rPr lang="it-IT" dirty="0"/>
            <a:t> </a:t>
          </a:r>
          <a:r>
            <a:rPr lang="it-IT" dirty="0" err="1"/>
            <a:t>APIs</a:t>
          </a:r>
          <a:r>
            <a:rPr lang="it-IT" dirty="0"/>
            <a:t> to access data </a:t>
          </a:r>
          <a:r>
            <a:rPr lang="it-IT" dirty="0" err="1"/>
            <a:t>about</a:t>
          </a:r>
          <a:r>
            <a:rPr lang="it-IT" dirty="0"/>
            <a:t> users, rooms, </a:t>
          </a:r>
          <a:r>
            <a:rPr lang="it-IT" dirty="0" err="1"/>
            <a:t>events</a:t>
          </a:r>
          <a:r>
            <a:rPr lang="it-IT" dirty="0"/>
            <a:t>, media </a:t>
          </a:r>
          <a:r>
            <a:rPr lang="it-IT" dirty="0" err="1"/>
            <a:t>contents</a:t>
          </a:r>
          <a:r>
            <a:rPr lang="it-IT" dirty="0"/>
            <a:t>, </a:t>
          </a:r>
          <a:r>
            <a:rPr lang="it-IT" dirty="0" err="1"/>
            <a:t>graph</a:t>
          </a:r>
          <a:r>
            <a:rPr lang="it-IT" dirty="0"/>
            <a:t> </a:t>
          </a:r>
          <a:r>
            <a:rPr lang="it-IT" dirty="0" err="1"/>
            <a:t>nodes</a:t>
          </a:r>
          <a:endParaRPr lang="it-IT" dirty="0"/>
        </a:p>
      </dgm:t>
    </dgm:pt>
    <dgm:pt modelId="{7DD1DFE8-5F0D-48B2-8000-C60B00BBC970}" type="parTrans" cxnId="{7FB7EC25-1979-4205-8CD5-F02EAA5ED0AF}">
      <dgm:prSet/>
      <dgm:spPr/>
      <dgm:t>
        <a:bodyPr/>
        <a:lstStyle/>
        <a:p>
          <a:endParaRPr lang="it-IT"/>
        </a:p>
      </dgm:t>
    </dgm:pt>
    <dgm:pt modelId="{D4E26BC0-6D31-4D0A-8181-98F1DEAA4077}" type="sibTrans" cxnId="{7FB7EC25-1979-4205-8CD5-F02EAA5ED0AF}">
      <dgm:prSet/>
      <dgm:spPr/>
      <dgm:t>
        <a:bodyPr/>
        <a:lstStyle/>
        <a:p>
          <a:endParaRPr lang="it-IT"/>
        </a:p>
      </dgm:t>
    </dgm:pt>
    <dgm:pt modelId="{F066EC7C-D31D-4F17-AC3F-ED96069F0395}">
      <dgm:prSet/>
      <dgm:spPr/>
      <dgm:t>
        <a:bodyPr/>
        <a:lstStyle/>
        <a:p>
          <a:r>
            <a:rPr lang="it-IT"/>
            <a:t>Access to data is restricted only to registered users</a:t>
          </a:r>
        </a:p>
      </dgm:t>
    </dgm:pt>
    <dgm:pt modelId="{49B4A354-0CDA-47EC-A9EA-AAEFEDE16F36}" type="parTrans" cxnId="{D6185FAB-EA88-49F7-9BFE-B258A8080417}">
      <dgm:prSet/>
      <dgm:spPr/>
      <dgm:t>
        <a:bodyPr/>
        <a:lstStyle/>
        <a:p>
          <a:endParaRPr lang="it-IT"/>
        </a:p>
      </dgm:t>
    </dgm:pt>
    <dgm:pt modelId="{AB54D8D7-904A-4473-AE04-544577CEC38B}" type="sibTrans" cxnId="{D6185FAB-EA88-49F7-9BFE-B258A8080417}">
      <dgm:prSet/>
      <dgm:spPr/>
      <dgm:t>
        <a:bodyPr/>
        <a:lstStyle/>
        <a:p>
          <a:endParaRPr lang="it-IT"/>
        </a:p>
      </dgm:t>
    </dgm:pt>
    <dgm:pt modelId="{D4E65B52-CC77-4279-9964-B578CD1911C8}" type="pres">
      <dgm:prSet presAssocID="{EB25628C-E3D1-45F5-9F2C-73A3C240608F}" presName="vert0" presStyleCnt="0">
        <dgm:presLayoutVars>
          <dgm:dir/>
          <dgm:animOne val="branch"/>
          <dgm:animLvl val="lvl"/>
        </dgm:presLayoutVars>
      </dgm:prSet>
      <dgm:spPr/>
    </dgm:pt>
    <dgm:pt modelId="{93F08D31-4C3B-45B4-97A3-ECBA742F922B}" type="pres">
      <dgm:prSet presAssocID="{0466E6D1-9BF4-44F1-9A11-4AE801C2C2A8}" presName="thickLine" presStyleLbl="alignNode1" presStyleIdx="0" presStyleCnt="3"/>
      <dgm:spPr/>
    </dgm:pt>
    <dgm:pt modelId="{D18CC053-49C5-465D-BB7B-EE0B748A84AE}" type="pres">
      <dgm:prSet presAssocID="{0466E6D1-9BF4-44F1-9A11-4AE801C2C2A8}" presName="horz1" presStyleCnt="0"/>
      <dgm:spPr/>
    </dgm:pt>
    <dgm:pt modelId="{A9868303-4EFE-468E-8A13-915FE86E25DC}" type="pres">
      <dgm:prSet presAssocID="{0466E6D1-9BF4-44F1-9A11-4AE801C2C2A8}" presName="tx1" presStyleLbl="revTx" presStyleIdx="0" presStyleCnt="3"/>
      <dgm:spPr/>
    </dgm:pt>
    <dgm:pt modelId="{40184BB1-C69E-4FD2-9C1B-6E561BB1E491}" type="pres">
      <dgm:prSet presAssocID="{0466E6D1-9BF4-44F1-9A11-4AE801C2C2A8}" presName="vert1" presStyleCnt="0"/>
      <dgm:spPr/>
    </dgm:pt>
    <dgm:pt modelId="{27DD6F09-18A2-487B-8A67-51982B1070AF}" type="pres">
      <dgm:prSet presAssocID="{E69627A1-01EB-4328-80AF-A624ACD5A8A6}" presName="thickLine" presStyleLbl="alignNode1" presStyleIdx="1" presStyleCnt="3"/>
      <dgm:spPr/>
    </dgm:pt>
    <dgm:pt modelId="{7E2ADD77-0D66-4FA9-9E4D-958B6D40D2FC}" type="pres">
      <dgm:prSet presAssocID="{E69627A1-01EB-4328-80AF-A624ACD5A8A6}" presName="horz1" presStyleCnt="0"/>
      <dgm:spPr/>
    </dgm:pt>
    <dgm:pt modelId="{F1875F3B-EB21-4699-B643-3C380B04734B}" type="pres">
      <dgm:prSet presAssocID="{E69627A1-01EB-4328-80AF-A624ACD5A8A6}" presName="tx1" presStyleLbl="revTx" presStyleIdx="1" presStyleCnt="3"/>
      <dgm:spPr/>
    </dgm:pt>
    <dgm:pt modelId="{7853ED4D-D668-46AE-A89B-171A673FD0BB}" type="pres">
      <dgm:prSet presAssocID="{E69627A1-01EB-4328-80AF-A624ACD5A8A6}" presName="vert1" presStyleCnt="0"/>
      <dgm:spPr/>
    </dgm:pt>
    <dgm:pt modelId="{C777263C-637F-4874-B157-F6E4F68ADF4E}" type="pres">
      <dgm:prSet presAssocID="{F066EC7C-D31D-4F17-AC3F-ED96069F0395}" presName="thickLine" presStyleLbl="alignNode1" presStyleIdx="2" presStyleCnt="3"/>
      <dgm:spPr/>
    </dgm:pt>
    <dgm:pt modelId="{B9E042BB-F7D6-47DB-AB83-E2AA38567F38}" type="pres">
      <dgm:prSet presAssocID="{F066EC7C-D31D-4F17-AC3F-ED96069F0395}" presName="horz1" presStyleCnt="0"/>
      <dgm:spPr/>
    </dgm:pt>
    <dgm:pt modelId="{CAD64B82-9486-4FCA-9FCC-99F7E510DE13}" type="pres">
      <dgm:prSet presAssocID="{F066EC7C-D31D-4F17-AC3F-ED96069F0395}" presName="tx1" presStyleLbl="revTx" presStyleIdx="2" presStyleCnt="3"/>
      <dgm:spPr/>
    </dgm:pt>
    <dgm:pt modelId="{3639DDC3-57F2-4667-8AF5-7E3E170B02D0}" type="pres">
      <dgm:prSet presAssocID="{F066EC7C-D31D-4F17-AC3F-ED96069F0395}" presName="vert1" presStyleCnt="0"/>
      <dgm:spPr/>
    </dgm:pt>
  </dgm:ptLst>
  <dgm:cxnLst>
    <dgm:cxn modelId="{7FB7EC25-1979-4205-8CD5-F02EAA5ED0AF}" srcId="{EB25628C-E3D1-45F5-9F2C-73A3C240608F}" destId="{E69627A1-01EB-4328-80AF-A624ACD5A8A6}" srcOrd="1" destOrd="0" parTransId="{7DD1DFE8-5F0D-48B2-8000-C60B00BBC970}" sibTransId="{D4E26BC0-6D31-4D0A-8181-98F1DEAA4077}"/>
    <dgm:cxn modelId="{4BDA988E-C8C5-4D32-AEAD-B6FA04020449}" srcId="{EB25628C-E3D1-45F5-9F2C-73A3C240608F}" destId="{0466E6D1-9BF4-44F1-9A11-4AE801C2C2A8}" srcOrd="0" destOrd="0" parTransId="{7ACF91B4-33DC-487B-9CC4-CD807A6EC23A}" sibTransId="{D8B87065-0601-4669-BDCD-CE7278559EB2}"/>
    <dgm:cxn modelId="{EE8637A9-3B6C-46AA-963A-CD5725B544DC}" type="presOf" srcId="{EB25628C-E3D1-45F5-9F2C-73A3C240608F}" destId="{D4E65B52-CC77-4279-9964-B578CD1911C8}" srcOrd="0" destOrd="0" presId="urn:microsoft.com/office/officeart/2008/layout/LinedList"/>
    <dgm:cxn modelId="{D6185FAB-EA88-49F7-9BFE-B258A8080417}" srcId="{EB25628C-E3D1-45F5-9F2C-73A3C240608F}" destId="{F066EC7C-D31D-4F17-AC3F-ED96069F0395}" srcOrd="2" destOrd="0" parTransId="{49B4A354-0CDA-47EC-A9EA-AAEFEDE16F36}" sibTransId="{AB54D8D7-904A-4473-AE04-544577CEC38B}"/>
    <dgm:cxn modelId="{507D1FB4-B845-4135-AFEF-C903F138E880}" type="presOf" srcId="{E69627A1-01EB-4328-80AF-A624ACD5A8A6}" destId="{F1875F3B-EB21-4699-B643-3C380B04734B}" srcOrd="0" destOrd="0" presId="urn:microsoft.com/office/officeart/2008/layout/LinedList"/>
    <dgm:cxn modelId="{5FCA03C4-42C3-45CC-BB97-02B874868C4C}" type="presOf" srcId="{0466E6D1-9BF4-44F1-9A11-4AE801C2C2A8}" destId="{A9868303-4EFE-468E-8A13-915FE86E25DC}" srcOrd="0" destOrd="0" presId="urn:microsoft.com/office/officeart/2008/layout/LinedList"/>
    <dgm:cxn modelId="{A0BFE8D2-1892-4237-8EC7-D1A5A4B44935}" type="presOf" srcId="{F066EC7C-D31D-4F17-AC3F-ED96069F0395}" destId="{CAD64B82-9486-4FCA-9FCC-99F7E510DE13}" srcOrd="0" destOrd="0" presId="urn:microsoft.com/office/officeart/2008/layout/LinedList"/>
    <dgm:cxn modelId="{5088B0BD-44DD-42DA-9FE1-81ACAD371CD1}" type="presParOf" srcId="{D4E65B52-CC77-4279-9964-B578CD1911C8}" destId="{93F08D31-4C3B-45B4-97A3-ECBA742F922B}" srcOrd="0" destOrd="0" presId="urn:microsoft.com/office/officeart/2008/layout/LinedList"/>
    <dgm:cxn modelId="{613CAD38-F081-4D25-A0FB-8C3A9BD7BD8D}" type="presParOf" srcId="{D4E65B52-CC77-4279-9964-B578CD1911C8}" destId="{D18CC053-49C5-465D-BB7B-EE0B748A84AE}" srcOrd="1" destOrd="0" presId="urn:microsoft.com/office/officeart/2008/layout/LinedList"/>
    <dgm:cxn modelId="{40152837-BDCA-4E42-ABCD-96174CC6B15D}" type="presParOf" srcId="{D18CC053-49C5-465D-BB7B-EE0B748A84AE}" destId="{A9868303-4EFE-468E-8A13-915FE86E25DC}" srcOrd="0" destOrd="0" presId="urn:microsoft.com/office/officeart/2008/layout/LinedList"/>
    <dgm:cxn modelId="{5C870517-DF34-4FD3-9BB8-B58AB7B61F20}" type="presParOf" srcId="{D18CC053-49C5-465D-BB7B-EE0B748A84AE}" destId="{40184BB1-C69E-4FD2-9C1B-6E561BB1E491}" srcOrd="1" destOrd="0" presId="urn:microsoft.com/office/officeart/2008/layout/LinedList"/>
    <dgm:cxn modelId="{B98EE3B5-5044-4655-942A-974709FA1922}" type="presParOf" srcId="{D4E65B52-CC77-4279-9964-B578CD1911C8}" destId="{27DD6F09-18A2-487B-8A67-51982B1070AF}" srcOrd="2" destOrd="0" presId="urn:microsoft.com/office/officeart/2008/layout/LinedList"/>
    <dgm:cxn modelId="{A6D8249D-193D-4882-835B-D44BFDFC8D05}" type="presParOf" srcId="{D4E65B52-CC77-4279-9964-B578CD1911C8}" destId="{7E2ADD77-0D66-4FA9-9E4D-958B6D40D2FC}" srcOrd="3" destOrd="0" presId="urn:microsoft.com/office/officeart/2008/layout/LinedList"/>
    <dgm:cxn modelId="{F61C6163-6B23-4EAA-A70E-1E699FBF3C34}" type="presParOf" srcId="{7E2ADD77-0D66-4FA9-9E4D-958B6D40D2FC}" destId="{F1875F3B-EB21-4699-B643-3C380B04734B}" srcOrd="0" destOrd="0" presId="urn:microsoft.com/office/officeart/2008/layout/LinedList"/>
    <dgm:cxn modelId="{D4D1B01E-C1F4-4714-AD08-150201366990}" type="presParOf" srcId="{7E2ADD77-0D66-4FA9-9E4D-958B6D40D2FC}" destId="{7853ED4D-D668-46AE-A89B-171A673FD0BB}" srcOrd="1" destOrd="0" presId="urn:microsoft.com/office/officeart/2008/layout/LinedList"/>
    <dgm:cxn modelId="{4A5183BF-C915-4637-955B-69CAE287F993}" type="presParOf" srcId="{D4E65B52-CC77-4279-9964-B578CD1911C8}" destId="{C777263C-637F-4874-B157-F6E4F68ADF4E}" srcOrd="4" destOrd="0" presId="urn:microsoft.com/office/officeart/2008/layout/LinedList"/>
    <dgm:cxn modelId="{709B59CE-91CC-4AAC-A7E2-5F9C217094BE}" type="presParOf" srcId="{D4E65B52-CC77-4279-9964-B578CD1911C8}" destId="{B9E042BB-F7D6-47DB-AB83-E2AA38567F38}" srcOrd="5" destOrd="0" presId="urn:microsoft.com/office/officeart/2008/layout/LinedList"/>
    <dgm:cxn modelId="{0ED5C1B6-73D0-4E11-AFC7-C7258AD93F86}" type="presParOf" srcId="{B9E042BB-F7D6-47DB-AB83-E2AA38567F38}" destId="{CAD64B82-9486-4FCA-9FCC-99F7E510DE13}" srcOrd="0" destOrd="0" presId="urn:microsoft.com/office/officeart/2008/layout/LinedList"/>
    <dgm:cxn modelId="{1939B600-7A63-46AD-92A9-6FE6F48A744D}" type="presParOf" srcId="{B9E042BB-F7D6-47DB-AB83-E2AA38567F38}" destId="{3639DDC3-57F2-4667-8AF5-7E3E170B02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C5AB64-93A7-4967-B5F8-67E8AEB6741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BD41B50-7458-48EA-9091-A2E5D6103CC1}">
      <dgm:prSet phldrT="[Testo]"/>
      <dgm:spPr/>
      <dgm:t>
        <a:bodyPr/>
        <a:lstStyle/>
        <a:p>
          <a:r>
            <a:rPr lang="it-IT" dirty="0" err="1"/>
            <a:t>Event</a:t>
          </a:r>
          <a:r>
            <a:rPr lang="it-IT" dirty="0"/>
            <a:t> </a:t>
          </a:r>
          <a:r>
            <a:rPr lang="it-IT" dirty="0" err="1"/>
            <a:t>creation</a:t>
          </a:r>
          <a:r>
            <a:rPr lang="it-IT" dirty="0"/>
            <a:t> and </a:t>
          </a:r>
          <a:r>
            <a:rPr lang="it-IT" dirty="0" err="1"/>
            <a:t>joining</a:t>
          </a:r>
          <a:endParaRPr lang="it-IT" dirty="0"/>
        </a:p>
      </dgm:t>
    </dgm:pt>
    <dgm:pt modelId="{790E231F-432B-4ECA-8B51-603983D579F5}" type="parTrans" cxnId="{9A733CFA-5E78-445D-90F3-CEB494865DE9}">
      <dgm:prSet/>
      <dgm:spPr/>
      <dgm:t>
        <a:bodyPr/>
        <a:lstStyle/>
        <a:p>
          <a:endParaRPr lang="it-IT"/>
        </a:p>
      </dgm:t>
    </dgm:pt>
    <dgm:pt modelId="{7132438B-0E99-436D-ABD2-7E14751DB425}" type="sibTrans" cxnId="{9A733CFA-5E78-445D-90F3-CEB494865DE9}">
      <dgm:prSet/>
      <dgm:spPr/>
      <dgm:t>
        <a:bodyPr/>
        <a:lstStyle/>
        <a:p>
          <a:endParaRPr lang="it-IT"/>
        </a:p>
      </dgm:t>
    </dgm:pt>
    <dgm:pt modelId="{CD06B08F-789E-4299-890E-C7FD65DFFCF0}">
      <dgm:prSet phldrT="[Testo]"/>
      <dgm:spPr/>
      <dgm:t>
        <a:bodyPr/>
        <a:lstStyle/>
        <a:p>
          <a:r>
            <a:rPr lang="it-IT" dirty="0"/>
            <a:t>Room </a:t>
          </a:r>
          <a:r>
            <a:rPr lang="it-IT" dirty="0" err="1"/>
            <a:t>preparation</a:t>
          </a:r>
          <a:endParaRPr lang="it-IT" dirty="0"/>
        </a:p>
      </dgm:t>
    </dgm:pt>
    <dgm:pt modelId="{FEDB87BC-C164-48EB-BE10-80CA2A943A66}" type="parTrans" cxnId="{070A7E85-53B6-416D-8F9E-AFAA3D56793A}">
      <dgm:prSet/>
      <dgm:spPr/>
      <dgm:t>
        <a:bodyPr/>
        <a:lstStyle/>
        <a:p>
          <a:endParaRPr lang="it-IT"/>
        </a:p>
      </dgm:t>
    </dgm:pt>
    <dgm:pt modelId="{ECD751E5-84B5-4D45-A2CB-161FD88F6493}" type="sibTrans" cxnId="{070A7E85-53B6-416D-8F9E-AFAA3D56793A}">
      <dgm:prSet/>
      <dgm:spPr/>
      <dgm:t>
        <a:bodyPr/>
        <a:lstStyle/>
        <a:p>
          <a:endParaRPr lang="it-IT"/>
        </a:p>
      </dgm:t>
    </dgm:pt>
    <dgm:pt modelId="{B4611250-BB03-4770-976F-7DC168EC7037}">
      <dgm:prSet phldrT="[Testo]"/>
      <dgm:spPr/>
      <dgm:t>
        <a:bodyPr/>
        <a:lstStyle/>
        <a:p>
          <a:r>
            <a:rPr lang="it-IT" dirty="0" err="1"/>
            <a:t>Directional</a:t>
          </a:r>
          <a:r>
            <a:rPr lang="it-IT" dirty="0"/>
            <a:t> </a:t>
          </a:r>
          <a:r>
            <a:rPr lang="it-IT" dirty="0" err="1"/>
            <a:t>panels</a:t>
          </a:r>
          <a:endParaRPr lang="it-IT" dirty="0"/>
        </a:p>
      </dgm:t>
    </dgm:pt>
    <dgm:pt modelId="{D1E87709-C272-4463-9D0B-7B928FF86161}" type="parTrans" cxnId="{0EE920E9-15D6-4C72-8D65-25F30D817B53}">
      <dgm:prSet/>
      <dgm:spPr/>
      <dgm:t>
        <a:bodyPr/>
        <a:lstStyle/>
        <a:p>
          <a:endParaRPr lang="it-IT"/>
        </a:p>
      </dgm:t>
    </dgm:pt>
    <dgm:pt modelId="{FFDD553F-AF33-4153-867F-6DFA5D1AA531}" type="sibTrans" cxnId="{0EE920E9-15D6-4C72-8D65-25F30D817B53}">
      <dgm:prSet/>
      <dgm:spPr/>
      <dgm:t>
        <a:bodyPr/>
        <a:lstStyle/>
        <a:p>
          <a:endParaRPr lang="it-IT"/>
        </a:p>
      </dgm:t>
    </dgm:pt>
    <dgm:pt modelId="{BB3A76EE-0593-4942-8E73-BE8FEA40E0AA}">
      <dgm:prSet phldrT="[Testo]"/>
      <dgm:spPr/>
      <dgm:t>
        <a:bodyPr/>
        <a:lstStyle/>
        <a:p>
          <a:r>
            <a:rPr lang="it-IT" dirty="0"/>
            <a:t>NTMY </a:t>
          </a:r>
          <a:r>
            <a:rPr lang="it-IT" dirty="0" err="1"/>
            <a:t>action</a:t>
          </a:r>
          <a:endParaRPr lang="it-IT" dirty="0"/>
        </a:p>
      </dgm:t>
    </dgm:pt>
    <dgm:pt modelId="{577E5B74-DC5D-4F58-B746-D06FFF2C6CDA}" type="parTrans" cxnId="{560881AB-1479-4486-B8C8-3BA23AEAF433}">
      <dgm:prSet/>
      <dgm:spPr/>
      <dgm:t>
        <a:bodyPr/>
        <a:lstStyle/>
        <a:p>
          <a:endParaRPr lang="it-IT"/>
        </a:p>
      </dgm:t>
    </dgm:pt>
    <dgm:pt modelId="{0719FAD8-9876-4A97-8812-85507AE8F066}" type="sibTrans" cxnId="{560881AB-1479-4486-B8C8-3BA23AEAF433}">
      <dgm:prSet/>
      <dgm:spPr/>
      <dgm:t>
        <a:bodyPr/>
        <a:lstStyle/>
        <a:p>
          <a:endParaRPr lang="it-IT"/>
        </a:p>
      </dgm:t>
    </dgm:pt>
    <dgm:pt modelId="{0BE4B7EC-3989-4E86-B4C9-CFC06AF71646}" type="pres">
      <dgm:prSet presAssocID="{1CC5AB64-93A7-4967-B5F8-67E8AEB6741C}" presName="Name0" presStyleCnt="0">
        <dgm:presLayoutVars>
          <dgm:dir/>
          <dgm:animLvl val="lvl"/>
          <dgm:resizeHandles val="exact"/>
        </dgm:presLayoutVars>
      </dgm:prSet>
      <dgm:spPr/>
    </dgm:pt>
    <dgm:pt modelId="{4F6FBB8C-DAA9-4262-A019-2A95ECB61946}" type="pres">
      <dgm:prSet presAssocID="{1CC5AB64-93A7-4967-B5F8-67E8AEB6741C}" presName="tSp" presStyleCnt="0"/>
      <dgm:spPr/>
    </dgm:pt>
    <dgm:pt modelId="{72D01CC4-62CD-4CF1-926E-FCB24705B486}" type="pres">
      <dgm:prSet presAssocID="{1CC5AB64-93A7-4967-B5F8-67E8AEB6741C}" presName="bSp" presStyleCnt="0"/>
      <dgm:spPr/>
    </dgm:pt>
    <dgm:pt modelId="{7C7C1FFC-9108-4BEA-A026-BE61399DB143}" type="pres">
      <dgm:prSet presAssocID="{1CC5AB64-93A7-4967-B5F8-67E8AEB6741C}" presName="process" presStyleCnt="0"/>
      <dgm:spPr/>
    </dgm:pt>
    <dgm:pt modelId="{EC6D9D74-BBC2-4AF8-B558-586004F733FE}" type="pres">
      <dgm:prSet presAssocID="{1BD41B50-7458-48EA-9091-A2E5D6103CC1}" presName="composite1" presStyleCnt="0"/>
      <dgm:spPr/>
    </dgm:pt>
    <dgm:pt modelId="{F619F7EB-3FAA-4EDC-9449-E11CD02C7C88}" type="pres">
      <dgm:prSet presAssocID="{1BD41B50-7458-48EA-9091-A2E5D6103CC1}" presName="dummyNode1" presStyleLbl="node1" presStyleIdx="0" presStyleCnt="4"/>
      <dgm:spPr/>
    </dgm:pt>
    <dgm:pt modelId="{9F233692-C470-42F2-9DBE-6DB174C8A8E2}" type="pres">
      <dgm:prSet presAssocID="{1BD41B50-7458-48EA-9091-A2E5D6103CC1}" presName="childNode1" presStyleLbl="bgAcc1" presStyleIdx="0" presStyleCnt="4">
        <dgm:presLayoutVars>
          <dgm:bulletEnabled val="1"/>
        </dgm:presLayoutVars>
      </dgm:prSet>
      <dgm:spPr>
        <a:blipFill dpi="0" rotWithShape="0">
          <a:blip xmlns:r="http://schemas.openxmlformats.org/officeDocument/2006/relationships" r:embed="rId1"/>
          <a:srcRect/>
          <a:stretch>
            <a:fillRect l="-11956" r="-11956"/>
          </a:stretch>
        </a:blipFill>
      </dgm:spPr>
    </dgm:pt>
    <dgm:pt modelId="{95838A07-B980-4B9E-B632-EC0ECBDC60D2}" type="pres">
      <dgm:prSet presAssocID="{1BD41B50-7458-48EA-9091-A2E5D6103CC1}" presName="childNode1tx" presStyleLbl="bgAcc1" presStyleIdx="0" presStyleCnt="4">
        <dgm:presLayoutVars>
          <dgm:bulletEnabled val="1"/>
        </dgm:presLayoutVars>
      </dgm:prSet>
      <dgm:spPr/>
    </dgm:pt>
    <dgm:pt modelId="{C1395052-B1CF-48EA-8CE6-ECE240580A43}" type="pres">
      <dgm:prSet presAssocID="{1BD41B50-7458-48EA-9091-A2E5D6103CC1}" presName="parentNode1" presStyleLbl="node1" presStyleIdx="0" presStyleCnt="4">
        <dgm:presLayoutVars>
          <dgm:chMax val="1"/>
          <dgm:bulletEnabled val="1"/>
        </dgm:presLayoutVars>
      </dgm:prSet>
      <dgm:spPr/>
    </dgm:pt>
    <dgm:pt modelId="{D58D94DA-8372-4A0D-8B6C-D019D76E63AD}" type="pres">
      <dgm:prSet presAssocID="{1BD41B50-7458-48EA-9091-A2E5D6103CC1}" presName="connSite1" presStyleCnt="0"/>
      <dgm:spPr/>
    </dgm:pt>
    <dgm:pt modelId="{DC9CB78E-901D-4362-9552-F0E4E713ADFE}" type="pres">
      <dgm:prSet presAssocID="{7132438B-0E99-436D-ABD2-7E14751DB425}" presName="Name9" presStyleLbl="sibTrans2D1" presStyleIdx="0" presStyleCnt="3"/>
      <dgm:spPr/>
    </dgm:pt>
    <dgm:pt modelId="{B7028469-08DF-4AD8-87E7-4C896CE2FBBD}" type="pres">
      <dgm:prSet presAssocID="{CD06B08F-789E-4299-890E-C7FD65DFFCF0}" presName="composite2" presStyleCnt="0"/>
      <dgm:spPr/>
    </dgm:pt>
    <dgm:pt modelId="{BCE1617D-2B68-4FD8-8DE2-A6CE8EE3C20A}" type="pres">
      <dgm:prSet presAssocID="{CD06B08F-789E-4299-890E-C7FD65DFFCF0}" presName="dummyNode2" presStyleLbl="node1" presStyleIdx="0" presStyleCnt="4"/>
      <dgm:spPr/>
    </dgm:pt>
    <dgm:pt modelId="{DFA91755-B39E-4E32-8CD9-011152D7A974}" type="pres">
      <dgm:prSet presAssocID="{CD06B08F-789E-4299-890E-C7FD65DFFCF0}" presName="childNode2" presStyleLbl="bgAcc1" presStyleIdx="1" presStyleCnt="4">
        <dgm:presLayoutVars>
          <dgm:bulletEnabled val="1"/>
        </dgm:presLayoutVars>
      </dgm:prSet>
      <dgm:spPr>
        <a:blipFill dpi="0" rotWithShape="0">
          <a:blip xmlns:r="http://schemas.openxmlformats.org/officeDocument/2006/relationships" r:embed="rId2"/>
          <a:srcRect/>
          <a:stretch>
            <a:fillRect t="-6459" b="-6459"/>
          </a:stretch>
        </a:blipFill>
      </dgm:spPr>
    </dgm:pt>
    <dgm:pt modelId="{4E9A9948-8C90-4DF7-A95C-DC3E572ACC67}" type="pres">
      <dgm:prSet presAssocID="{CD06B08F-789E-4299-890E-C7FD65DFFCF0}" presName="childNode2tx" presStyleLbl="bgAcc1" presStyleIdx="1" presStyleCnt="4">
        <dgm:presLayoutVars>
          <dgm:bulletEnabled val="1"/>
        </dgm:presLayoutVars>
      </dgm:prSet>
      <dgm:spPr/>
    </dgm:pt>
    <dgm:pt modelId="{68462A66-66AB-4BE8-B62D-1F8A8EA86208}" type="pres">
      <dgm:prSet presAssocID="{CD06B08F-789E-4299-890E-C7FD65DFFCF0}" presName="parentNode2" presStyleLbl="node1" presStyleIdx="1" presStyleCnt="4">
        <dgm:presLayoutVars>
          <dgm:chMax val="0"/>
          <dgm:bulletEnabled val="1"/>
        </dgm:presLayoutVars>
      </dgm:prSet>
      <dgm:spPr/>
    </dgm:pt>
    <dgm:pt modelId="{F356C89B-0FAF-4182-A83D-E730D83F4EC3}" type="pres">
      <dgm:prSet presAssocID="{CD06B08F-789E-4299-890E-C7FD65DFFCF0}" presName="connSite2" presStyleCnt="0"/>
      <dgm:spPr/>
    </dgm:pt>
    <dgm:pt modelId="{7B69EC62-7C4F-4933-8C9B-75B204C67EEA}" type="pres">
      <dgm:prSet presAssocID="{ECD751E5-84B5-4D45-A2CB-161FD88F6493}" presName="Name18" presStyleLbl="sibTrans2D1" presStyleIdx="1" presStyleCnt="3"/>
      <dgm:spPr/>
    </dgm:pt>
    <dgm:pt modelId="{F27FA359-F545-4A21-87E9-A74AF9A48B34}" type="pres">
      <dgm:prSet presAssocID="{B4611250-BB03-4770-976F-7DC168EC7037}" presName="composite1" presStyleCnt="0"/>
      <dgm:spPr/>
    </dgm:pt>
    <dgm:pt modelId="{F3032A08-92B0-45C9-A42D-CD5BAEFFF219}" type="pres">
      <dgm:prSet presAssocID="{B4611250-BB03-4770-976F-7DC168EC7037}" presName="dummyNode1" presStyleLbl="node1" presStyleIdx="1" presStyleCnt="4"/>
      <dgm:spPr/>
    </dgm:pt>
    <dgm:pt modelId="{C46E6575-DC85-4283-A889-201392F269D0}" type="pres">
      <dgm:prSet presAssocID="{B4611250-BB03-4770-976F-7DC168EC7037}" presName="childNode1" presStyleLbl="bgAcc1" presStyleIdx="2" presStyleCnt="4">
        <dgm:presLayoutVars>
          <dgm:bulletEnabled val="1"/>
        </dgm:presLayoutVars>
      </dgm:prSet>
      <dgm:spPr>
        <a:blipFill dpi="0" rotWithShape="0">
          <a:blip xmlns:r="http://schemas.openxmlformats.org/officeDocument/2006/relationships" r:embed="rId3"/>
          <a:srcRect/>
          <a:stretch>
            <a:fillRect l="-23315" r="-23315"/>
          </a:stretch>
        </a:blipFill>
      </dgm:spPr>
    </dgm:pt>
    <dgm:pt modelId="{F8D68126-2D81-43AA-9E02-6809EDD70E7D}" type="pres">
      <dgm:prSet presAssocID="{B4611250-BB03-4770-976F-7DC168EC7037}" presName="childNode1tx" presStyleLbl="bgAcc1" presStyleIdx="2" presStyleCnt="4">
        <dgm:presLayoutVars>
          <dgm:bulletEnabled val="1"/>
        </dgm:presLayoutVars>
      </dgm:prSet>
      <dgm:spPr/>
    </dgm:pt>
    <dgm:pt modelId="{5DA080F3-985D-44F6-B878-A5CCEA9EC275}" type="pres">
      <dgm:prSet presAssocID="{B4611250-BB03-4770-976F-7DC168EC7037}" presName="parentNode1" presStyleLbl="node1" presStyleIdx="2" presStyleCnt="4">
        <dgm:presLayoutVars>
          <dgm:chMax val="1"/>
          <dgm:bulletEnabled val="1"/>
        </dgm:presLayoutVars>
      </dgm:prSet>
      <dgm:spPr/>
    </dgm:pt>
    <dgm:pt modelId="{5A52D173-CB8F-4C30-B13B-D847F98D0A2C}" type="pres">
      <dgm:prSet presAssocID="{B4611250-BB03-4770-976F-7DC168EC7037}" presName="connSite1" presStyleCnt="0"/>
      <dgm:spPr/>
    </dgm:pt>
    <dgm:pt modelId="{AD7ECB71-7BA4-40A6-B433-2B3C7D8270D5}" type="pres">
      <dgm:prSet presAssocID="{FFDD553F-AF33-4153-867F-6DFA5D1AA531}" presName="Name9" presStyleLbl="sibTrans2D1" presStyleIdx="2" presStyleCnt="3"/>
      <dgm:spPr/>
    </dgm:pt>
    <dgm:pt modelId="{9A06CF36-CF77-4FB6-B15C-0B0968764DFE}" type="pres">
      <dgm:prSet presAssocID="{BB3A76EE-0593-4942-8E73-BE8FEA40E0AA}" presName="composite2" presStyleCnt="0"/>
      <dgm:spPr/>
    </dgm:pt>
    <dgm:pt modelId="{87085FA9-12A9-41D7-A751-CAE5296AE6FB}" type="pres">
      <dgm:prSet presAssocID="{BB3A76EE-0593-4942-8E73-BE8FEA40E0AA}" presName="dummyNode2" presStyleLbl="node1" presStyleIdx="2" presStyleCnt="4"/>
      <dgm:spPr/>
    </dgm:pt>
    <dgm:pt modelId="{33E9B890-761B-4E66-B2C8-EBF97A95A944}" type="pres">
      <dgm:prSet presAssocID="{BB3A76EE-0593-4942-8E73-BE8FEA40E0AA}" presName="childNode2" presStyleLbl="bgAcc1" presStyleIdx="3" presStyleCnt="4">
        <dgm:presLayoutVars>
          <dgm:bulletEnabled val="1"/>
        </dgm:presLayoutVars>
      </dgm:prSet>
      <dgm:spPr>
        <a:blipFill dpi="0" rotWithShape="0">
          <a:blip xmlns:r="http://schemas.openxmlformats.org/officeDocument/2006/relationships" r:embed="rId4"/>
          <a:srcRect/>
          <a:stretch>
            <a:fillRect l="-11829" r="-11829"/>
          </a:stretch>
        </a:blipFill>
      </dgm:spPr>
    </dgm:pt>
    <dgm:pt modelId="{3C368679-D503-48CA-BB87-98D0197FE250}" type="pres">
      <dgm:prSet presAssocID="{BB3A76EE-0593-4942-8E73-BE8FEA40E0AA}" presName="childNode2tx" presStyleLbl="bgAcc1" presStyleIdx="3" presStyleCnt="4">
        <dgm:presLayoutVars>
          <dgm:bulletEnabled val="1"/>
        </dgm:presLayoutVars>
      </dgm:prSet>
      <dgm:spPr/>
    </dgm:pt>
    <dgm:pt modelId="{7340C2F0-B038-4863-8902-9E09F4775B4F}" type="pres">
      <dgm:prSet presAssocID="{BB3A76EE-0593-4942-8E73-BE8FEA40E0AA}" presName="parentNode2" presStyleLbl="node1" presStyleIdx="3" presStyleCnt="4">
        <dgm:presLayoutVars>
          <dgm:chMax val="0"/>
          <dgm:bulletEnabled val="1"/>
        </dgm:presLayoutVars>
      </dgm:prSet>
      <dgm:spPr/>
    </dgm:pt>
    <dgm:pt modelId="{549B932F-0C15-4F02-AC03-77824B641CEA}" type="pres">
      <dgm:prSet presAssocID="{BB3A76EE-0593-4942-8E73-BE8FEA40E0AA}" presName="connSite2" presStyleCnt="0"/>
      <dgm:spPr/>
    </dgm:pt>
  </dgm:ptLst>
  <dgm:cxnLst>
    <dgm:cxn modelId="{2211666F-3096-4FFD-B058-4801E2493EBC}" type="presOf" srcId="{CD06B08F-789E-4299-890E-C7FD65DFFCF0}" destId="{68462A66-66AB-4BE8-B62D-1F8A8EA86208}" srcOrd="0" destOrd="0" presId="urn:microsoft.com/office/officeart/2005/8/layout/hProcess4"/>
    <dgm:cxn modelId="{266B1378-98FB-4C7A-8DF3-247B78567129}" type="presOf" srcId="{FFDD553F-AF33-4153-867F-6DFA5D1AA531}" destId="{AD7ECB71-7BA4-40A6-B433-2B3C7D8270D5}" srcOrd="0" destOrd="0" presId="urn:microsoft.com/office/officeart/2005/8/layout/hProcess4"/>
    <dgm:cxn modelId="{070A7E85-53B6-416D-8F9E-AFAA3D56793A}" srcId="{1CC5AB64-93A7-4967-B5F8-67E8AEB6741C}" destId="{CD06B08F-789E-4299-890E-C7FD65DFFCF0}" srcOrd="1" destOrd="0" parTransId="{FEDB87BC-C164-48EB-BE10-80CA2A943A66}" sibTransId="{ECD751E5-84B5-4D45-A2CB-161FD88F6493}"/>
    <dgm:cxn modelId="{0C5F9D97-37BB-4565-A368-04F1C3E13C59}" type="presOf" srcId="{1BD41B50-7458-48EA-9091-A2E5D6103CC1}" destId="{C1395052-B1CF-48EA-8CE6-ECE240580A43}" srcOrd="0" destOrd="0" presId="urn:microsoft.com/office/officeart/2005/8/layout/hProcess4"/>
    <dgm:cxn modelId="{560881AB-1479-4486-B8C8-3BA23AEAF433}" srcId="{1CC5AB64-93A7-4967-B5F8-67E8AEB6741C}" destId="{BB3A76EE-0593-4942-8E73-BE8FEA40E0AA}" srcOrd="3" destOrd="0" parTransId="{577E5B74-DC5D-4F58-B746-D06FFF2C6CDA}" sibTransId="{0719FAD8-9876-4A97-8812-85507AE8F066}"/>
    <dgm:cxn modelId="{E4DF7DC8-C453-42F6-8E1D-198CBF2FB47E}" type="presOf" srcId="{B4611250-BB03-4770-976F-7DC168EC7037}" destId="{5DA080F3-985D-44F6-B878-A5CCEA9EC275}" srcOrd="0" destOrd="0" presId="urn:microsoft.com/office/officeart/2005/8/layout/hProcess4"/>
    <dgm:cxn modelId="{196038CD-C7D1-4E26-860C-94827C10845D}" type="presOf" srcId="{ECD751E5-84B5-4D45-A2CB-161FD88F6493}" destId="{7B69EC62-7C4F-4933-8C9B-75B204C67EEA}" srcOrd="0" destOrd="0" presId="urn:microsoft.com/office/officeart/2005/8/layout/hProcess4"/>
    <dgm:cxn modelId="{1DA94DDC-C64F-492D-BDD6-2AE5E62A35B4}" type="presOf" srcId="{7132438B-0E99-436D-ABD2-7E14751DB425}" destId="{DC9CB78E-901D-4362-9552-F0E4E713ADFE}" srcOrd="0" destOrd="0" presId="urn:microsoft.com/office/officeart/2005/8/layout/hProcess4"/>
    <dgm:cxn modelId="{0EE920E9-15D6-4C72-8D65-25F30D817B53}" srcId="{1CC5AB64-93A7-4967-B5F8-67E8AEB6741C}" destId="{B4611250-BB03-4770-976F-7DC168EC7037}" srcOrd="2" destOrd="0" parTransId="{D1E87709-C272-4463-9D0B-7B928FF86161}" sibTransId="{FFDD553F-AF33-4153-867F-6DFA5D1AA531}"/>
    <dgm:cxn modelId="{B7D435E9-61AD-4F1B-992D-A1A3A22DDA20}" type="presOf" srcId="{BB3A76EE-0593-4942-8E73-BE8FEA40E0AA}" destId="{7340C2F0-B038-4863-8902-9E09F4775B4F}" srcOrd="0" destOrd="0" presId="urn:microsoft.com/office/officeart/2005/8/layout/hProcess4"/>
    <dgm:cxn modelId="{9A733CFA-5E78-445D-90F3-CEB494865DE9}" srcId="{1CC5AB64-93A7-4967-B5F8-67E8AEB6741C}" destId="{1BD41B50-7458-48EA-9091-A2E5D6103CC1}" srcOrd="0" destOrd="0" parTransId="{790E231F-432B-4ECA-8B51-603983D579F5}" sibTransId="{7132438B-0E99-436D-ABD2-7E14751DB425}"/>
    <dgm:cxn modelId="{CCD62AFD-1117-4CD0-8122-213551B54596}" type="presOf" srcId="{1CC5AB64-93A7-4967-B5F8-67E8AEB6741C}" destId="{0BE4B7EC-3989-4E86-B4C9-CFC06AF71646}" srcOrd="0" destOrd="0" presId="urn:microsoft.com/office/officeart/2005/8/layout/hProcess4"/>
    <dgm:cxn modelId="{61897EAD-1192-4C92-9612-41BE3539B926}" type="presParOf" srcId="{0BE4B7EC-3989-4E86-B4C9-CFC06AF71646}" destId="{4F6FBB8C-DAA9-4262-A019-2A95ECB61946}" srcOrd="0" destOrd="0" presId="urn:microsoft.com/office/officeart/2005/8/layout/hProcess4"/>
    <dgm:cxn modelId="{F795E9AA-BB3A-4483-B645-E4F02DA56EEB}" type="presParOf" srcId="{0BE4B7EC-3989-4E86-B4C9-CFC06AF71646}" destId="{72D01CC4-62CD-4CF1-926E-FCB24705B486}" srcOrd="1" destOrd="0" presId="urn:microsoft.com/office/officeart/2005/8/layout/hProcess4"/>
    <dgm:cxn modelId="{9D907F6D-718A-4048-B519-608BD554CEFA}" type="presParOf" srcId="{0BE4B7EC-3989-4E86-B4C9-CFC06AF71646}" destId="{7C7C1FFC-9108-4BEA-A026-BE61399DB143}" srcOrd="2" destOrd="0" presId="urn:microsoft.com/office/officeart/2005/8/layout/hProcess4"/>
    <dgm:cxn modelId="{53234078-2DAA-437A-BEF4-542CB8A32608}" type="presParOf" srcId="{7C7C1FFC-9108-4BEA-A026-BE61399DB143}" destId="{EC6D9D74-BBC2-4AF8-B558-586004F733FE}" srcOrd="0" destOrd="0" presId="urn:microsoft.com/office/officeart/2005/8/layout/hProcess4"/>
    <dgm:cxn modelId="{D2D2EB03-7478-403C-8CDE-626EB14BB377}" type="presParOf" srcId="{EC6D9D74-BBC2-4AF8-B558-586004F733FE}" destId="{F619F7EB-3FAA-4EDC-9449-E11CD02C7C88}" srcOrd="0" destOrd="0" presId="urn:microsoft.com/office/officeart/2005/8/layout/hProcess4"/>
    <dgm:cxn modelId="{3CE83D0C-26A8-4403-8AF7-73A6B91CB3BF}" type="presParOf" srcId="{EC6D9D74-BBC2-4AF8-B558-586004F733FE}" destId="{9F233692-C470-42F2-9DBE-6DB174C8A8E2}" srcOrd="1" destOrd="0" presId="urn:microsoft.com/office/officeart/2005/8/layout/hProcess4"/>
    <dgm:cxn modelId="{8CCCD74C-A608-45B3-8299-5E8240B5706A}" type="presParOf" srcId="{EC6D9D74-BBC2-4AF8-B558-586004F733FE}" destId="{95838A07-B980-4B9E-B632-EC0ECBDC60D2}" srcOrd="2" destOrd="0" presId="urn:microsoft.com/office/officeart/2005/8/layout/hProcess4"/>
    <dgm:cxn modelId="{22592FAB-743F-4F52-B7D7-B99F41CB27A9}" type="presParOf" srcId="{EC6D9D74-BBC2-4AF8-B558-586004F733FE}" destId="{C1395052-B1CF-48EA-8CE6-ECE240580A43}" srcOrd="3" destOrd="0" presId="urn:microsoft.com/office/officeart/2005/8/layout/hProcess4"/>
    <dgm:cxn modelId="{828B58E1-5B02-4609-991E-0896B1B316CD}" type="presParOf" srcId="{EC6D9D74-BBC2-4AF8-B558-586004F733FE}" destId="{D58D94DA-8372-4A0D-8B6C-D019D76E63AD}" srcOrd="4" destOrd="0" presId="urn:microsoft.com/office/officeart/2005/8/layout/hProcess4"/>
    <dgm:cxn modelId="{0587068A-54EE-4E7A-B011-48B16ED82C6C}" type="presParOf" srcId="{7C7C1FFC-9108-4BEA-A026-BE61399DB143}" destId="{DC9CB78E-901D-4362-9552-F0E4E713ADFE}" srcOrd="1" destOrd="0" presId="urn:microsoft.com/office/officeart/2005/8/layout/hProcess4"/>
    <dgm:cxn modelId="{EC34E155-5E4E-4A75-B6B8-77033012955A}" type="presParOf" srcId="{7C7C1FFC-9108-4BEA-A026-BE61399DB143}" destId="{B7028469-08DF-4AD8-87E7-4C896CE2FBBD}" srcOrd="2" destOrd="0" presId="urn:microsoft.com/office/officeart/2005/8/layout/hProcess4"/>
    <dgm:cxn modelId="{10733C08-3C0F-4B0A-8A65-20194C211DFC}" type="presParOf" srcId="{B7028469-08DF-4AD8-87E7-4C896CE2FBBD}" destId="{BCE1617D-2B68-4FD8-8DE2-A6CE8EE3C20A}" srcOrd="0" destOrd="0" presId="urn:microsoft.com/office/officeart/2005/8/layout/hProcess4"/>
    <dgm:cxn modelId="{355237A7-F8EA-433B-8CA5-CBF6AB6FA879}" type="presParOf" srcId="{B7028469-08DF-4AD8-87E7-4C896CE2FBBD}" destId="{DFA91755-B39E-4E32-8CD9-011152D7A974}" srcOrd="1" destOrd="0" presId="urn:microsoft.com/office/officeart/2005/8/layout/hProcess4"/>
    <dgm:cxn modelId="{B28FE66B-ACBC-4337-BC1D-26965B01FC24}" type="presParOf" srcId="{B7028469-08DF-4AD8-87E7-4C896CE2FBBD}" destId="{4E9A9948-8C90-4DF7-A95C-DC3E572ACC67}" srcOrd="2" destOrd="0" presId="urn:microsoft.com/office/officeart/2005/8/layout/hProcess4"/>
    <dgm:cxn modelId="{C7FABB7F-3CE5-48E4-8196-5FDC550B8AE2}" type="presParOf" srcId="{B7028469-08DF-4AD8-87E7-4C896CE2FBBD}" destId="{68462A66-66AB-4BE8-B62D-1F8A8EA86208}" srcOrd="3" destOrd="0" presId="urn:microsoft.com/office/officeart/2005/8/layout/hProcess4"/>
    <dgm:cxn modelId="{1BAAB2DE-9B2A-4201-BD2A-B2C2F1430C8B}" type="presParOf" srcId="{B7028469-08DF-4AD8-87E7-4C896CE2FBBD}" destId="{F356C89B-0FAF-4182-A83D-E730D83F4EC3}" srcOrd="4" destOrd="0" presId="urn:microsoft.com/office/officeart/2005/8/layout/hProcess4"/>
    <dgm:cxn modelId="{7B3480CE-101A-468F-BF33-BAFFB70BF4D9}" type="presParOf" srcId="{7C7C1FFC-9108-4BEA-A026-BE61399DB143}" destId="{7B69EC62-7C4F-4933-8C9B-75B204C67EEA}" srcOrd="3" destOrd="0" presId="urn:microsoft.com/office/officeart/2005/8/layout/hProcess4"/>
    <dgm:cxn modelId="{A7F686A8-BACF-4354-828C-C04AE79EE976}" type="presParOf" srcId="{7C7C1FFC-9108-4BEA-A026-BE61399DB143}" destId="{F27FA359-F545-4A21-87E9-A74AF9A48B34}" srcOrd="4" destOrd="0" presId="urn:microsoft.com/office/officeart/2005/8/layout/hProcess4"/>
    <dgm:cxn modelId="{986DA543-9F69-49C1-A393-B491F0B3EE8C}" type="presParOf" srcId="{F27FA359-F545-4A21-87E9-A74AF9A48B34}" destId="{F3032A08-92B0-45C9-A42D-CD5BAEFFF219}" srcOrd="0" destOrd="0" presId="urn:microsoft.com/office/officeart/2005/8/layout/hProcess4"/>
    <dgm:cxn modelId="{9319E7B5-D1FC-47A5-AB55-1EDB33E1333C}" type="presParOf" srcId="{F27FA359-F545-4A21-87E9-A74AF9A48B34}" destId="{C46E6575-DC85-4283-A889-201392F269D0}" srcOrd="1" destOrd="0" presId="urn:microsoft.com/office/officeart/2005/8/layout/hProcess4"/>
    <dgm:cxn modelId="{ADD6ACEA-300F-4039-AC3E-CC963D7A70D2}" type="presParOf" srcId="{F27FA359-F545-4A21-87E9-A74AF9A48B34}" destId="{F8D68126-2D81-43AA-9E02-6809EDD70E7D}" srcOrd="2" destOrd="0" presId="urn:microsoft.com/office/officeart/2005/8/layout/hProcess4"/>
    <dgm:cxn modelId="{B0A1ABF2-A03B-4300-A408-D94C07BAABD4}" type="presParOf" srcId="{F27FA359-F545-4A21-87E9-A74AF9A48B34}" destId="{5DA080F3-985D-44F6-B878-A5CCEA9EC275}" srcOrd="3" destOrd="0" presId="urn:microsoft.com/office/officeart/2005/8/layout/hProcess4"/>
    <dgm:cxn modelId="{DA94F93C-DDAE-4535-A385-DE36B4270E44}" type="presParOf" srcId="{F27FA359-F545-4A21-87E9-A74AF9A48B34}" destId="{5A52D173-CB8F-4C30-B13B-D847F98D0A2C}" srcOrd="4" destOrd="0" presId="urn:microsoft.com/office/officeart/2005/8/layout/hProcess4"/>
    <dgm:cxn modelId="{AA9F349D-E5C5-4062-ABAF-25DF4892BC11}" type="presParOf" srcId="{7C7C1FFC-9108-4BEA-A026-BE61399DB143}" destId="{AD7ECB71-7BA4-40A6-B433-2B3C7D8270D5}" srcOrd="5" destOrd="0" presId="urn:microsoft.com/office/officeart/2005/8/layout/hProcess4"/>
    <dgm:cxn modelId="{95315035-B36C-44FE-B7E9-5EE496BA419C}" type="presParOf" srcId="{7C7C1FFC-9108-4BEA-A026-BE61399DB143}" destId="{9A06CF36-CF77-4FB6-B15C-0B0968764DFE}" srcOrd="6" destOrd="0" presId="urn:microsoft.com/office/officeart/2005/8/layout/hProcess4"/>
    <dgm:cxn modelId="{D6929E1C-C63C-42D2-AC77-B1E705088DD5}" type="presParOf" srcId="{9A06CF36-CF77-4FB6-B15C-0B0968764DFE}" destId="{87085FA9-12A9-41D7-A751-CAE5296AE6FB}" srcOrd="0" destOrd="0" presId="urn:microsoft.com/office/officeart/2005/8/layout/hProcess4"/>
    <dgm:cxn modelId="{9BE6CFCC-0252-4182-A6A4-A3E4D4F8E3DD}" type="presParOf" srcId="{9A06CF36-CF77-4FB6-B15C-0B0968764DFE}" destId="{33E9B890-761B-4E66-B2C8-EBF97A95A944}" srcOrd="1" destOrd="0" presId="urn:microsoft.com/office/officeart/2005/8/layout/hProcess4"/>
    <dgm:cxn modelId="{CA47B731-9494-4390-AEE9-09A3BA50341A}" type="presParOf" srcId="{9A06CF36-CF77-4FB6-B15C-0B0968764DFE}" destId="{3C368679-D503-48CA-BB87-98D0197FE250}" srcOrd="2" destOrd="0" presId="urn:microsoft.com/office/officeart/2005/8/layout/hProcess4"/>
    <dgm:cxn modelId="{04017D6C-3993-4B90-B158-E71CAE2E96E1}" type="presParOf" srcId="{9A06CF36-CF77-4FB6-B15C-0B0968764DFE}" destId="{7340C2F0-B038-4863-8902-9E09F4775B4F}" srcOrd="3" destOrd="0" presId="urn:microsoft.com/office/officeart/2005/8/layout/hProcess4"/>
    <dgm:cxn modelId="{77CDFD04-9D81-46F0-BA55-99AB57089069}" type="presParOf" srcId="{9A06CF36-CF77-4FB6-B15C-0B0968764DFE}" destId="{549B932F-0C15-4F02-AC03-77824B641CE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C0550-9EF3-47D8-B4B9-A65B07D7B15A}">
      <dsp:nvSpPr>
        <dsp:cNvPr id="0" name=""/>
        <dsp:cNvSpPr/>
      </dsp:nvSpPr>
      <dsp:spPr>
        <a:xfrm>
          <a:off x="11779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3BD24-D166-41CB-9ACB-4B4D8BD2F628}">
      <dsp:nvSpPr>
        <dsp:cNvPr id="0" name=""/>
        <dsp:cNvSpPr/>
      </dsp:nvSpPr>
      <dsp:spPr>
        <a:xfrm>
          <a:off x="226575" y="565673"/>
          <a:ext cx="2059705" cy="1762291"/>
        </a:xfrm>
        <a:prstGeom prst="rect">
          <a:avLst/>
        </a:prstGeom>
        <a:blipFill>
          <a:blip xmlns:r="http://schemas.openxmlformats.org/officeDocument/2006/relationships" r:embed="rId1"/>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74B43-7C57-4560-8EE7-0DECE7F7956E}">
      <dsp:nvSpPr>
        <dsp:cNvPr id="0" name=""/>
        <dsp:cNvSpPr/>
      </dsp:nvSpPr>
      <dsp:spPr>
        <a:xfrm>
          <a:off x="226575"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err="1"/>
            <a:t>Wear</a:t>
          </a:r>
          <a:r>
            <a:rPr lang="it-IT" sz="2500" kern="1200" dirty="0"/>
            <a:t>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226575" y="2327965"/>
        <a:ext cx="2059705" cy="2023372"/>
      </dsp:txXfrm>
    </dsp:sp>
    <dsp:sp modelId="{41B50F89-3C69-40A1-AB6B-29B398573BA3}">
      <dsp:nvSpPr>
        <dsp:cNvPr id="0" name=""/>
        <dsp:cNvSpPr/>
      </dsp:nvSpPr>
      <dsp:spPr>
        <a:xfrm>
          <a:off x="11779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Alessio </a:t>
          </a:r>
          <a:r>
            <a:rPr lang="it-IT" sz="2200" kern="1200" dirty="0" err="1"/>
            <a:t>Ciarcià</a:t>
          </a:r>
          <a:endParaRPr lang="it-IT" sz="2200" kern="1200" dirty="0"/>
        </a:p>
      </dsp:txBody>
      <dsp:txXfrm>
        <a:off x="117791" y="0"/>
        <a:ext cx="2175669" cy="435133"/>
      </dsp:txXfrm>
    </dsp:sp>
    <dsp:sp modelId="{66FAD072-9131-4F7F-9D8D-4F495F315524}">
      <dsp:nvSpPr>
        <dsp:cNvPr id="0" name=""/>
        <dsp:cNvSpPr/>
      </dsp:nvSpPr>
      <dsp:spPr>
        <a:xfrm>
          <a:off x="281924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E304FA-C5EE-47B1-ABD9-1365D87C359C}">
      <dsp:nvSpPr>
        <dsp:cNvPr id="0" name=""/>
        <dsp:cNvSpPr/>
      </dsp:nvSpPr>
      <dsp:spPr>
        <a:xfrm>
          <a:off x="2928024" y="565673"/>
          <a:ext cx="2059705" cy="176229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AF6FB-206B-4A54-9133-BBD9C24CFA7E}">
      <dsp:nvSpPr>
        <dsp:cNvPr id="0" name=""/>
        <dsp:cNvSpPr/>
      </dsp:nvSpPr>
      <dsp:spPr>
        <a:xfrm>
          <a:off x="2928024"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Server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Client </a:t>
          </a:r>
          <a:r>
            <a:rPr lang="it-IT" sz="2500" kern="1200" dirty="0" err="1"/>
            <a:t>app</a:t>
          </a:r>
          <a:endParaRPr lang="it-IT" sz="2500" kern="1200" dirty="0"/>
        </a:p>
      </dsp:txBody>
      <dsp:txXfrm>
        <a:off x="2928024" y="2327965"/>
        <a:ext cx="2059705" cy="2023372"/>
      </dsp:txXfrm>
    </dsp:sp>
    <dsp:sp modelId="{13D14147-52CE-46F0-89A2-173FB0C91CD2}">
      <dsp:nvSpPr>
        <dsp:cNvPr id="0" name=""/>
        <dsp:cNvSpPr/>
      </dsp:nvSpPr>
      <dsp:spPr>
        <a:xfrm>
          <a:off x="281924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Matteo Corain</a:t>
          </a:r>
        </a:p>
      </dsp:txBody>
      <dsp:txXfrm>
        <a:off x="2819241" y="0"/>
        <a:ext cx="2175669" cy="435133"/>
      </dsp:txXfrm>
    </dsp:sp>
    <dsp:sp modelId="{83DCB752-E926-4F07-8282-47110E0B3DC4}">
      <dsp:nvSpPr>
        <dsp:cNvPr id="0" name=""/>
        <dsp:cNvSpPr/>
      </dsp:nvSpPr>
      <dsp:spPr>
        <a:xfrm>
          <a:off x="5520690"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59677B-1EC4-436C-9098-FD7C19980DA9}">
      <dsp:nvSpPr>
        <dsp:cNvPr id="0" name=""/>
        <dsp:cNvSpPr/>
      </dsp:nvSpPr>
      <dsp:spPr>
        <a:xfrm>
          <a:off x="5629473" y="565673"/>
          <a:ext cx="2059705" cy="17622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67B058-AE07-4C3E-AA59-24C829BFAC1E}">
      <dsp:nvSpPr>
        <dsp:cNvPr id="0" name=""/>
        <dsp:cNvSpPr/>
      </dsp:nvSpPr>
      <dsp:spPr>
        <a:xfrm>
          <a:off x="5629473"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Smartphone </a:t>
          </a:r>
          <a:r>
            <a:rPr lang="it-IT" sz="2500" kern="1200" dirty="0" err="1"/>
            <a:t>app</a:t>
          </a:r>
          <a:endParaRPr lang="it-IT" sz="2500" kern="1200" dirty="0"/>
        </a:p>
      </dsp:txBody>
      <dsp:txXfrm>
        <a:off x="5629473" y="2327965"/>
        <a:ext cx="2059705" cy="2023372"/>
      </dsp:txXfrm>
    </dsp:sp>
    <dsp:sp modelId="{97259E5F-D1E0-4100-BE13-F27117BFF409}">
      <dsp:nvSpPr>
        <dsp:cNvPr id="0" name=""/>
        <dsp:cNvSpPr/>
      </dsp:nvSpPr>
      <dsp:spPr>
        <a:xfrm>
          <a:off x="5520690"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Andrea </a:t>
          </a:r>
          <a:r>
            <a:rPr lang="it-IT" sz="2200" kern="1200" dirty="0" err="1"/>
            <a:t>Cossio</a:t>
          </a:r>
          <a:endParaRPr lang="it-IT" sz="2200" kern="1200" dirty="0"/>
        </a:p>
      </dsp:txBody>
      <dsp:txXfrm>
        <a:off x="5520690" y="0"/>
        <a:ext cx="2175669" cy="435133"/>
      </dsp:txXfrm>
    </dsp:sp>
    <dsp:sp modelId="{53E42518-D335-446B-BB5E-020A1EEF5A6F}">
      <dsp:nvSpPr>
        <dsp:cNvPr id="0" name=""/>
        <dsp:cNvSpPr/>
      </dsp:nvSpPr>
      <dsp:spPr>
        <a:xfrm>
          <a:off x="8222139"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47913-5C21-49CC-882E-107B2388AEC1}">
      <dsp:nvSpPr>
        <dsp:cNvPr id="0" name=""/>
        <dsp:cNvSpPr/>
      </dsp:nvSpPr>
      <dsp:spPr>
        <a:xfrm>
          <a:off x="8330922" y="565673"/>
          <a:ext cx="2059705" cy="176229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40B99-C85F-4F95-93F5-49819F038ABC}">
      <dsp:nvSpPr>
        <dsp:cNvPr id="0" name=""/>
        <dsp:cNvSpPr/>
      </dsp:nvSpPr>
      <dsp:spPr>
        <a:xfrm>
          <a:off x="8330922"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HW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Panel design</a:t>
          </a:r>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8330922" y="2327965"/>
        <a:ext cx="2059705" cy="2023372"/>
      </dsp:txXfrm>
    </dsp:sp>
    <dsp:sp modelId="{F4B44362-EDAD-4EB8-8776-695FA569D5DF}">
      <dsp:nvSpPr>
        <dsp:cNvPr id="0" name=""/>
        <dsp:cNvSpPr/>
      </dsp:nvSpPr>
      <dsp:spPr>
        <a:xfrm>
          <a:off x="8222139"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Raffaele </a:t>
          </a:r>
          <a:r>
            <a:rPr lang="it-IT" sz="2200" kern="1200" dirty="0" err="1"/>
            <a:t>Tuzzo</a:t>
          </a:r>
          <a:endParaRPr lang="it-IT" sz="2200" kern="1200" dirty="0"/>
        </a:p>
      </dsp:txBody>
      <dsp:txXfrm>
        <a:off x="8222139" y="0"/>
        <a:ext cx="2175669" cy="435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C1D9E-59D0-45D4-9332-F2EB79EC01C8}">
      <dsp:nvSpPr>
        <dsp:cNvPr id="0" name=""/>
        <dsp:cNvSpPr/>
      </dsp:nvSpPr>
      <dsp:spPr>
        <a:xfrm>
          <a:off x="0" y="0"/>
          <a:ext cx="10515600" cy="13597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it-IT" sz="2700" kern="1200" dirty="0">
              <a:solidFill>
                <a:schemeClr val="tx1"/>
              </a:solidFill>
            </a:rPr>
            <a:t>Data storage</a:t>
          </a:r>
        </a:p>
        <a:p>
          <a:pPr marL="0" lvl="0" indent="0" algn="just" defTabSz="1200150">
            <a:lnSpc>
              <a:spcPct val="90000"/>
            </a:lnSpc>
            <a:spcBef>
              <a:spcPct val="0"/>
            </a:spcBef>
            <a:spcAft>
              <a:spcPct val="35000"/>
            </a:spcAft>
            <a:buNone/>
          </a:pPr>
          <a:r>
            <a:rPr lang="it-IT" sz="2400" kern="1200" dirty="0">
              <a:solidFill>
                <a:schemeClr val="tx1"/>
              </a:solidFill>
            </a:rPr>
            <a:t>The server stores </a:t>
          </a:r>
          <a:r>
            <a:rPr lang="it-IT" sz="2400" kern="1200" dirty="0" err="1">
              <a:solidFill>
                <a:schemeClr val="tx1"/>
              </a:solidFill>
            </a:rPr>
            <a:t>all</a:t>
          </a:r>
          <a:r>
            <a:rPr lang="it-IT" sz="2400" kern="1200" dirty="0">
              <a:solidFill>
                <a:schemeClr val="tx1"/>
              </a:solidFill>
            </a:rPr>
            <a:t> the data </a:t>
          </a:r>
          <a:r>
            <a:rPr lang="it-IT" sz="2400" kern="1200" dirty="0" err="1">
              <a:solidFill>
                <a:schemeClr val="tx1"/>
              </a:solidFill>
            </a:rPr>
            <a:t>regarging</a:t>
          </a:r>
          <a:r>
            <a:rPr lang="it-IT" sz="2400" kern="1200" dirty="0">
              <a:solidFill>
                <a:schemeClr val="tx1"/>
              </a:solidFill>
            </a:rPr>
            <a:t> the users, the </a:t>
          </a:r>
          <a:r>
            <a:rPr lang="it-IT" sz="2400" kern="1200" dirty="0" err="1">
              <a:solidFill>
                <a:schemeClr val="tx1"/>
              </a:solidFill>
            </a:rPr>
            <a:t>events</a:t>
          </a:r>
          <a:r>
            <a:rPr lang="it-IT" sz="2400" kern="1200" dirty="0">
              <a:solidFill>
                <a:schemeClr val="tx1"/>
              </a:solidFill>
            </a:rPr>
            <a:t> and the rooms</a:t>
          </a:r>
        </a:p>
      </dsp:txBody>
      <dsp:txXfrm>
        <a:off x="2239099" y="0"/>
        <a:ext cx="8276500" cy="1359793"/>
      </dsp:txXfrm>
    </dsp:sp>
    <dsp:sp modelId="{D61A4676-7B27-4662-8508-0E2F8A00AA7A}">
      <dsp:nvSpPr>
        <dsp:cNvPr id="0" name=""/>
        <dsp:cNvSpPr/>
      </dsp:nvSpPr>
      <dsp:spPr>
        <a:xfrm>
          <a:off x="135979" y="135979"/>
          <a:ext cx="2103120" cy="1087834"/>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95977-9FE4-40C5-8945-FBCA8FE6FA7A}">
      <dsp:nvSpPr>
        <dsp:cNvPr id="0" name=""/>
        <dsp:cNvSpPr/>
      </dsp:nvSpPr>
      <dsp:spPr>
        <a:xfrm>
          <a:off x="0" y="1495772"/>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sp:txBody>
      <dsp:txXfrm>
        <a:off x="2239099" y="1495772"/>
        <a:ext cx="8276500" cy="1359793"/>
      </dsp:txXfrm>
    </dsp:sp>
    <dsp:sp modelId="{8C79A8FB-4AC3-42EA-A556-113959285A87}">
      <dsp:nvSpPr>
        <dsp:cNvPr id="0" name=""/>
        <dsp:cNvSpPr/>
      </dsp:nvSpPr>
      <dsp:spPr>
        <a:xfrm>
          <a:off x="135979" y="1631751"/>
          <a:ext cx="2103120" cy="1087834"/>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FF8029-90E4-4809-A84B-819103A8FE02}">
      <dsp:nvSpPr>
        <dsp:cNvPr id="0" name=""/>
        <dsp:cNvSpPr/>
      </dsp:nvSpPr>
      <dsp:spPr>
        <a:xfrm>
          <a:off x="0" y="2991544"/>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sp:txBody>
      <dsp:txXfrm>
        <a:off x="2239099" y="2991544"/>
        <a:ext cx="8276500" cy="1359793"/>
      </dsp:txXfrm>
    </dsp:sp>
    <dsp:sp modelId="{36C3D2E7-6347-48FF-B30C-90FE36BDD282}">
      <dsp:nvSpPr>
        <dsp:cNvPr id="0" name=""/>
        <dsp:cNvSpPr/>
      </dsp:nvSpPr>
      <dsp:spPr>
        <a:xfrm>
          <a:off x="135979" y="3127524"/>
          <a:ext cx="2103120" cy="10878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B2BF0-CD6E-439E-9FE5-0EC0C98F5057}">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ACD57-8B02-49D8-9D89-7CC125DFE5E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SQLite as the database backend</a:t>
          </a:r>
        </a:p>
      </dsp:txBody>
      <dsp:txXfrm>
        <a:off x="0" y="2124"/>
        <a:ext cx="10515600" cy="1449029"/>
      </dsp:txXfrm>
    </dsp:sp>
    <dsp:sp modelId="{DCC5BAC4-E820-4BEB-8FA3-A43853CD463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FFC93-EF3A-4FB3-A2A9-BD6F53EB61F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the Python SQLAlchemy support library</a:t>
          </a:r>
        </a:p>
      </dsp:txBody>
      <dsp:txXfrm>
        <a:off x="0" y="1451154"/>
        <a:ext cx="10515600" cy="1449029"/>
      </dsp:txXfrm>
    </dsp:sp>
    <dsp:sp modelId="{9C6A9F6D-8105-49C7-89B0-088DF2AC66B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B22AD-A7F1-4507-92B1-B6F587DD7BB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Manages data about users, rooms, events and their relationships</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EA967-07D9-43FB-968D-0DF1FDD030BE}">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7D743-1FEA-4777-A67E-6935ED99891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Generates the daily schedule matching rooms and events</a:t>
          </a:r>
        </a:p>
      </dsp:txBody>
      <dsp:txXfrm>
        <a:off x="0" y="531"/>
        <a:ext cx="10515600" cy="870055"/>
      </dsp:txXfrm>
    </dsp:sp>
    <dsp:sp modelId="{FE0C48CA-9FB8-4668-8EC4-B9FD28259A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3B97E-2D4B-4652-8DFD-3ED40F6FA5F8}">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Uses a brute force optimization method</a:t>
          </a:r>
        </a:p>
      </dsp:txBody>
      <dsp:txXfrm>
        <a:off x="0" y="870586"/>
        <a:ext cx="10515600" cy="870055"/>
      </dsp:txXfrm>
    </dsp:sp>
    <dsp:sp modelId="{54562648-6F87-4E52-8D00-78C4B964CC50}">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E916E-96FA-45AE-9C8E-7B6FB2C63B29}">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It is capable of optimizing different target functions</a:t>
          </a:r>
        </a:p>
      </dsp:txBody>
      <dsp:txXfrm>
        <a:off x="0" y="1740641"/>
        <a:ext cx="10515600" cy="870055"/>
      </dsp:txXfrm>
    </dsp:sp>
    <dsp:sp modelId="{0F69CBE4-2457-4F28-B54F-CF6A2763790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DC286-42AB-477E-8559-22A13DEE803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Makes sure that events fit the rooms and don’t overlap</a:t>
          </a:r>
        </a:p>
      </dsp:txBody>
      <dsp:txXfrm>
        <a:off x="0" y="2610696"/>
        <a:ext cx="10515600" cy="870055"/>
      </dsp:txXfrm>
    </dsp:sp>
    <dsp:sp modelId="{6FF41AAF-AD31-4633-B81F-5FA84AD5B028}">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F2293-E8CD-4FF5-A287-43F817E30D1F}">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Run asynchronously in a separated thread</a:t>
          </a:r>
        </a:p>
      </dsp:txBody>
      <dsp:txXfrm>
        <a:off x="0" y="3480751"/>
        <a:ext cx="10515600" cy="870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08D31-4C3B-45B4-97A3-ECBA742F922B}">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68303-4EFE-468E-8A13-915FE86E25D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Flask as the HTTP server</a:t>
          </a:r>
        </a:p>
      </dsp:txBody>
      <dsp:txXfrm>
        <a:off x="0" y="2124"/>
        <a:ext cx="10515600" cy="1449029"/>
      </dsp:txXfrm>
    </dsp:sp>
    <dsp:sp modelId="{27DD6F09-18A2-487B-8A67-51982B1070AF}">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5F3B-EB21-4699-B643-3C380B04734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err="1"/>
            <a:t>Exposes</a:t>
          </a:r>
          <a:r>
            <a:rPr lang="it-IT" sz="4000" kern="1200" dirty="0"/>
            <a:t> </a:t>
          </a:r>
          <a:r>
            <a:rPr lang="it-IT" sz="4000" kern="1200" dirty="0" err="1"/>
            <a:t>APIs</a:t>
          </a:r>
          <a:r>
            <a:rPr lang="it-IT" sz="4000" kern="1200" dirty="0"/>
            <a:t> to access data </a:t>
          </a:r>
          <a:r>
            <a:rPr lang="it-IT" sz="4000" kern="1200" dirty="0" err="1"/>
            <a:t>about</a:t>
          </a:r>
          <a:r>
            <a:rPr lang="it-IT" sz="4000" kern="1200" dirty="0"/>
            <a:t> users, rooms, </a:t>
          </a:r>
          <a:r>
            <a:rPr lang="it-IT" sz="4000" kern="1200" dirty="0" err="1"/>
            <a:t>events</a:t>
          </a:r>
          <a:r>
            <a:rPr lang="it-IT" sz="4000" kern="1200" dirty="0"/>
            <a:t>, media </a:t>
          </a:r>
          <a:r>
            <a:rPr lang="it-IT" sz="4000" kern="1200" dirty="0" err="1"/>
            <a:t>contents</a:t>
          </a:r>
          <a:r>
            <a:rPr lang="it-IT" sz="4000" kern="1200" dirty="0"/>
            <a:t>, </a:t>
          </a:r>
          <a:r>
            <a:rPr lang="it-IT" sz="4000" kern="1200" dirty="0" err="1"/>
            <a:t>graph</a:t>
          </a:r>
          <a:r>
            <a:rPr lang="it-IT" sz="4000" kern="1200" dirty="0"/>
            <a:t> </a:t>
          </a:r>
          <a:r>
            <a:rPr lang="it-IT" sz="4000" kern="1200" dirty="0" err="1"/>
            <a:t>nodes</a:t>
          </a:r>
          <a:endParaRPr lang="it-IT" sz="4000" kern="1200" dirty="0"/>
        </a:p>
      </dsp:txBody>
      <dsp:txXfrm>
        <a:off x="0" y="1451154"/>
        <a:ext cx="10515600" cy="1449029"/>
      </dsp:txXfrm>
    </dsp:sp>
    <dsp:sp modelId="{C777263C-637F-4874-B157-F6E4F68ADF4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64B82-9486-4FCA-9FCC-99F7E510DE1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Access to data is restricted only to registered users</a:t>
          </a:r>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33692-C470-42F2-9DBE-6DB174C8A8E2}">
      <dsp:nvSpPr>
        <dsp:cNvPr id="0" name=""/>
        <dsp:cNvSpPr/>
      </dsp:nvSpPr>
      <dsp:spPr>
        <a:xfrm>
          <a:off x="529" y="1317809"/>
          <a:ext cx="2080186" cy="1715718"/>
        </a:xfrm>
        <a:prstGeom prst="roundRect">
          <a:avLst>
            <a:gd name="adj" fmla="val 10000"/>
          </a:avLst>
        </a:prstGeom>
        <a:blipFill dpi="0" rotWithShape="0">
          <a:blip xmlns:r="http://schemas.openxmlformats.org/officeDocument/2006/relationships" r:embed="rId1"/>
          <a:srcRect/>
          <a:stretch>
            <a:fillRect l="-11956" r="-11956"/>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9CB78E-901D-4362-9552-F0E4E713ADFE}">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95052-B1CF-48EA-8CE6-ECE240580A43}">
      <dsp:nvSpPr>
        <dsp:cNvPr id="0" name=""/>
        <dsp:cNvSpPr/>
      </dsp:nvSpPr>
      <dsp:spPr>
        <a:xfrm>
          <a:off x="462793"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Event</a:t>
          </a:r>
          <a:r>
            <a:rPr lang="it-IT" sz="2200" kern="1200" dirty="0"/>
            <a:t> </a:t>
          </a:r>
          <a:r>
            <a:rPr lang="it-IT" sz="2200" kern="1200" dirty="0" err="1"/>
            <a:t>creation</a:t>
          </a:r>
          <a:r>
            <a:rPr lang="it-IT" sz="2200" kern="1200" dirty="0"/>
            <a:t> and </a:t>
          </a:r>
          <a:r>
            <a:rPr lang="it-IT" sz="2200" kern="1200" dirty="0" err="1"/>
            <a:t>joining</a:t>
          </a:r>
          <a:endParaRPr lang="it-IT" sz="2200" kern="1200" dirty="0"/>
        </a:p>
      </dsp:txBody>
      <dsp:txXfrm>
        <a:off x="484329" y="2687410"/>
        <a:ext cx="1805982" cy="692236"/>
      </dsp:txXfrm>
    </dsp:sp>
    <dsp:sp modelId="{DFA91755-B39E-4E32-8CD9-011152D7A974}">
      <dsp:nvSpPr>
        <dsp:cNvPr id="0" name=""/>
        <dsp:cNvSpPr/>
      </dsp:nvSpPr>
      <dsp:spPr>
        <a:xfrm>
          <a:off x="2734937" y="1317809"/>
          <a:ext cx="2080186" cy="1715718"/>
        </a:xfrm>
        <a:prstGeom prst="roundRect">
          <a:avLst>
            <a:gd name="adj" fmla="val 10000"/>
          </a:avLst>
        </a:prstGeom>
        <a:blipFill dpi="0" rotWithShape="0">
          <a:blip xmlns:r="http://schemas.openxmlformats.org/officeDocument/2006/relationships" r:embed="rId2"/>
          <a:srcRect/>
          <a:stretch>
            <a:fillRect t="-6459" b="-645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69EC62-7C4F-4933-8C9B-75B204C67EEA}">
      <dsp:nvSpPr>
        <dsp:cNvPr id="0" name=""/>
        <dsp:cNvSpPr/>
      </dsp:nvSpPr>
      <dsp:spPr>
        <a:xfrm>
          <a:off x="3862865" y="222857"/>
          <a:ext cx="2685859" cy="2685859"/>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62A66-66AB-4BE8-B62D-1F8A8EA86208}">
      <dsp:nvSpPr>
        <dsp:cNvPr id="0" name=""/>
        <dsp:cNvSpPr/>
      </dsp:nvSpPr>
      <dsp:spPr>
        <a:xfrm>
          <a:off x="3197200"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Room </a:t>
          </a:r>
          <a:r>
            <a:rPr lang="it-IT" sz="2200" kern="1200" dirty="0" err="1"/>
            <a:t>preparation</a:t>
          </a:r>
          <a:endParaRPr lang="it-IT" sz="2200" kern="1200" dirty="0"/>
        </a:p>
      </dsp:txBody>
      <dsp:txXfrm>
        <a:off x="3218736" y="971691"/>
        <a:ext cx="1805982" cy="692236"/>
      </dsp:txXfrm>
    </dsp:sp>
    <dsp:sp modelId="{C46E6575-DC85-4283-A889-201392F269D0}">
      <dsp:nvSpPr>
        <dsp:cNvPr id="0" name=""/>
        <dsp:cNvSpPr/>
      </dsp:nvSpPr>
      <dsp:spPr>
        <a:xfrm>
          <a:off x="5469344" y="1317809"/>
          <a:ext cx="2080186" cy="1715718"/>
        </a:xfrm>
        <a:prstGeom prst="roundRect">
          <a:avLst>
            <a:gd name="adj" fmla="val 10000"/>
          </a:avLst>
        </a:prstGeom>
        <a:blipFill dpi="0" rotWithShape="0">
          <a:blip xmlns:r="http://schemas.openxmlformats.org/officeDocument/2006/relationships" r:embed="rId3"/>
          <a:srcRect/>
          <a:stretch>
            <a:fillRect l="-23315" r="-23315"/>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7ECB71-7BA4-40A6-B433-2B3C7D8270D5}">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A080F3-985D-44F6-B878-A5CCEA9EC275}">
      <dsp:nvSpPr>
        <dsp:cNvPr id="0" name=""/>
        <dsp:cNvSpPr/>
      </dsp:nvSpPr>
      <dsp:spPr>
        <a:xfrm>
          <a:off x="5931608"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Directional</a:t>
          </a:r>
          <a:r>
            <a:rPr lang="it-IT" sz="2200" kern="1200" dirty="0"/>
            <a:t> </a:t>
          </a:r>
          <a:r>
            <a:rPr lang="it-IT" sz="2200" kern="1200" dirty="0" err="1"/>
            <a:t>panels</a:t>
          </a:r>
          <a:endParaRPr lang="it-IT" sz="2200" kern="1200" dirty="0"/>
        </a:p>
      </dsp:txBody>
      <dsp:txXfrm>
        <a:off x="5953144" y="2687410"/>
        <a:ext cx="1805982" cy="692236"/>
      </dsp:txXfrm>
    </dsp:sp>
    <dsp:sp modelId="{33E9B890-761B-4E66-B2C8-EBF97A95A944}">
      <dsp:nvSpPr>
        <dsp:cNvPr id="0" name=""/>
        <dsp:cNvSpPr/>
      </dsp:nvSpPr>
      <dsp:spPr>
        <a:xfrm>
          <a:off x="8203751" y="1317809"/>
          <a:ext cx="2080186" cy="1715718"/>
        </a:xfrm>
        <a:prstGeom prst="roundRect">
          <a:avLst>
            <a:gd name="adj" fmla="val 10000"/>
          </a:avLst>
        </a:prstGeom>
        <a:blipFill dpi="0" rotWithShape="0">
          <a:blip xmlns:r="http://schemas.openxmlformats.org/officeDocument/2006/relationships" r:embed="rId4"/>
          <a:srcRect/>
          <a:stretch>
            <a:fillRect l="-11829" r="-1182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0C2F0-B038-4863-8902-9E09F4775B4F}">
      <dsp:nvSpPr>
        <dsp:cNvPr id="0" name=""/>
        <dsp:cNvSpPr/>
      </dsp:nvSpPr>
      <dsp:spPr>
        <a:xfrm>
          <a:off x="8666015"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NTMY </a:t>
          </a:r>
          <a:r>
            <a:rPr lang="it-IT" sz="2200" kern="1200" dirty="0" err="1"/>
            <a:t>action</a:t>
          </a:r>
          <a:endParaRPr lang="it-IT" sz="2200" kern="1200" dirty="0"/>
        </a:p>
      </dsp:txBody>
      <dsp:txXfrm>
        <a:off x="8687551" y="971691"/>
        <a:ext cx="1805982" cy="69223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773D2-BFB1-40FD-AE2B-ED3AC651F5FF}" type="datetimeFigureOut">
              <a:rPr lang="it-IT" smtClean="0"/>
              <a:t>11/06/2018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D0234-36F7-4CC4-80FC-E531015F543B}" type="slidenum">
              <a:rPr lang="it-IT" smtClean="0"/>
              <a:t>‹N›</a:t>
            </a:fld>
            <a:endParaRPr lang="it-IT"/>
          </a:p>
        </p:txBody>
      </p:sp>
    </p:spTree>
    <p:extLst>
      <p:ext uri="{BB962C8B-B14F-4D97-AF65-F5344CB8AC3E}">
        <p14:creationId xmlns:p14="http://schemas.microsoft.com/office/powerpoint/2010/main" val="95650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1306A-A5C0-4BBE-833E-FCE88CFBEFD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9F471C8-F18E-4B33-80BB-0C1D3EB0C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5190FE7-9771-469D-9A93-2E244557F903}"/>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CCF3C039-1C10-4D76-8942-06C34CE96C3A}"/>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78856815-5C89-40A9-A6CD-80E054F4F4E7}"/>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294717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6E2EEE-E9B8-426C-A3AA-20B75D01A87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D05CD54-16C6-40C9-9419-752FA4ACDCA2}"/>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695CBF-A5DE-4167-AB01-71C9E3DF481B}"/>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E817DE51-CD32-4437-8C89-E015CA38D99F}"/>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E6855DC2-7B83-4B78-ADA6-71661972289D}"/>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59774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F1A982-E43C-42FA-B823-B2ED5F4859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22D3EE-4903-4B82-95DD-E5728BB03A7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A7911A-0C79-4F3F-B256-2FD3913F70CC}"/>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AAA1CE5-61DE-46AB-A1F1-F200628F6304}"/>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92A166BC-B925-46CA-9ACF-F4E18622845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8870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801C4-C889-4195-BFED-4DB145B9FC92}"/>
              </a:ext>
            </a:extLst>
          </p:cNvPr>
          <p:cNvSpPr>
            <a:spLocks noGrp="1"/>
          </p:cNvSpPr>
          <p:nvPr>
            <p:ph type="title"/>
          </p:nvPr>
        </p:nvSpPr>
        <p:spPr>
          <a:xfrm>
            <a:off x="2098200" y="365125"/>
            <a:ext cx="9255600" cy="1325563"/>
          </a:xfr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C82043D-FA4D-4A38-978B-AA02792B2082}"/>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B1D999-9BB6-42C4-81E8-D71E2A5A3220}"/>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5EFE0D6-810F-4060-8C22-7453BC953193}"/>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53F37DE0-E636-4333-A97E-8E7B1355F51D}"/>
              </a:ext>
            </a:extLst>
          </p:cNvPr>
          <p:cNvSpPr>
            <a:spLocks noGrp="1"/>
          </p:cNvSpPr>
          <p:nvPr>
            <p:ph type="sldNum" sz="quarter" idx="12"/>
          </p:nvPr>
        </p:nvSpPr>
        <p:spPr/>
        <p:txBody>
          <a:bodyPr/>
          <a:lstStyle/>
          <a:p>
            <a:fld id="{A27405AD-269E-48FA-B749-A0B803F8320C}" type="slidenum">
              <a:rPr lang="it-IT" smtClean="0"/>
              <a:t>‹N›</a:t>
            </a:fld>
            <a:endParaRPr lang="it-IT"/>
          </a:p>
        </p:txBody>
      </p:sp>
      <p:pic>
        <p:nvPicPr>
          <p:cNvPr id="8" name="Immagine 7">
            <a:extLst>
              <a:ext uri="{FF2B5EF4-FFF2-40B4-BE49-F238E27FC236}">
                <a16:creationId xmlns:a16="http://schemas.microsoft.com/office/drawing/2014/main" id="{F5D5CD5C-3C5F-4E33-B597-CF8F0E0D8E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97906"/>
            <a:ext cx="1260000" cy="1260000"/>
          </a:xfrm>
          <a:prstGeom prst="rect">
            <a:avLst/>
          </a:prstGeom>
        </p:spPr>
      </p:pic>
    </p:spTree>
    <p:extLst>
      <p:ext uri="{BB962C8B-B14F-4D97-AF65-F5344CB8AC3E}">
        <p14:creationId xmlns:p14="http://schemas.microsoft.com/office/powerpoint/2010/main" val="41799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46734B-B20B-4170-81A7-19CB35F36E67}"/>
              </a:ext>
            </a:extLst>
          </p:cNvPr>
          <p:cNvSpPr>
            <a:spLocks noGrp="1"/>
          </p:cNvSpPr>
          <p:nvPr>
            <p:ph type="title"/>
          </p:nvPr>
        </p:nvSpPr>
        <p:spPr>
          <a:xfrm>
            <a:off x="831850" y="1709738"/>
            <a:ext cx="10515600"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664BF02-07B7-4227-810A-8DBED0D39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09255B38-E2A5-4B06-8445-407A1B1F756A}"/>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1F1CF15-3875-4F93-885A-FBF0BE631CAE}"/>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0A7E2C89-658E-48C9-BF38-84BF11E74799}"/>
              </a:ext>
            </a:extLst>
          </p:cNvPr>
          <p:cNvSpPr>
            <a:spLocks noGrp="1"/>
          </p:cNvSpPr>
          <p:nvPr>
            <p:ph type="sldNum" sz="quarter" idx="12"/>
          </p:nvPr>
        </p:nvSpPr>
        <p:spPr/>
        <p:txBody>
          <a:bodyPr/>
          <a:lstStyle/>
          <a:p>
            <a:fld id="{A27405AD-269E-48FA-B749-A0B803F8320C}" type="slidenum">
              <a:rPr lang="it-IT" smtClean="0"/>
              <a:t>‹N›</a:t>
            </a:fld>
            <a:endParaRPr lang="it-IT"/>
          </a:p>
        </p:txBody>
      </p:sp>
      <p:pic>
        <p:nvPicPr>
          <p:cNvPr id="7" name="Immagine 6">
            <a:extLst>
              <a:ext uri="{FF2B5EF4-FFF2-40B4-BE49-F238E27FC236}">
                <a16:creationId xmlns:a16="http://schemas.microsoft.com/office/drawing/2014/main" id="{8F5DCD0C-D489-4874-B891-45300CED7F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550" y="2296113"/>
            <a:ext cx="1440000" cy="1440000"/>
          </a:xfrm>
          <a:prstGeom prst="rect">
            <a:avLst/>
          </a:prstGeom>
        </p:spPr>
      </p:pic>
    </p:spTree>
    <p:extLst>
      <p:ext uri="{BB962C8B-B14F-4D97-AF65-F5344CB8AC3E}">
        <p14:creationId xmlns:p14="http://schemas.microsoft.com/office/powerpoint/2010/main" val="4587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93761-4303-4D85-8A67-A381C5BA5A3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881E42-5163-4B60-9E42-3D484D6E39A6}"/>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5910058-6FB0-44F2-8018-18B769AD671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BDF37CB-D4C0-4C1C-9A07-FF8C736BD83B}"/>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B74540ED-F848-4FBC-8005-B00C38935E3E}"/>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EA114F92-B240-4542-A4A8-AA778B9BAB41}"/>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68732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AC04B0-7F73-4BCC-BCAC-929F0A5F175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392B14B-7397-43F0-8EBF-1F0C655EB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2C550EFC-42B6-46A6-8BA0-688B30F793C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74E32ED-96A3-40C6-9D6F-BBC8620EB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DC83CE8B-DD81-4904-8D25-86501D668843}"/>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E2F5784-22BC-45DB-B1CF-9E78D62ABDFC}"/>
              </a:ext>
            </a:extLst>
          </p:cNvPr>
          <p:cNvSpPr>
            <a:spLocks noGrp="1"/>
          </p:cNvSpPr>
          <p:nvPr>
            <p:ph type="dt" sz="half" idx="10"/>
          </p:nvPr>
        </p:nvSpPr>
        <p:spPr/>
        <p:txBody>
          <a:bodyPr/>
          <a:lstStyle/>
          <a:p>
            <a:r>
              <a:rPr lang="it-IT"/>
              <a:t>29/06/2018</a:t>
            </a:r>
          </a:p>
        </p:txBody>
      </p:sp>
      <p:sp>
        <p:nvSpPr>
          <p:cNvPr id="8" name="Segnaposto piè di pagina 7">
            <a:extLst>
              <a:ext uri="{FF2B5EF4-FFF2-40B4-BE49-F238E27FC236}">
                <a16:creationId xmlns:a16="http://schemas.microsoft.com/office/drawing/2014/main" id="{D5A0A931-AFC9-4B5E-AB93-C15A60A41DD7}"/>
              </a:ext>
            </a:extLst>
          </p:cNvPr>
          <p:cNvSpPr>
            <a:spLocks noGrp="1"/>
          </p:cNvSpPr>
          <p:nvPr>
            <p:ph type="ftr" sz="quarter" idx="11"/>
          </p:nvPr>
        </p:nvSpPr>
        <p:spPr/>
        <p:txBody>
          <a:bodyPr/>
          <a:lstStyle/>
          <a:p>
            <a:r>
              <a:rPr lang="it-IT"/>
              <a:t>NTMY - Ambient intelligence 2018</a:t>
            </a:r>
          </a:p>
        </p:txBody>
      </p:sp>
      <p:sp>
        <p:nvSpPr>
          <p:cNvPr id="9" name="Segnaposto numero diapositiva 8">
            <a:extLst>
              <a:ext uri="{FF2B5EF4-FFF2-40B4-BE49-F238E27FC236}">
                <a16:creationId xmlns:a16="http://schemas.microsoft.com/office/drawing/2014/main" id="{231F00C1-A694-4726-9B5B-7C3C798AC212}"/>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1602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39DDAC-3FFA-4CCE-9173-1959F6AB972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11CC85-37AD-471E-90E9-3ADC3DC70779}"/>
              </a:ext>
            </a:extLst>
          </p:cNvPr>
          <p:cNvSpPr>
            <a:spLocks noGrp="1"/>
          </p:cNvSpPr>
          <p:nvPr>
            <p:ph type="dt" sz="half" idx="10"/>
          </p:nvPr>
        </p:nvSpPr>
        <p:spPr/>
        <p:txBody>
          <a:bodyPr/>
          <a:lstStyle/>
          <a:p>
            <a:r>
              <a:rPr lang="it-IT"/>
              <a:t>29/06/2018</a:t>
            </a:r>
          </a:p>
        </p:txBody>
      </p:sp>
      <p:sp>
        <p:nvSpPr>
          <p:cNvPr id="4" name="Segnaposto piè di pagina 3">
            <a:extLst>
              <a:ext uri="{FF2B5EF4-FFF2-40B4-BE49-F238E27FC236}">
                <a16:creationId xmlns:a16="http://schemas.microsoft.com/office/drawing/2014/main" id="{03759D65-1DFF-4E74-9256-C91F3BCF3E5F}"/>
              </a:ext>
            </a:extLst>
          </p:cNvPr>
          <p:cNvSpPr>
            <a:spLocks noGrp="1"/>
          </p:cNvSpPr>
          <p:nvPr>
            <p:ph type="ftr" sz="quarter" idx="11"/>
          </p:nvPr>
        </p:nvSpPr>
        <p:spPr/>
        <p:txBody>
          <a:bodyPr/>
          <a:lstStyle/>
          <a:p>
            <a:r>
              <a:rPr lang="it-IT"/>
              <a:t>NTMY - Ambient intelligence 2018</a:t>
            </a:r>
          </a:p>
        </p:txBody>
      </p:sp>
      <p:sp>
        <p:nvSpPr>
          <p:cNvPr id="5" name="Segnaposto numero diapositiva 4">
            <a:extLst>
              <a:ext uri="{FF2B5EF4-FFF2-40B4-BE49-F238E27FC236}">
                <a16:creationId xmlns:a16="http://schemas.microsoft.com/office/drawing/2014/main" id="{D5FDA4D5-2DC9-4AB6-ACB8-768B8D5202C4}"/>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293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49A51BE-E80C-43B2-9B6C-5744A43A1B14}"/>
              </a:ext>
            </a:extLst>
          </p:cNvPr>
          <p:cNvSpPr>
            <a:spLocks noGrp="1"/>
          </p:cNvSpPr>
          <p:nvPr>
            <p:ph type="dt" sz="half" idx="10"/>
          </p:nvPr>
        </p:nvSpPr>
        <p:spPr/>
        <p:txBody>
          <a:bodyPr/>
          <a:lstStyle/>
          <a:p>
            <a:r>
              <a:rPr lang="it-IT"/>
              <a:t>29/06/2018</a:t>
            </a:r>
          </a:p>
        </p:txBody>
      </p:sp>
      <p:sp>
        <p:nvSpPr>
          <p:cNvPr id="3" name="Segnaposto piè di pagina 2">
            <a:extLst>
              <a:ext uri="{FF2B5EF4-FFF2-40B4-BE49-F238E27FC236}">
                <a16:creationId xmlns:a16="http://schemas.microsoft.com/office/drawing/2014/main" id="{B9720648-ED96-4AB2-AE64-C758F21A69B9}"/>
              </a:ext>
            </a:extLst>
          </p:cNvPr>
          <p:cNvSpPr>
            <a:spLocks noGrp="1"/>
          </p:cNvSpPr>
          <p:nvPr>
            <p:ph type="ftr" sz="quarter" idx="11"/>
          </p:nvPr>
        </p:nvSpPr>
        <p:spPr/>
        <p:txBody>
          <a:bodyPr/>
          <a:lstStyle/>
          <a:p>
            <a:r>
              <a:rPr lang="it-IT"/>
              <a:t>NTMY - Ambient intelligence 2018</a:t>
            </a:r>
          </a:p>
        </p:txBody>
      </p:sp>
      <p:sp>
        <p:nvSpPr>
          <p:cNvPr id="4" name="Segnaposto numero diapositiva 3">
            <a:extLst>
              <a:ext uri="{FF2B5EF4-FFF2-40B4-BE49-F238E27FC236}">
                <a16:creationId xmlns:a16="http://schemas.microsoft.com/office/drawing/2014/main" id="{FF581278-A931-44A3-915B-35470D56E3D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44826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40D5C-43DF-4A84-9E7D-A414A2A365F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06BF55-75D3-410E-A88C-F47463600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22B0FD3-6EFF-4E50-9D30-978ADCCE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B1AA6E7-4A79-4C5F-B640-9857BE1A5B1C}"/>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8D3B0788-2883-4DC3-82E6-2794C5AA69F9}"/>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4AD63BE9-064D-4F6A-A462-D9CA4A2002B5}"/>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6698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ED9D1-7199-43C3-ADF0-9C20D149BA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03DA503-09FB-426C-831A-E649C9D58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23E0B23-780F-4C34-A664-9CDF3ABFC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09F2D937-04FB-4338-BD78-387892A574A1}"/>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0EB1AC72-BDFE-4E61-B403-C615D57E032F}"/>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1A33ED7-987E-485A-98E7-65D1D8D4D0B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8839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169982-4271-4444-ADC6-8ADA8B4C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9CD1784F-EE0D-4F52-9594-9C3A318B4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331173D-57C8-4F98-AF8B-081FFEE98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a:t>29/06/2018</a:t>
            </a:r>
          </a:p>
        </p:txBody>
      </p:sp>
      <p:sp>
        <p:nvSpPr>
          <p:cNvPr id="5" name="Segnaposto piè di pagina 4">
            <a:extLst>
              <a:ext uri="{FF2B5EF4-FFF2-40B4-BE49-F238E27FC236}">
                <a16:creationId xmlns:a16="http://schemas.microsoft.com/office/drawing/2014/main" id="{1627DF3A-AA22-442C-A46B-3527F2E61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NTMY - Ambient intelligence 2018</a:t>
            </a:r>
          </a:p>
        </p:txBody>
      </p:sp>
      <p:sp>
        <p:nvSpPr>
          <p:cNvPr id="6" name="Segnaposto numero diapositiva 5">
            <a:extLst>
              <a:ext uri="{FF2B5EF4-FFF2-40B4-BE49-F238E27FC236}">
                <a16:creationId xmlns:a16="http://schemas.microsoft.com/office/drawing/2014/main" id="{63AACFBC-0BE8-46E8-AA25-0AC46FC06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405AD-269E-48FA-B749-A0B803F8320C}" type="slidenum">
              <a:rPr lang="it-IT" smtClean="0"/>
              <a:t>‹N›</a:t>
            </a:fld>
            <a:endParaRPr lang="it-IT"/>
          </a:p>
        </p:txBody>
      </p:sp>
    </p:spTree>
    <p:extLst>
      <p:ext uri="{BB962C8B-B14F-4D97-AF65-F5344CB8AC3E}">
        <p14:creationId xmlns:p14="http://schemas.microsoft.com/office/powerpoint/2010/main" val="80449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ami-2018.github.io/NTMY/"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0.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1B62C-6966-40D2-9593-DD41C5E40B48}"/>
              </a:ext>
            </a:extLst>
          </p:cNvPr>
          <p:cNvSpPr>
            <a:spLocks noGrp="1"/>
          </p:cNvSpPr>
          <p:nvPr>
            <p:ph type="ctrTitle"/>
          </p:nvPr>
        </p:nvSpPr>
        <p:spPr>
          <a:xfrm>
            <a:off x="1524000" y="1426189"/>
            <a:ext cx="9144000" cy="2387600"/>
          </a:xfrm>
        </p:spPr>
        <p:txBody>
          <a:bodyPr/>
          <a:lstStyle/>
          <a:p>
            <a:r>
              <a:rPr lang="it-IT" dirty="0" err="1"/>
              <a:t>Nice</a:t>
            </a:r>
            <a:r>
              <a:rPr lang="it-IT" dirty="0"/>
              <a:t> To </a:t>
            </a:r>
            <a:r>
              <a:rPr lang="it-IT" dirty="0" err="1"/>
              <a:t>Meet</a:t>
            </a:r>
            <a:r>
              <a:rPr lang="it-IT" dirty="0"/>
              <a:t> </a:t>
            </a:r>
            <a:r>
              <a:rPr lang="it-IT" dirty="0" err="1"/>
              <a:t>You</a:t>
            </a:r>
            <a:endParaRPr lang="it-IT" dirty="0"/>
          </a:p>
        </p:txBody>
      </p:sp>
      <p:sp>
        <p:nvSpPr>
          <p:cNvPr id="3" name="Sottotitolo 2">
            <a:extLst>
              <a:ext uri="{FF2B5EF4-FFF2-40B4-BE49-F238E27FC236}">
                <a16:creationId xmlns:a16="http://schemas.microsoft.com/office/drawing/2014/main" id="{2CB870BA-E58F-4F91-A234-BB884261A7C1}"/>
              </a:ext>
            </a:extLst>
          </p:cNvPr>
          <p:cNvSpPr>
            <a:spLocks noGrp="1"/>
          </p:cNvSpPr>
          <p:nvPr>
            <p:ph type="subTitle" idx="1"/>
          </p:nvPr>
        </p:nvSpPr>
        <p:spPr>
          <a:xfrm>
            <a:off x="1524000" y="3933656"/>
            <a:ext cx="9144000" cy="1655762"/>
          </a:xfrm>
        </p:spPr>
        <p:txBody>
          <a:bodyPr/>
          <a:lstStyle/>
          <a:p>
            <a:r>
              <a:rPr lang="it-IT" dirty="0"/>
              <a:t>Group 7</a:t>
            </a:r>
          </a:p>
          <a:p>
            <a:r>
              <a:rPr lang="it-IT" dirty="0"/>
              <a:t>Ambient Intelligence Course</a:t>
            </a:r>
          </a:p>
          <a:p>
            <a:r>
              <a:rPr lang="it-IT" dirty="0"/>
              <a:t>A.Y. 2017-18</a:t>
            </a:r>
          </a:p>
        </p:txBody>
      </p:sp>
      <p:pic>
        <p:nvPicPr>
          <p:cNvPr id="5" name="Immagine 4">
            <a:extLst>
              <a:ext uri="{FF2B5EF4-FFF2-40B4-BE49-F238E27FC236}">
                <a16:creationId xmlns:a16="http://schemas.microsoft.com/office/drawing/2014/main" id="{8DECCB15-47E6-4332-B5D3-669610627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000" y="1309799"/>
            <a:ext cx="1440000" cy="1440000"/>
          </a:xfrm>
          <a:prstGeom prst="rect">
            <a:avLst/>
          </a:prstGeom>
        </p:spPr>
      </p:pic>
      <p:pic>
        <p:nvPicPr>
          <p:cNvPr id="1026" name="Picture 2" descr="https://ami-2018.github.io/images/AmI-logo.png">
            <a:extLst>
              <a:ext uri="{FF2B5EF4-FFF2-40B4-BE49-F238E27FC236}">
                <a16:creationId xmlns:a16="http://schemas.microsoft.com/office/drawing/2014/main" id="{E284E536-0EB4-4134-9B1A-58FF28D3F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5489" y="6138000"/>
            <a:ext cx="28465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politecnico torino">
            <a:extLst>
              <a:ext uri="{FF2B5EF4-FFF2-40B4-BE49-F238E27FC236}">
                <a16:creationId xmlns:a16="http://schemas.microsoft.com/office/drawing/2014/main" id="{DDA4D2D7-0E9B-45CB-9812-2F37EF4DB5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4262"/>
          <a:stretch/>
        </p:blipFill>
        <p:spPr bwMode="auto">
          <a:xfrm>
            <a:off x="0" y="5778000"/>
            <a:ext cx="121389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politecnico torino">
            <a:extLst>
              <a:ext uri="{FF2B5EF4-FFF2-40B4-BE49-F238E27FC236}">
                <a16:creationId xmlns:a16="http://schemas.microsoft.com/office/drawing/2014/main" id="{68D3F7DA-D973-4323-8496-B6B66B36C1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134" b="57234"/>
          <a:stretch/>
        </p:blipFill>
        <p:spPr bwMode="auto">
          <a:xfrm>
            <a:off x="1284232" y="6188189"/>
            <a:ext cx="1811081" cy="619621"/>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6AD920B-0DDD-4717-9BBD-B5D9B9346B7F}"/>
              </a:ext>
            </a:extLst>
          </p:cNvPr>
          <p:cNvSpPr txBox="1"/>
          <p:nvPr/>
        </p:nvSpPr>
        <p:spPr>
          <a:xfrm>
            <a:off x="4691926" y="6469256"/>
            <a:ext cx="3056949" cy="338554"/>
          </a:xfrm>
          <a:prstGeom prst="rect">
            <a:avLst/>
          </a:prstGeom>
          <a:noFill/>
        </p:spPr>
        <p:txBody>
          <a:bodyPr wrap="square" rtlCol="0">
            <a:spAutoFit/>
          </a:bodyPr>
          <a:lstStyle/>
          <a:p>
            <a:r>
              <a:rPr lang="it-IT" sz="1600" dirty="0">
                <a:hlinkClick r:id="rId6"/>
              </a:rPr>
              <a:t>https://ami-2018.github.io/NTMY/</a:t>
            </a:r>
            <a:endParaRPr lang="it-IT" sz="1600" dirty="0"/>
          </a:p>
        </p:txBody>
      </p:sp>
    </p:spTree>
    <p:extLst>
      <p:ext uri="{BB962C8B-B14F-4D97-AF65-F5344CB8AC3E}">
        <p14:creationId xmlns:p14="http://schemas.microsoft.com/office/powerpoint/2010/main" val="26269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API </a:t>
            </a:r>
            <a:r>
              <a:rPr lang="it-IT" dirty="0" err="1"/>
              <a:t>interface</a:t>
            </a:r>
            <a:endParaRPr lang="it-IT" dirty="0"/>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10</a:t>
            </a:fld>
            <a:endParaRPr lang="it-IT"/>
          </a:p>
        </p:txBody>
      </p:sp>
      <p:graphicFrame>
        <p:nvGraphicFramePr>
          <p:cNvPr id="9" name="Segnaposto contenuto 8">
            <a:extLst>
              <a:ext uri="{FF2B5EF4-FFF2-40B4-BE49-F238E27FC236}">
                <a16:creationId xmlns:a16="http://schemas.microsoft.com/office/drawing/2014/main" id="{99D9DBCC-DC1E-4C4D-AABF-54E48903CC9B}"/>
              </a:ext>
            </a:extLst>
          </p:cNvPr>
          <p:cNvGraphicFramePr>
            <a:graphicFrameLocks noGrp="1"/>
          </p:cNvGraphicFramePr>
          <p:nvPr>
            <p:ph idx="1"/>
            <p:extLst>
              <p:ext uri="{D42A27DB-BD31-4B8C-83A1-F6EECF244321}">
                <p14:modId xmlns:p14="http://schemas.microsoft.com/office/powerpoint/2010/main" val="1192660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60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Android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Andrea </a:t>
            </a:r>
            <a:r>
              <a:rPr lang="it-IT" dirty="0" err="1"/>
              <a:t>Cossio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11</a:t>
            </a:fld>
            <a:endParaRPr lang="it-IT"/>
          </a:p>
        </p:txBody>
      </p:sp>
    </p:spTree>
    <p:extLst>
      <p:ext uri="{BB962C8B-B14F-4D97-AF65-F5344CB8AC3E}">
        <p14:creationId xmlns:p14="http://schemas.microsoft.com/office/powerpoint/2010/main" val="302522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t>
            </a:r>
            <a:r>
              <a:rPr lang="it-IT" dirty="0" err="1"/>
              <a:t>Wear</a:t>
            </a:r>
            <a:r>
              <a:rPr lang="it-IT" dirty="0"/>
              <a:t>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Alessio </a:t>
            </a:r>
            <a:r>
              <a:rPr lang="it-IT" dirty="0" err="1"/>
              <a:t>Ciarcià</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12</a:t>
            </a:fld>
            <a:endParaRPr lang="it-IT"/>
          </a:p>
        </p:txBody>
      </p:sp>
    </p:spTree>
    <p:extLst>
      <p:ext uri="{BB962C8B-B14F-4D97-AF65-F5344CB8AC3E}">
        <p14:creationId xmlns:p14="http://schemas.microsoft.com/office/powerpoint/2010/main" val="882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1: Design</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980379"/>
            <a:ext cx="4762500" cy="3517342"/>
          </a:xfrm>
        </p:spPr>
        <p:txBody>
          <a:bodyPr>
            <a:normAutofit/>
          </a:bodyPr>
          <a:lstStyle/>
          <a:p>
            <a:r>
              <a:rPr lang="it-IT" dirty="0">
                <a:solidFill>
                  <a:schemeClr val="tx1"/>
                </a:solidFill>
              </a:rPr>
              <a:t>Once </a:t>
            </a:r>
            <a:r>
              <a:rPr lang="it-IT" dirty="0" err="1">
                <a:solidFill>
                  <a:schemeClr val="tx1"/>
                </a:solidFill>
              </a:rPr>
              <a:t>opened</a:t>
            </a:r>
            <a:r>
              <a:rPr lang="it-IT" dirty="0">
                <a:solidFill>
                  <a:schemeClr val="tx1"/>
                </a:solidFill>
              </a:rPr>
              <a:t> </a:t>
            </a:r>
            <a:r>
              <a:rPr lang="it-IT" dirty="0" err="1">
                <a:solidFill>
                  <a:schemeClr val="tx1"/>
                </a:solidFill>
              </a:rPr>
              <a:t>it</a:t>
            </a:r>
            <a:r>
              <a:rPr lang="it-IT" dirty="0">
                <a:solidFill>
                  <a:schemeClr val="tx1"/>
                </a:solidFill>
              </a:rPr>
              <a:t> shows:</a:t>
            </a:r>
          </a:p>
          <a:p>
            <a:pPr marL="342900" indent="-342900">
              <a:buFont typeface="Arial" panose="020B0604020202020204" pitchFamily="34" charset="0"/>
              <a:buChar char="•"/>
            </a:pPr>
            <a:r>
              <a:rPr lang="it-IT" dirty="0" err="1">
                <a:solidFill>
                  <a:schemeClr val="tx1"/>
                </a:solidFill>
              </a:rPr>
              <a:t>User’s</a:t>
            </a:r>
            <a:r>
              <a:rPr lang="it-IT" dirty="0">
                <a:solidFill>
                  <a:schemeClr val="tx1"/>
                </a:solidFill>
              </a:rPr>
              <a:t> </a:t>
            </a:r>
            <a:r>
              <a:rPr lang="it-IT" dirty="0" err="1">
                <a:solidFill>
                  <a:schemeClr val="tx1"/>
                </a:solidFill>
              </a:rPr>
              <a:t>name</a:t>
            </a:r>
            <a:r>
              <a:rPr lang="it-IT" dirty="0">
                <a:solidFill>
                  <a:schemeClr val="tx1"/>
                </a:solidFill>
              </a:rPr>
              <a:t> and </a:t>
            </a:r>
            <a:r>
              <a:rPr lang="it-IT" dirty="0" err="1">
                <a:solidFill>
                  <a:schemeClr val="tx1"/>
                </a:solidFill>
              </a:rPr>
              <a:t>surname</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Event’s</a:t>
            </a:r>
            <a:r>
              <a:rPr lang="it-IT" dirty="0">
                <a:solidFill>
                  <a:schemeClr val="tx1"/>
                </a:solidFill>
              </a:rPr>
              <a:t> </a:t>
            </a:r>
            <a:r>
              <a:rPr lang="it-IT" dirty="0" err="1">
                <a:solidFill>
                  <a:schemeClr val="tx1"/>
                </a:solidFill>
              </a:rPr>
              <a:t>informations</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Event’s</a:t>
            </a:r>
            <a:r>
              <a:rPr lang="it-IT" dirty="0">
                <a:solidFill>
                  <a:schemeClr val="tx1"/>
                </a:solidFill>
              </a:rPr>
              <a:t> </a:t>
            </a:r>
            <a:r>
              <a:rPr lang="it-IT" dirty="0" err="1">
                <a:solidFill>
                  <a:schemeClr val="tx1"/>
                </a:solidFill>
              </a:rPr>
              <a:t>related</a:t>
            </a:r>
            <a:r>
              <a:rPr lang="it-IT" dirty="0">
                <a:solidFill>
                  <a:schemeClr val="tx1"/>
                </a:solidFill>
              </a:rPr>
              <a:t> color in the background.</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13</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10" name="Immagine 9">
            <a:extLst>
              <a:ext uri="{FF2B5EF4-FFF2-40B4-BE49-F238E27FC236}">
                <a16:creationId xmlns:a16="http://schemas.microsoft.com/office/drawing/2014/main" id="{74C98109-BA9F-4D30-B48C-03283C128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743" y="1980379"/>
            <a:ext cx="5387057" cy="2897241"/>
          </a:xfrm>
          <a:prstGeom prst="rect">
            <a:avLst/>
          </a:prstGeom>
        </p:spPr>
      </p:pic>
    </p:spTree>
    <p:extLst>
      <p:ext uri="{BB962C8B-B14F-4D97-AF65-F5344CB8AC3E}">
        <p14:creationId xmlns:p14="http://schemas.microsoft.com/office/powerpoint/2010/main" val="325616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2: </a:t>
            </a:r>
            <a:r>
              <a:rPr lang="it-IT" dirty="0" err="1"/>
              <a:t>Load</a:t>
            </a:r>
            <a:r>
              <a:rPr lang="it-IT" dirty="0"/>
              <a:t> data</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1200150" y="1589681"/>
            <a:ext cx="4762500" cy="3988159"/>
          </a:xfrm>
        </p:spPr>
        <p:txBody>
          <a:bodyPr>
            <a:normAutofit lnSpcReduction="10000"/>
          </a:bodyPr>
          <a:lstStyle/>
          <a:p>
            <a:r>
              <a:rPr lang="it-IT" dirty="0" err="1">
                <a:solidFill>
                  <a:schemeClr val="tx1"/>
                </a:solidFill>
              </a:rPr>
              <a:t>When</a:t>
            </a:r>
            <a:r>
              <a:rPr lang="it-IT" dirty="0">
                <a:solidFill>
                  <a:schemeClr val="tx1"/>
                </a:solidFill>
              </a:rPr>
              <a:t> user </a:t>
            </a:r>
            <a:r>
              <a:rPr lang="it-IT" dirty="0" err="1">
                <a:solidFill>
                  <a:schemeClr val="tx1"/>
                </a:solidFill>
              </a:rPr>
              <a:t>runs</a:t>
            </a:r>
            <a:r>
              <a:rPr lang="it-IT" dirty="0">
                <a:solidFill>
                  <a:schemeClr val="tx1"/>
                </a:solidFill>
              </a:rPr>
              <a:t> the </a:t>
            </a:r>
            <a:r>
              <a:rPr lang="it-IT" dirty="0" err="1">
                <a:solidFill>
                  <a:schemeClr val="tx1"/>
                </a:solidFill>
              </a:rPr>
              <a:t>wear</a:t>
            </a:r>
            <a:r>
              <a:rPr lang="it-IT" dirty="0">
                <a:solidFill>
                  <a:schemeClr val="tx1"/>
                </a:solidFill>
              </a:rPr>
              <a:t> </a:t>
            </a:r>
            <a:r>
              <a:rPr lang="it-IT" dirty="0" err="1">
                <a:solidFill>
                  <a:schemeClr val="tx1"/>
                </a:solidFill>
              </a:rPr>
              <a:t>app</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Wear</a:t>
            </a:r>
            <a:r>
              <a:rPr lang="it-IT" dirty="0">
                <a:solidFill>
                  <a:schemeClr val="tx1"/>
                </a:solidFill>
              </a:rPr>
              <a:t> </a:t>
            </a:r>
            <a:r>
              <a:rPr lang="it-IT" dirty="0" err="1">
                <a:solidFill>
                  <a:schemeClr val="tx1"/>
                </a:solidFill>
              </a:rPr>
              <a:t>sends</a:t>
            </a:r>
            <a:r>
              <a:rPr lang="it-IT" dirty="0">
                <a:solidFill>
                  <a:schemeClr val="tx1"/>
                </a:solidFill>
              </a:rPr>
              <a:t> a </a:t>
            </a:r>
            <a:r>
              <a:rPr lang="it-IT" dirty="0" err="1">
                <a:solidFill>
                  <a:schemeClr val="tx1"/>
                </a:solidFill>
              </a:rPr>
              <a:t>message</a:t>
            </a:r>
            <a:r>
              <a:rPr lang="it-IT" dirty="0">
                <a:solidFill>
                  <a:schemeClr val="tx1"/>
                </a:solidFill>
              </a:rPr>
              <a:t> to the </a:t>
            </a:r>
            <a:r>
              <a:rPr lang="it-IT" dirty="0" err="1">
                <a:solidFill>
                  <a:schemeClr val="tx1"/>
                </a:solidFill>
              </a:rPr>
              <a:t>phone</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obtain</a:t>
            </a:r>
            <a:r>
              <a:rPr lang="it-IT" dirty="0">
                <a:solidFill>
                  <a:schemeClr val="tx1"/>
                </a:solidFill>
              </a:rPr>
              <a:t> the data</a:t>
            </a:r>
          </a:p>
          <a:p>
            <a:pPr marL="342900" indent="-342900">
              <a:buFont typeface="Arial" panose="020B0604020202020204" pitchFamily="34" charset="0"/>
              <a:buChar char="•"/>
            </a:pPr>
            <a:r>
              <a:rPr lang="it-IT" dirty="0" err="1">
                <a:solidFill>
                  <a:schemeClr val="tx1"/>
                </a:solidFill>
              </a:rPr>
              <a:t>If</a:t>
            </a:r>
            <a:r>
              <a:rPr lang="it-IT" dirty="0">
                <a:solidFill>
                  <a:schemeClr val="tx1"/>
                </a:solidFill>
              </a:rPr>
              <a:t> the </a:t>
            </a:r>
            <a:r>
              <a:rPr lang="it-IT" dirty="0" err="1">
                <a:solidFill>
                  <a:schemeClr val="tx1"/>
                </a:solidFill>
              </a:rPr>
              <a:t>phone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connected</a:t>
            </a:r>
            <a:r>
              <a:rPr lang="it-IT" dirty="0">
                <a:solidFill>
                  <a:schemeClr val="tx1"/>
                </a:solidFill>
              </a:rPr>
              <a:t> to the server (user </a:t>
            </a:r>
            <a:r>
              <a:rPr lang="it-IT" dirty="0" err="1">
                <a:solidFill>
                  <a:schemeClr val="tx1"/>
                </a:solidFill>
              </a:rPr>
              <a:t>logged</a:t>
            </a:r>
            <a:r>
              <a:rPr lang="it-IT" dirty="0">
                <a:solidFill>
                  <a:schemeClr val="tx1"/>
                </a:solidFill>
              </a:rPr>
              <a:t>) </a:t>
            </a:r>
            <a:r>
              <a:rPr lang="it-IT" dirty="0" err="1">
                <a:solidFill>
                  <a:schemeClr val="tx1"/>
                </a:solidFill>
              </a:rPr>
              <a:t>sends</a:t>
            </a:r>
            <a:r>
              <a:rPr lang="it-IT" dirty="0">
                <a:solidFill>
                  <a:schemeClr val="tx1"/>
                </a:solidFill>
              </a:rPr>
              <a:t> back the </a:t>
            </a:r>
            <a:r>
              <a:rPr lang="it-IT" dirty="0" err="1">
                <a:solidFill>
                  <a:schemeClr val="tx1"/>
                </a:solidFill>
              </a:rPr>
              <a:t>requested</a:t>
            </a:r>
            <a:r>
              <a:rPr lang="it-IT" dirty="0">
                <a:solidFill>
                  <a:schemeClr val="tx1"/>
                </a:solidFill>
              </a:rPr>
              <a:t> data and the </a:t>
            </a:r>
            <a:r>
              <a:rPr lang="it-IT" dirty="0" err="1">
                <a:solidFill>
                  <a:schemeClr val="tx1"/>
                </a:solidFill>
              </a:rPr>
              <a:t>wear</a:t>
            </a:r>
            <a:r>
              <a:rPr lang="it-IT" dirty="0">
                <a:solidFill>
                  <a:schemeClr val="tx1"/>
                </a:solidFill>
              </a:rPr>
              <a:t> update the layout with </a:t>
            </a:r>
            <a:r>
              <a:rPr lang="it-IT" dirty="0" err="1">
                <a:solidFill>
                  <a:schemeClr val="tx1"/>
                </a:solidFill>
              </a:rPr>
              <a:t>real</a:t>
            </a:r>
            <a:r>
              <a:rPr lang="it-IT" dirty="0">
                <a:solidFill>
                  <a:schemeClr val="tx1"/>
                </a:solidFill>
              </a:rPr>
              <a:t> data.</a:t>
            </a:r>
          </a:p>
          <a:p>
            <a:pPr marL="342900" indent="-342900">
              <a:buFont typeface="Arial" panose="020B0604020202020204" pitchFamily="34" charset="0"/>
              <a:buChar char="•"/>
            </a:pPr>
            <a:r>
              <a:rPr lang="it-IT" dirty="0" err="1">
                <a:solidFill>
                  <a:schemeClr val="tx1"/>
                </a:solidFill>
              </a:rPr>
              <a:t>Otherwise</a:t>
            </a:r>
            <a:r>
              <a:rPr lang="it-IT" dirty="0">
                <a:solidFill>
                  <a:schemeClr val="tx1"/>
                </a:solidFill>
              </a:rPr>
              <a:t> </a:t>
            </a:r>
            <a:r>
              <a:rPr lang="it-IT" dirty="0" err="1">
                <a:solidFill>
                  <a:schemeClr val="tx1"/>
                </a:solidFill>
              </a:rPr>
              <a:t>if</a:t>
            </a:r>
            <a:r>
              <a:rPr lang="it-IT" dirty="0">
                <a:solidFill>
                  <a:schemeClr val="tx1"/>
                </a:solidFill>
              </a:rPr>
              <a:t> the </a:t>
            </a:r>
            <a:r>
              <a:rPr lang="it-IT" dirty="0" err="1">
                <a:solidFill>
                  <a:schemeClr val="tx1"/>
                </a:solidFill>
              </a:rPr>
              <a:t>phone</a:t>
            </a:r>
            <a:r>
              <a:rPr lang="it-IT" dirty="0">
                <a:solidFill>
                  <a:schemeClr val="tx1"/>
                </a:solidFill>
              </a:rPr>
              <a:t> </a:t>
            </a:r>
            <a:r>
              <a:rPr lang="it-IT" dirty="0" err="1">
                <a:solidFill>
                  <a:schemeClr val="tx1"/>
                </a:solidFill>
              </a:rPr>
              <a:t>can’t</a:t>
            </a:r>
            <a:r>
              <a:rPr lang="it-IT" dirty="0">
                <a:solidFill>
                  <a:schemeClr val="tx1"/>
                </a:solidFill>
              </a:rPr>
              <a:t> </a:t>
            </a:r>
            <a:r>
              <a:rPr lang="it-IT" dirty="0" err="1">
                <a:solidFill>
                  <a:schemeClr val="tx1"/>
                </a:solidFill>
              </a:rPr>
              <a:t>reach</a:t>
            </a:r>
            <a:r>
              <a:rPr lang="it-IT" dirty="0">
                <a:solidFill>
                  <a:schemeClr val="tx1"/>
                </a:solidFill>
              </a:rPr>
              <a:t> the server, the </a:t>
            </a:r>
            <a:r>
              <a:rPr lang="it-IT" dirty="0" err="1">
                <a:solidFill>
                  <a:schemeClr val="tx1"/>
                </a:solidFill>
              </a:rPr>
              <a:t>wear</a:t>
            </a:r>
            <a:r>
              <a:rPr lang="it-IT" dirty="0">
                <a:solidFill>
                  <a:schemeClr val="tx1"/>
                </a:solidFill>
              </a:rPr>
              <a:t> </a:t>
            </a:r>
            <a:r>
              <a:rPr lang="it-IT" dirty="0" err="1">
                <a:solidFill>
                  <a:schemeClr val="tx1"/>
                </a:solidFill>
              </a:rPr>
              <a:t>will</a:t>
            </a:r>
            <a:r>
              <a:rPr lang="it-IT" dirty="0">
                <a:solidFill>
                  <a:schemeClr val="tx1"/>
                </a:solidFill>
              </a:rPr>
              <a:t> shows the default data ( </a:t>
            </a:r>
            <a:r>
              <a:rPr lang="it-IT" dirty="0" err="1">
                <a:solidFill>
                  <a:schemeClr val="tx1"/>
                </a:solidFill>
              </a:rPr>
              <a:t>previous</a:t>
            </a:r>
            <a:r>
              <a:rPr lang="it-IT" dirty="0">
                <a:solidFill>
                  <a:schemeClr val="tx1"/>
                </a:solidFill>
              </a:rPr>
              <a:t> slide ).</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14</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8" name="Immagine 7">
            <a:extLst>
              <a:ext uri="{FF2B5EF4-FFF2-40B4-BE49-F238E27FC236}">
                <a16:creationId xmlns:a16="http://schemas.microsoft.com/office/drawing/2014/main" id="{E4A6B309-094D-4D4F-A247-15DDD10E2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525" y="1589681"/>
            <a:ext cx="3714750" cy="3714750"/>
          </a:xfrm>
          <a:prstGeom prst="rect">
            <a:avLst/>
          </a:prstGeom>
        </p:spPr>
      </p:pic>
    </p:spTree>
    <p:extLst>
      <p:ext uri="{BB962C8B-B14F-4D97-AF65-F5344CB8AC3E}">
        <p14:creationId xmlns:p14="http://schemas.microsoft.com/office/powerpoint/2010/main" val="254393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a:t>
            </a:r>
            <a:r>
              <a:rPr lang="it-IT" dirty="0" err="1"/>
              <a:t>Handshake</a:t>
            </a:r>
            <a:r>
              <a:rPr lang="it-IT" dirty="0"/>
              <a:t> </a:t>
            </a:r>
            <a:r>
              <a:rPr lang="it-IT" dirty="0" err="1"/>
              <a:t>Detection</a:t>
            </a:r>
            <a:endParaRPr lang="it-IT" dirty="0"/>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a:bodyPr>
          <a:lstStyle/>
          <a:p>
            <a:pPr marL="342900" indent="-342900">
              <a:buFont typeface="Arial" panose="020B0604020202020204" pitchFamily="34" charset="0"/>
              <a:buChar char="•"/>
            </a:pPr>
            <a:r>
              <a:rPr lang="it-IT" dirty="0">
                <a:solidFill>
                  <a:schemeClr val="tx1"/>
                </a:solidFill>
              </a:rPr>
              <a:t>An </a:t>
            </a:r>
            <a:r>
              <a:rPr lang="it-IT" dirty="0" err="1">
                <a:solidFill>
                  <a:schemeClr val="tx1"/>
                </a:solidFill>
              </a:rPr>
              <a:t>handshake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here</a:t>
            </a:r>
            <a:r>
              <a:rPr lang="it-IT" dirty="0">
                <a:solidFill>
                  <a:schemeClr val="tx1"/>
                </a:solidFill>
              </a:rPr>
              <a:t> </a:t>
            </a:r>
            <a:r>
              <a:rPr lang="it-IT" dirty="0" err="1">
                <a:solidFill>
                  <a:schemeClr val="tx1"/>
                </a:solidFill>
              </a:rPr>
              <a:t>considered</a:t>
            </a:r>
            <a:r>
              <a:rPr lang="it-IT" dirty="0">
                <a:solidFill>
                  <a:schemeClr val="tx1"/>
                </a:solidFill>
              </a:rPr>
              <a:t> </a:t>
            </a:r>
            <a:r>
              <a:rPr lang="it-IT" dirty="0" err="1">
                <a:solidFill>
                  <a:schemeClr val="tx1"/>
                </a:solidFill>
              </a:rPr>
              <a:t>as</a:t>
            </a:r>
            <a:r>
              <a:rPr lang="it-IT" dirty="0">
                <a:solidFill>
                  <a:schemeClr val="tx1"/>
                </a:solidFill>
              </a:rPr>
              <a:t> a </a:t>
            </a:r>
            <a:r>
              <a:rPr lang="it-IT" dirty="0" err="1">
                <a:solidFill>
                  <a:schemeClr val="tx1"/>
                </a:solidFill>
              </a:rPr>
              <a:t>significant</a:t>
            </a:r>
            <a:r>
              <a:rPr lang="it-IT" dirty="0">
                <a:solidFill>
                  <a:schemeClr val="tx1"/>
                </a:solidFill>
              </a:rPr>
              <a:t> </a:t>
            </a:r>
            <a:r>
              <a:rPr lang="it-IT" dirty="0" err="1">
                <a:solidFill>
                  <a:schemeClr val="tx1"/>
                </a:solidFill>
              </a:rPr>
              <a:t>acceleration</a:t>
            </a:r>
            <a:r>
              <a:rPr lang="it-IT" dirty="0">
                <a:solidFill>
                  <a:schemeClr val="tx1"/>
                </a:solidFill>
              </a:rPr>
              <a:t> on </a:t>
            </a:r>
            <a:r>
              <a:rPr lang="it-IT" dirty="0" err="1">
                <a:solidFill>
                  <a:schemeClr val="tx1"/>
                </a:solidFill>
              </a:rPr>
              <a:t>wear’s</a:t>
            </a:r>
            <a:r>
              <a:rPr lang="it-IT" dirty="0">
                <a:solidFill>
                  <a:schemeClr val="tx1"/>
                </a:solidFill>
              </a:rPr>
              <a:t> Y </a:t>
            </a:r>
            <a:r>
              <a:rPr lang="it-IT" dirty="0" err="1">
                <a:solidFill>
                  <a:schemeClr val="tx1"/>
                </a:solidFill>
              </a:rPr>
              <a:t>axis</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detection</a:t>
            </a:r>
            <a:r>
              <a:rPr lang="it-IT" dirty="0">
                <a:solidFill>
                  <a:schemeClr val="tx1"/>
                </a:solidFill>
              </a:rPr>
              <a:t> must be </a:t>
            </a:r>
            <a:r>
              <a:rPr lang="it-IT" dirty="0" err="1">
                <a:solidFill>
                  <a:schemeClr val="tx1"/>
                </a:solidFill>
              </a:rPr>
              <a:t>calibrated</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not</a:t>
            </a:r>
            <a:r>
              <a:rPr lang="it-IT" dirty="0">
                <a:solidFill>
                  <a:schemeClr val="tx1"/>
                </a:solidFill>
              </a:rPr>
              <a:t> associate </a:t>
            </a:r>
            <a:r>
              <a:rPr lang="it-IT" dirty="0" err="1">
                <a:solidFill>
                  <a:schemeClr val="tx1"/>
                </a:solidFill>
              </a:rPr>
              <a:t>ordinary</a:t>
            </a:r>
            <a:r>
              <a:rPr lang="it-IT" dirty="0">
                <a:solidFill>
                  <a:schemeClr val="tx1"/>
                </a:solidFill>
              </a:rPr>
              <a:t> </a:t>
            </a:r>
            <a:r>
              <a:rPr lang="it-IT" dirty="0" err="1">
                <a:solidFill>
                  <a:schemeClr val="tx1"/>
                </a:solidFill>
              </a:rPr>
              <a:t>user’s</a:t>
            </a:r>
            <a:r>
              <a:rPr lang="it-IT" dirty="0">
                <a:solidFill>
                  <a:schemeClr val="tx1"/>
                </a:solidFill>
              </a:rPr>
              <a:t> </a:t>
            </a:r>
            <a:r>
              <a:rPr lang="it-IT" dirty="0" err="1">
                <a:solidFill>
                  <a:schemeClr val="tx1"/>
                </a:solidFill>
              </a:rPr>
              <a:t>movement</a:t>
            </a:r>
            <a:r>
              <a:rPr lang="it-IT" dirty="0">
                <a:solidFill>
                  <a:schemeClr val="tx1"/>
                </a:solidFill>
              </a:rPr>
              <a:t> to </a:t>
            </a:r>
            <a:r>
              <a:rPr lang="it-IT" dirty="0" err="1">
                <a:solidFill>
                  <a:schemeClr val="tx1"/>
                </a:solidFill>
              </a:rPr>
              <a:t>handshake</a:t>
            </a:r>
            <a:r>
              <a:rPr lang="it-IT" dirty="0">
                <a:solidFill>
                  <a:schemeClr val="tx1"/>
                </a:solidFill>
              </a:rPr>
              <a:t>. </a:t>
            </a:r>
          </a:p>
          <a:p>
            <a:pPr marL="342900" indent="-342900">
              <a:buFont typeface="Arial" panose="020B0604020202020204" pitchFamily="34" charset="0"/>
              <a:buChar char="•"/>
            </a:pPr>
            <a:r>
              <a:rPr lang="it-IT" dirty="0">
                <a:solidFill>
                  <a:schemeClr val="tx1"/>
                </a:solidFill>
              </a:rPr>
              <a:t>On the </a:t>
            </a:r>
            <a:r>
              <a:rPr lang="it-IT" dirty="0" err="1">
                <a:solidFill>
                  <a:schemeClr val="tx1"/>
                </a:solidFill>
              </a:rPr>
              <a:t>other</a:t>
            </a:r>
            <a:r>
              <a:rPr lang="it-IT" dirty="0">
                <a:solidFill>
                  <a:schemeClr val="tx1"/>
                </a:solidFill>
              </a:rPr>
              <a:t> </a:t>
            </a:r>
            <a:r>
              <a:rPr lang="it-IT" dirty="0" err="1">
                <a:solidFill>
                  <a:schemeClr val="tx1"/>
                </a:solidFill>
              </a:rPr>
              <a:t>hand</a:t>
            </a:r>
            <a:r>
              <a:rPr lang="it-IT" dirty="0">
                <a:solidFill>
                  <a:schemeClr val="tx1"/>
                </a:solidFill>
              </a:rPr>
              <a:t> </a:t>
            </a:r>
            <a:r>
              <a:rPr lang="it-IT" dirty="0" err="1">
                <a:solidFill>
                  <a:schemeClr val="tx1"/>
                </a:solidFill>
              </a:rPr>
              <a:t>it</a:t>
            </a:r>
            <a:r>
              <a:rPr lang="it-IT" dirty="0">
                <a:solidFill>
                  <a:schemeClr val="tx1"/>
                </a:solidFill>
              </a:rPr>
              <a:t> must be sensitive </a:t>
            </a:r>
            <a:r>
              <a:rPr lang="it-IT" dirty="0" err="1">
                <a:solidFill>
                  <a:schemeClr val="tx1"/>
                </a:solidFill>
              </a:rPr>
              <a:t>enough</a:t>
            </a:r>
            <a:r>
              <a:rPr lang="it-IT" dirty="0">
                <a:solidFill>
                  <a:schemeClr val="tx1"/>
                </a:solidFill>
              </a:rPr>
              <a:t> </a:t>
            </a:r>
            <a:r>
              <a:rPr lang="it-IT" dirty="0" err="1">
                <a:solidFill>
                  <a:schemeClr val="tx1"/>
                </a:solidFill>
              </a:rPr>
              <a:t>not</a:t>
            </a:r>
            <a:r>
              <a:rPr lang="it-IT" dirty="0">
                <a:solidFill>
                  <a:schemeClr val="tx1"/>
                </a:solidFill>
              </a:rPr>
              <a:t> to </a:t>
            </a:r>
            <a:r>
              <a:rPr lang="it-IT" dirty="0" err="1">
                <a:solidFill>
                  <a:schemeClr val="tx1"/>
                </a:solidFill>
              </a:rPr>
              <a:t>lose</a:t>
            </a:r>
            <a:r>
              <a:rPr lang="it-IT" dirty="0">
                <a:solidFill>
                  <a:schemeClr val="tx1"/>
                </a:solidFill>
              </a:rPr>
              <a:t> </a:t>
            </a:r>
            <a:r>
              <a:rPr lang="it-IT" dirty="0" err="1">
                <a:solidFill>
                  <a:schemeClr val="tx1"/>
                </a:solidFill>
              </a:rPr>
              <a:t>any</a:t>
            </a:r>
            <a:r>
              <a:rPr lang="it-IT" dirty="0">
                <a:solidFill>
                  <a:schemeClr val="tx1"/>
                </a:solidFill>
              </a:rPr>
              <a:t> </a:t>
            </a:r>
            <a:r>
              <a:rPr lang="it-IT" dirty="0" err="1">
                <a:solidFill>
                  <a:schemeClr val="tx1"/>
                </a:solidFill>
              </a:rPr>
              <a:t>handshake</a:t>
            </a:r>
            <a:endParaRPr lang="it-IT" dirty="0">
              <a:solidFill>
                <a:schemeClr val="tx1"/>
              </a:solidFill>
            </a:endParaRP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15</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Assumptions</a:t>
            </a:r>
            <a:r>
              <a:rPr lang="it-IT" sz="4000" dirty="0"/>
              <a:t> &amp; </a:t>
            </a:r>
            <a:r>
              <a:rPr lang="it-IT" sz="4000" dirty="0" err="1"/>
              <a:t>limitations</a:t>
            </a:r>
            <a:r>
              <a:rPr lang="it-IT" sz="4000" dirty="0"/>
              <a:t>:</a:t>
            </a:r>
            <a:endParaRPr lang="it-IT" dirty="0"/>
          </a:p>
        </p:txBody>
      </p:sp>
      <p:pic>
        <p:nvPicPr>
          <p:cNvPr id="13" name="Immagine 12">
            <a:extLst>
              <a:ext uri="{FF2B5EF4-FFF2-40B4-BE49-F238E27FC236}">
                <a16:creationId xmlns:a16="http://schemas.microsoft.com/office/drawing/2014/main" id="{F14E0372-B330-474C-A4C7-504964016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863210"/>
            <a:ext cx="3049327" cy="3273425"/>
          </a:xfrm>
          <a:prstGeom prst="rect">
            <a:avLst/>
          </a:prstGeom>
        </p:spPr>
      </p:pic>
    </p:spTree>
    <p:extLst>
      <p:ext uri="{BB962C8B-B14F-4D97-AF65-F5344CB8AC3E}">
        <p14:creationId xmlns:p14="http://schemas.microsoft.com/office/powerpoint/2010/main" val="143046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a:t>
            </a:r>
            <a:r>
              <a:rPr lang="it-IT" dirty="0" err="1"/>
              <a:t>Handshake</a:t>
            </a:r>
            <a:r>
              <a:rPr lang="it-IT" dirty="0"/>
              <a:t> </a:t>
            </a:r>
            <a:r>
              <a:rPr lang="it-IT" dirty="0" err="1"/>
              <a:t>Detection</a:t>
            </a:r>
            <a:endParaRPr lang="it-IT" dirty="0"/>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fontScale="92500" lnSpcReduction="10000"/>
          </a:bodyPr>
          <a:lstStyle/>
          <a:p>
            <a:r>
              <a:rPr lang="it-IT" dirty="0" err="1">
                <a:solidFill>
                  <a:schemeClr val="tx1"/>
                </a:solidFill>
              </a:rPr>
              <a:t>When</a:t>
            </a:r>
            <a:r>
              <a:rPr lang="it-IT" dirty="0">
                <a:solidFill>
                  <a:schemeClr val="tx1"/>
                </a:solidFill>
              </a:rPr>
              <a:t> an </a:t>
            </a:r>
            <a:r>
              <a:rPr lang="it-IT" dirty="0" err="1">
                <a:solidFill>
                  <a:schemeClr val="tx1"/>
                </a:solidFill>
              </a:rPr>
              <a:t>handshake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detected</a:t>
            </a:r>
            <a:r>
              <a:rPr lang="it-IT" dirty="0">
                <a:solidFill>
                  <a:schemeClr val="tx1"/>
                </a:solidFill>
              </a:rPr>
              <a:t>:</a:t>
            </a:r>
          </a:p>
          <a:p>
            <a:pPr marL="342900" indent="-342900">
              <a:buFont typeface="Arial" panose="020B0604020202020204" pitchFamily="34" charset="0"/>
              <a:buChar char="•"/>
            </a:pPr>
            <a:r>
              <a:rPr lang="it-IT" dirty="0">
                <a:solidFill>
                  <a:schemeClr val="tx1"/>
                </a:solidFill>
              </a:rPr>
              <a:t>Check </a:t>
            </a:r>
            <a:r>
              <a:rPr lang="it-IT" dirty="0" err="1">
                <a:solidFill>
                  <a:schemeClr val="tx1"/>
                </a:solidFill>
              </a:rPr>
              <a:t>if</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passed</a:t>
            </a:r>
            <a:r>
              <a:rPr lang="it-IT" dirty="0">
                <a:solidFill>
                  <a:schemeClr val="tx1"/>
                </a:solidFill>
              </a:rPr>
              <a:t> </a:t>
            </a:r>
            <a:r>
              <a:rPr lang="it-IT" dirty="0" err="1">
                <a:solidFill>
                  <a:schemeClr val="tx1"/>
                </a:solidFill>
              </a:rPr>
              <a:t>enough</a:t>
            </a:r>
            <a:r>
              <a:rPr lang="it-IT" dirty="0">
                <a:solidFill>
                  <a:schemeClr val="tx1"/>
                </a:solidFill>
              </a:rPr>
              <a:t> time </a:t>
            </a:r>
            <a:r>
              <a:rPr lang="it-IT" dirty="0" err="1">
                <a:solidFill>
                  <a:schemeClr val="tx1"/>
                </a:solidFill>
              </a:rPr>
              <a:t>since</a:t>
            </a:r>
            <a:r>
              <a:rPr lang="it-IT" dirty="0">
                <a:solidFill>
                  <a:schemeClr val="tx1"/>
                </a:solidFill>
              </a:rPr>
              <a:t> the last one.</a:t>
            </a:r>
          </a:p>
          <a:p>
            <a:pPr marL="342900" indent="-342900">
              <a:buFont typeface="Arial" panose="020B0604020202020204" pitchFamily="34" charset="0"/>
              <a:buChar char="•"/>
            </a:pPr>
            <a:r>
              <a:rPr lang="it-IT" dirty="0" err="1">
                <a:solidFill>
                  <a:schemeClr val="tx1"/>
                </a:solidFill>
              </a:rPr>
              <a:t>Send</a:t>
            </a:r>
            <a:r>
              <a:rPr lang="it-IT" dirty="0">
                <a:solidFill>
                  <a:schemeClr val="tx1"/>
                </a:solidFill>
              </a:rPr>
              <a:t> a </a:t>
            </a:r>
            <a:r>
              <a:rPr lang="it-IT" dirty="0" err="1">
                <a:solidFill>
                  <a:schemeClr val="tx1"/>
                </a:solidFill>
              </a:rPr>
              <a:t>message</a:t>
            </a:r>
            <a:r>
              <a:rPr lang="it-IT" dirty="0">
                <a:solidFill>
                  <a:schemeClr val="tx1"/>
                </a:solidFill>
              </a:rPr>
              <a:t> to the </a:t>
            </a:r>
            <a:r>
              <a:rPr lang="it-IT" dirty="0" err="1">
                <a:solidFill>
                  <a:schemeClr val="tx1"/>
                </a:solidFill>
              </a:rPr>
              <a:t>phone</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phone</a:t>
            </a:r>
            <a:r>
              <a:rPr lang="it-IT" dirty="0">
                <a:solidFill>
                  <a:schemeClr val="tx1"/>
                </a:solidFill>
              </a:rPr>
              <a:t> </a:t>
            </a:r>
            <a:r>
              <a:rPr lang="it-IT" dirty="0" err="1">
                <a:solidFill>
                  <a:schemeClr val="tx1"/>
                </a:solidFill>
              </a:rPr>
              <a:t>searches</a:t>
            </a:r>
            <a:r>
              <a:rPr lang="it-IT" dirty="0">
                <a:solidFill>
                  <a:schemeClr val="tx1"/>
                </a:solidFill>
              </a:rPr>
              <a:t> the </a:t>
            </a:r>
            <a:r>
              <a:rPr lang="it-IT" dirty="0" err="1">
                <a:solidFill>
                  <a:schemeClr val="tx1"/>
                </a:solidFill>
              </a:rPr>
              <a:t>other</a:t>
            </a:r>
            <a:r>
              <a:rPr lang="it-IT" dirty="0">
                <a:solidFill>
                  <a:schemeClr val="tx1"/>
                </a:solidFill>
              </a:rPr>
              <a:t> smartwatch (note: </a:t>
            </a:r>
            <a:r>
              <a:rPr lang="it-IT" dirty="0" err="1">
                <a:solidFill>
                  <a:schemeClr val="tx1"/>
                </a:solidFill>
              </a:rPr>
              <a:t>smartwatches</a:t>
            </a:r>
            <a:r>
              <a:rPr lang="it-IT" dirty="0">
                <a:solidFill>
                  <a:schemeClr val="tx1"/>
                </a:solidFill>
              </a:rPr>
              <a:t> </a:t>
            </a:r>
            <a:r>
              <a:rPr lang="it-IT" dirty="0" err="1">
                <a:solidFill>
                  <a:schemeClr val="tx1"/>
                </a:solidFill>
              </a:rPr>
              <a:t>only</a:t>
            </a:r>
            <a:r>
              <a:rPr lang="it-IT" dirty="0">
                <a:solidFill>
                  <a:schemeClr val="tx1"/>
                </a:solidFill>
              </a:rPr>
              <a:t> </a:t>
            </a:r>
            <a:r>
              <a:rPr lang="it-IT" dirty="0" err="1">
                <a:solidFill>
                  <a:schemeClr val="tx1"/>
                </a:solidFill>
              </a:rPr>
              <a:t>have</a:t>
            </a:r>
            <a:r>
              <a:rPr lang="it-IT" dirty="0">
                <a:solidFill>
                  <a:schemeClr val="tx1"/>
                </a:solidFill>
              </a:rPr>
              <a:t> «</a:t>
            </a:r>
            <a:r>
              <a:rPr lang="it-IT" dirty="0" err="1">
                <a:solidFill>
                  <a:schemeClr val="tx1"/>
                </a:solidFill>
              </a:rPr>
              <a:t>always</a:t>
            </a:r>
            <a:r>
              <a:rPr lang="it-IT" dirty="0">
                <a:solidFill>
                  <a:schemeClr val="tx1"/>
                </a:solidFill>
              </a:rPr>
              <a:t> </a:t>
            </a:r>
            <a:r>
              <a:rPr lang="it-IT" dirty="0" err="1">
                <a:solidFill>
                  <a:schemeClr val="tx1"/>
                </a:solidFill>
              </a:rPr>
              <a:t>detectable</a:t>
            </a:r>
            <a:r>
              <a:rPr lang="it-IT" dirty="0">
                <a:solidFill>
                  <a:schemeClr val="tx1"/>
                </a:solidFill>
              </a:rPr>
              <a:t>» </a:t>
            </a:r>
            <a:r>
              <a:rPr lang="it-IT" dirty="0" err="1">
                <a:solidFill>
                  <a:schemeClr val="tx1"/>
                </a:solidFill>
              </a:rPr>
              <a:t>enabled</a:t>
            </a:r>
            <a:r>
              <a:rPr lang="it-IT" dirty="0">
                <a:solidFill>
                  <a:schemeClr val="tx1"/>
                </a:solidFill>
              </a:rPr>
              <a:t>) and </a:t>
            </a:r>
            <a:r>
              <a:rPr lang="it-IT" dirty="0" err="1">
                <a:solidFill>
                  <a:schemeClr val="tx1"/>
                </a:solidFill>
              </a:rPr>
              <a:t>if</a:t>
            </a:r>
            <a:r>
              <a:rPr lang="it-IT" dirty="0">
                <a:solidFill>
                  <a:schemeClr val="tx1"/>
                </a:solidFill>
              </a:rPr>
              <a:t> </a:t>
            </a:r>
            <a:r>
              <a:rPr lang="it-IT" dirty="0" err="1">
                <a:solidFill>
                  <a:schemeClr val="tx1"/>
                </a:solidFill>
              </a:rPr>
              <a:t>it</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found</a:t>
            </a:r>
            <a:r>
              <a:rPr lang="it-IT" dirty="0">
                <a:solidFill>
                  <a:schemeClr val="tx1"/>
                </a:solidFill>
              </a:rPr>
              <a:t>, </a:t>
            </a:r>
            <a:r>
              <a:rPr lang="it-IT" dirty="0" err="1">
                <a:solidFill>
                  <a:schemeClr val="tx1"/>
                </a:solidFill>
              </a:rPr>
              <a:t>phone</a:t>
            </a:r>
            <a:r>
              <a:rPr lang="it-IT" dirty="0">
                <a:solidFill>
                  <a:schemeClr val="tx1"/>
                </a:solidFill>
              </a:rPr>
              <a:t> </a:t>
            </a:r>
            <a:r>
              <a:rPr lang="it-IT" dirty="0" err="1">
                <a:solidFill>
                  <a:schemeClr val="tx1"/>
                </a:solidFill>
              </a:rPr>
              <a:t>sends</a:t>
            </a:r>
            <a:r>
              <a:rPr lang="it-IT" dirty="0">
                <a:solidFill>
                  <a:schemeClr val="tx1"/>
                </a:solidFill>
              </a:rPr>
              <a:t> back to the </a:t>
            </a:r>
            <a:r>
              <a:rPr lang="it-IT" dirty="0" err="1">
                <a:solidFill>
                  <a:schemeClr val="tx1"/>
                </a:solidFill>
              </a:rPr>
              <a:t>wear</a:t>
            </a:r>
            <a:r>
              <a:rPr lang="it-IT" dirty="0">
                <a:solidFill>
                  <a:schemeClr val="tx1"/>
                </a:solidFill>
              </a:rPr>
              <a:t> the </a:t>
            </a:r>
            <a:r>
              <a:rPr lang="it-IT" dirty="0" err="1">
                <a:solidFill>
                  <a:schemeClr val="tx1"/>
                </a:solidFill>
              </a:rPr>
              <a:t>fullname</a:t>
            </a:r>
            <a:r>
              <a:rPr lang="it-IT" dirty="0">
                <a:solidFill>
                  <a:schemeClr val="tx1"/>
                </a:solidFill>
              </a:rPr>
              <a:t> of the </a:t>
            </a:r>
            <a:r>
              <a:rPr lang="it-IT" dirty="0" err="1">
                <a:solidFill>
                  <a:schemeClr val="tx1"/>
                </a:solidFill>
              </a:rPr>
              <a:t>detected</a:t>
            </a:r>
            <a:r>
              <a:rPr lang="it-IT" dirty="0">
                <a:solidFill>
                  <a:schemeClr val="tx1"/>
                </a:solidFill>
              </a:rPr>
              <a:t> user (smartwatch).</a:t>
            </a:r>
          </a:p>
          <a:p>
            <a:pPr marL="342900" indent="-342900">
              <a:buFont typeface="Arial" panose="020B0604020202020204" pitchFamily="34" charset="0"/>
              <a:buChar char="•"/>
            </a:pPr>
            <a:r>
              <a:rPr lang="it-IT" dirty="0">
                <a:solidFill>
                  <a:schemeClr val="tx1"/>
                </a:solidFill>
              </a:rPr>
              <a:t>The smartwatch and the </a:t>
            </a:r>
            <a:r>
              <a:rPr lang="it-IT" dirty="0" err="1">
                <a:solidFill>
                  <a:schemeClr val="tx1"/>
                </a:solidFill>
              </a:rPr>
              <a:t>phone</a:t>
            </a:r>
            <a:r>
              <a:rPr lang="it-IT" dirty="0">
                <a:solidFill>
                  <a:schemeClr val="tx1"/>
                </a:solidFill>
              </a:rPr>
              <a:t> </a:t>
            </a:r>
            <a:r>
              <a:rPr lang="it-IT" dirty="0" err="1">
                <a:solidFill>
                  <a:schemeClr val="tx1"/>
                </a:solidFill>
              </a:rPr>
              <a:t>will</a:t>
            </a:r>
            <a:r>
              <a:rPr lang="it-IT" dirty="0">
                <a:solidFill>
                  <a:schemeClr val="tx1"/>
                </a:solidFill>
              </a:rPr>
              <a:t> show a toast </a:t>
            </a:r>
            <a:r>
              <a:rPr lang="it-IT" dirty="0" err="1">
                <a:solidFill>
                  <a:schemeClr val="tx1"/>
                </a:solidFill>
              </a:rPr>
              <a:t>containing</a:t>
            </a:r>
            <a:r>
              <a:rPr lang="it-IT" dirty="0">
                <a:solidFill>
                  <a:schemeClr val="tx1"/>
                </a:solidFill>
              </a:rPr>
              <a:t> the </a:t>
            </a:r>
            <a:r>
              <a:rPr lang="it-IT" dirty="0" err="1">
                <a:solidFill>
                  <a:schemeClr val="tx1"/>
                </a:solidFill>
              </a:rPr>
              <a:t>user’s</a:t>
            </a:r>
            <a:r>
              <a:rPr lang="it-IT" dirty="0">
                <a:solidFill>
                  <a:schemeClr val="tx1"/>
                </a:solidFill>
              </a:rPr>
              <a:t> </a:t>
            </a:r>
            <a:r>
              <a:rPr lang="it-IT" dirty="0" err="1">
                <a:solidFill>
                  <a:schemeClr val="tx1"/>
                </a:solidFill>
              </a:rPr>
              <a:t>fullname</a:t>
            </a:r>
            <a:r>
              <a:rPr lang="it-IT" dirty="0">
                <a:solidFill>
                  <a:schemeClr val="tx1"/>
                </a:solidFill>
              </a:rPr>
              <a:t>.</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16</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Algorithm</a:t>
            </a:r>
            <a:r>
              <a:rPr lang="it-IT" sz="4000" dirty="0"/>
              <a:t>:</a:t>
            </a:r>
            <a:endParaRPr lang="it-IT" dirty="0"/>
          </a:p>
        </p:txBody>
      </p:sp>
      <p:pic>
        <p:nvPicPr>
          <p:cNvPr id="10" name="Immagine 9">
            <a:extLst>
              <a:ext uri="{FF2B5EF4-FFF2-40B4-BE49-F238E27FC236}">
                <a16:creationId xmlns:a16="http://schemas.microsoft.com/office/drawing/2014/main" id="{C2025E88-4A22-4125-BDCF-688F0B13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50" y="1863210"/>
            <a:ext cx="3714750" cy="3714750"/>
          </a:xfrm>
          <a:prstGeom prst="rect">
            <a:avLst/>
          </a:prstGeom>
        </p:spPr>
      </p:pic>
    </p:spTree>
    <p:extLst>
      <p:ext uri="{BB962C8B-B14F-4D97-AF65-F5344CB8AC3E}">
        <p14:creationId xmlns:p14="http://schemas.microsoft.com/office/powerpoint/2010/main" val="171908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Routing</a:t>
            </a:r>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Alessio </a:t>
            </a:r>
            <a:r>
              <a:rPr lang="it-IT" dirty="0" err="1"/>
              <a:t>Ciarcià</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17</a:t>
            </a:fld>
            <a:endParaRPr lang="it-IT"/>
          </a:p>
        </p:txBody>
      </p:sp>
    </p:spTree>
    <p:extLst>
      <p:ext uri="{BB962C8B-B14F-4D97-AF65-F5344CB8AC3E}">
        <p14:creationId xmlns:p14="http://schemas.microsoft.com/office/powerpoint/2010/main" val="52235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1: Design college model</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579054"/>
            <a:ext cx="4762500" cy="3517342"/>
          </a:xfrm>
        </p:spPr>
        <p:txBody>
          <a:bodyPr>
            <a:normAutofit/>
          </a:bodyPr>
          <a:lstStyle/>
          <a:p>
            <a:r>
              <a:rPr lang="it-IT" dirty="0">
                <a:solidFill>
                  <a:schemeClr val="tx1"/>
                </a:solidFill>
              </a:rPr>
              <a:t>O</a:t>
            </a:r>
            <a:r>
              <a:rPr lang="en-GB" dirty="0" err="1">
                <a:solidFill>
                  <a:schemeClr val="tx1"/>
                </a:solidFill>
              </a:rPr>
              <a:t>ur</a:t>
            </a:r>
            <a:r>
              <a:rPr lang="en-GB" dirty="0">
                <a:solidFill>
                  <a:schemeClr val="tx1"/>
                </a:solidFill>
              </a:rPr>
              <a:t> imaginary </a:t>
            </a:r>
            <a:r>
              <a:rPr lang="it-IT" dirty="0">
                <a:solidFill>
                  <a:schemeClr val="tx1"/>
                </a:solidFill>
              </a:rPr>
              <a:t>college </a:t>
            </a:r>
            <a:r>
              <a:rPr lang="it-IT" dirty="0" err="1">
                <a:solidFill>
                  <a:schemeClr val="tx1"/>
                </a:solidFill>
              </a:rPr>
              <a:t>has</a:t>
            </a:r>
            <a:r>
              <a:rPr lang="it-IT" dirty="0">
                <a:solidFill>
                  <a:schemeClr val="tx1"/>
                </a:solidFill>
              </a:rPr>
              <a:t> </a:t>
            </a:r>
            <a:r>
              <a:rPr lang="it-IT" dirty="0" err="1">
                <a:solidFill>
                  <a:schemeClr val="tx1"/>
                </a:solidFill>
              </a:rPr>
              <a:t>been</a:t>
            </a:r>
            <a:r>
              <a:rPr lang="it-IT" dirty="0">
                <a:solidFill>
                  <a:schemeClr val="tx1"/>
                </a:solidFill>
              </a:rPr>
              <a:t> </a:t>
            </a:r>
            <a:r>
              <a:rPr lang="it-IT" dirty="0" err="1">
                <a:solidFill>
                  <a:schemeClr val="tx1"/>
                </a:solidFill>
              </a:rPr>
              <a:t>designed</a:t>
            </a:r>
            <a:r>
              <a:rPr lang="it-IT" dirty="0">
                <a:solidFill>
                  <a:schemeClr val="tx1"/>
                </a:solidFill>
              </a:rPr>
              <a:t> </a:t>
            </a:r>
            <a:r>
              <a:rPr lang="it-IT" dirty="0" err="1">
                <a:solidFill>
                  <a:schemeClr val="tx1"/>
                </a:solidFill>
              </a:rPr>
              <a:t>taking</a:t>
            </a:r>
            <a:r>
              <a:rPr lang="it-IT" dirty="0">
                <a:solidFill>
                  <a:schemeClr val="tx1"/>
                </a:solidFill>
              </a:rPr>
              <a:t> </a:t>
            </a:r>
            <a:r>
              <a:rPr lang="it-IT" dirty="0" err="1">
                <a:solidFill>
                  <a:schemeClr val="tx1"/>
                </a:solidFill>
              </a:rPr>
              <a:t>into</a:t>
            </a:r>
            <a:r>
              <a:rPr lang="it-IT" dirty="0">
                <a:solidFill>
                  <a:schemeClr val="tx1"/>
                </a:solidFill>
              </a:rPr>
              <a:t> account </a:t>
            </a:r>
            <a:r>
              <a:rPr lang="it-IT" dirty="0" err="1">
                <a:solidFill>
                  <a:schemeClr val="tx1"/>
                </a:solidFill>
              </a:rPr>
              <a:t>that</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Bookable</a:t>
            </a:r>
            <a:r>
              <a:rPr lang="it-IT" dirty="0">
                <a:solidFill>
                  <a:schemeClr val="tx1"/>
                </a:solidFill>
              </a:rPr>
              <a:t> rooms are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in the </a:t>
            </a:r>
            <a:r>
              <a:rPr lang="it-IT" dirty="0" err="1">
                <a:solidFill>
                  <a:schemeClr val="tx1"/>
                </a:solidFill>
              </a:rPr>
              <a:t>same</a:t>
            </a:r>
            <a:r>
              <a:rPr lang="it-IT" dirty="0">
                <a:solidFill>
                  <a:schemeClr val="tx1"/>
                </a:solidFill>
              </a:rPr>
              <a:t> location </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streets</a:t>
            </a:r>
            <a:r>
              <a:rPr lang="it-IT" dirty="0">
                <a:solidFill>
                  <a:schemeClr val="tx1"/>
                </a:solidFill>
              </a:rPr>
              <a:t> do </a:t>
            </a:r>
            <a:r>
              <a:rPr lang="it-IT" dirty="0" err="1">
                <a:solidFill>
                  <a:schemeClr val="tx1"/>
                </a:solidFill>
              </a:rPr>
              <a:t>not</a:t>
            </a:r>
            <a:r>
              <a:rPr lang="it-IT" dirty="0">
                <a:solidFill>
                  <a:schemeClr val="tx1"/>
                </a:solidFill>
              </a:rPr>
              <a:t> </a:t>
            </a:r>
            <a:r>
              <a:rPr lang="it-IT" dirty="0" err="1">
                <a:solidFill>
                  <a:schemeClr val="tx1"/>
                </a:solidFill>
              </a:rPr>
              <a:t>form</a:t>
            </a:r>
            <a:r>
              <a:rPr lang="it-IT" dirty="0">
                <a:solidFill>
                  <a:schemeClr val="tx1"/>
                </a:solidFill>
              </a:rPr>
              <a:t> a </a:t>
            </a:r>
            <a:r>
              <a:rPr lang="it-IT" dirty="0" err="1">
                <a:solidFill>
                  <a:schemeClr val="tx1"/>
                </a:solidFill>
              </a:rPr>
              <a:t>perfect</a:t>
            </a:r>
            <a:r>
              <a:rPr lang="it-IT" dirty="0">
                <a:solidFill>
                  <a:schemeClr val="tx1"/>
                </a:solidFill>
              </a:rPr>
              <a:t> </a:t>
            </a:r>
            <a:r>
              <a:rPr lang="it-IT" dirty="0" err="1">
                <a:solidFill>
                  <a:schemeClr val="tx1"/>
                </a:solidFill>
              </a:rPr>
              <a:t>grid</a:t>
            </a:r>
            <a:r>
              <a:rPr lang="it-IT" dirty="0">
                <a:solidFill>
                  <a:schemeClr val="tx1"/>
                </a:solidFill>
              </a:rPr>
              <a:t> so </a:t>
            </a:r>
            <a:r>
              <a:rPr lang="it-IT" dirty="0" err="1">
                <a:solidFill>
                  <a:schemeClr val="tx1"/>
                </a:solidFill>
              </a:rPr>
              <a:t>that</a:t>
            </a:r>
            <a:r>
              <a:rPr lang="it-IT" dirty="0">
                <a:solidFill>
                  <a:schemeClr val="tx1"/>
                </a:solidFill>
              </a:rPr>
              <a:t> the </a:t>
            </a:r>
            <a:r>
              <a:rPr lang="it-IT" dirty="0" err="1">
                <a:solidFill>
                  <a:schemeClr val="tx1"/>
                </a:solidFill>
              </a:rPr>
              <a:t>routing</a:t>
            </a:r>
            <a:r>
              <a:rPr lang="it-IT" dirty="0">
                <a:solidFill>
                  <a:schemeClr val="tx1"/>
                </a:solidFill>
              </a:rPr>
              <a:t> </a:t>
            </a:r>
            <a:r>
              <a:rPr lang="it-IT" dirty="0" err="1">
                <a:solidFill>
                  <a:schemeClr val="tx1"/>
                </a:solidFill>
              </a:rPr>
              <a:t>prediction</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not</a:t>
            </a:r>
            <a:r>
              <a:rPr lang="it-IT" dirty="0">
                <a:solidFill>
                  <a:schemeClr val="tx1"/>
                </a:solidFill>
              </a:rPr>
              <a:t> </a:t>
            </a:r>
            <a:r>
              <a:rPr lang="it-IT" dirty="0" err="1">
                <a:solidFill>
                  <a:schemeClr val="tx1"/>
                </a:solidFill>
              </a:rPr>
              <a:t>trivial</a:t>
            </a:r>
            <a:r>
              <a:rPr lang="it-IT" dirty="0">
                <a:solidFill>
                  <a:schemeClr val="tx1"/>
                </a:solidFill>
              </a:rPr>
              <a:t>. </a:t>
            </a:r>
          </a:p>
          <a:p>
            <a:pPr marL="342900" indent="-342900">
              <a:buFont typeface="Arial" panose="020B0604020202020204" pitchFamily="34" charset="0"/>
              <a:buChar char="•"/>
            </a:pPr>
            <a:endParaRPr lang="it-IT" dirty="0">
              <a:solidFill>
                <a:schemeClr val="tx1"/>
              </a:solidFill>
            </a:endParaRP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18</a:t>
            </a:fld>
            <a:endParaRPr lang="it-IT" dirty="0"/>
          </a:p>
        </p:txBody>
      </p:sp>
      <p:pic>
        <p:nvPicPr>
          <p:cNvPr id="8" name="Immagine 7">
            <a:extLst>
              <a:ext uri="{FF2B5EF4-FFF2-40B4-BE49-F238E27FC236}">
                <a16:creationId xmlns:a16="http://schemas.microsoft.com/office/drawing/2014/main" id="{0D07F46B-8FC1-406E-8A75-5877E61A5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0" y="1467371"/>
            <a:ext cx="6451600" cy="3629025"/>
          </a:xfrm>
          <a:prstGeom prst="rect">
            <a:avLst/>
          </a:prstGeom>
        </p:spPr>
      </p:pic>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Tree>
    <p:extLst>
      <p:ext uri="{BB962C8B-B14F-4D97-AF65-F5344CB8AC3E}">
        <p14:creationId xmlns:p14="http://schemas.microsoft.com/office/powerpoint/2010/main" val="392485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2: </a:t>
            </a:r>
            <a:r>
              <a:rPr lang="it-IT" dirty="0" err="1"/>
              <a:t>Graph</a:t>
            </a:r>
            <a:r>
              <a:rPr lang="it-IT" dirty="0"/>
              <a:t> model</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579054"/>
            <a:ext cx="4762500" cy="3517342"/>
          </a:xfrm>
        </p:spPr>
        <p:txBody>
          <a:bodyPr>
            <a:normAutofit/>
          </a:bodyPr>
          <a:lstStyle/>
          <a:p>
            <a:r>
              <a:rPr lang="it-IT" dirty="0">
                <a:solidFill>
                  <a:schemeClr val="tx1"/>
                </a:solidFill>
              </a:rPr>
              <a:t>From the college model </a:t>
            </a:r>
            <a:r>
              <a:rPr lang="it-IT" dirty="0" err="1">
                <a:solidFill>
                  <a:schemeClr val="tx1"/>
                </a:solidFill>
              </a:rPr>
              <a:t>was</a:t>
            </a:r>
            <a:r>
              <a:rPr lang="it-IT" dirty="0">
                <a:solidFill>
                  <a:schemeClr val="tx1"/>
                </a:solidFill>
              </a:rPr>
              <a:t> </a:t>
            </a:r>
            <a:r>
              <a:rPr lang="it-IT" dirty="0" err="1">
                <a:solidFill>
                  <a:schemeClr val="tx1"/>
                </a:solidFill>
              </a:rPr>
              <a:t>built</a:t>
            </a:r>
            <a:r>
              <a:rPr lang="it-IT" dirty="0">
                <a:solidFill>
                  <a:schemeClr val="tx1"/>
                </a:solidFill>
              </a:rPr>
              <a:t> a </a:t>
            </a:r>
            <a:r>
              <a:rPr lang="it-IT" dirty="0" err="1">
                <a:solidFill>
                  <a:schemeClr val="tx1"/>
                </a:solidFill>
              </a:rPr>
              <a:t>graph</a:t>
            </a:r>
            <a:r>
              <a:rPr lang="it-IT" dirty="0">
                <a:solidFill>
                  <a:schemeClr val="tx1"/>
                </a:solidFill>
              </a:rPr>
              <a:t> over </a:t>
            </a:r>
            <a:r>
              <a:rPr lang="it-IT" dirty="0" err="1">
                <a:solidFill>
                  <a:schemeClr val="tx1"/>
                </a:solidFill>
              </a:rPr>
              <a:t>it</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There</a:t>
            </a:r>
            <a:r>
              <a:rPr lang="it-IT" dirty="0">
                <a:solidFill>
                  <a:schemeClr val="tx1"/>
                </a:solidFill>
              </a:rPr>
              <a:t> are 32 </a:t>
            </a:r>
            <a:r>
              <a:rPr lang="it-IT" dirty="0" err="1">
                <a:solidFill>
                  <a:schemeClr val="tx1"/>
                </a:solidFill>
              </a:rPr>
              <a:t>nodes</a:t>
            </a:r>
            <a:r>
              <a:rPr lang="it-IT" dirty="0">
                <a:solidFill>
                  <a:schemeClr val="tx1"/>
                </a:solidFill>
              </a:rPr>
              <a:t> </a:t>
            </a:r>
            <a:r>
              <a:rPr lang="it-IT" dirty="0" err="1">
                <a:solidFill>
                  <a:schemeClr val="tx1"/>
                </a:solidFill>
              </a:rPr>
              <a:t>covering</a:t>
            </a:r>
            <a:r>
              <a:rPr lang="it-IT" dirty="0">
                <a:solidFill>
                  <a:schemeClr val="tx1"/>
                </a:solidFill>
              </a:rPr>
              <a:t> </a:t>
            </a:r>
            <a:r>
              <a:rPr lang="it-IT" dirty="0" err="1">
                <a:solidFill>
                  <a:schemeClr val="tx1"/>
                </a:solidFill>
              </a:rPr>
              <a:t>almost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crossroads</a:t>
            </a:r>
            <a:r>
              <a:rPr lang="it-IT" dirty="0">
                <a:solidFill>
                  <a:schemeClr val="tx1"/>
                </a:solidFill>
              </a:rPr>
              <a:t>.</a:t>
            </a:r>
          </a:p>
          <a:p>
            <a:pPr marL="342900" indent="-342900">
              <a:buFont typeface="Arial" panose="020B0604020202020204" pitchFamily="34" charset="0"/>
              <a:buChar char="•"/>
            </a:pPr>
            <a:r>
              <a:rPr lang="it-IT" dirty="0">
                <a:solidFill>
                  <a:schemeClr val="tx1"/>
                </a:solidFill>
              </a:rPr>
              <a:t>In </a:t>
            </a:r>
            <a:r>
              <a:rPr lang="it-IT" dirty="0" err="1">
                <a:solidFill>
                  <a:schemeClr val="tx1"/>
                </a:solidFill>
              </a:rPr>
              <a:t>each</a:t>
            </a:r>
            <a:r>
              <a:rPr lang="it-IT" dirty="0">
                <a:solidFill>
                  <a:schemeClr val="tx1"/>
                </a:solidFill>
              </a:rPr>
              <a:t> </a:t>
            </a:r>
            <a:r>
              <a:rPr lang="it-IT" dirty="0" err="1">
                <a:solidFill>
                  <a:schemeClr val="tx1"/>
                </a:solidFill>
              </a:rPr>
              <a:t>nodes</a:t>
            </a:r>
            <a:r>
              <a:rPr lang="it-IT" dirty="0">
                <a:solidFill>
                  <a:schemeClr val="tx1"/>
                </a:solidFill>
              </a:rPr>
              <a:t> </a:t>
            </a:r>
            <a:r>
              <a:rPr lang="it-IT" dirty="0" err="1">
                <a:solidFill>
                  <a:schemeClr val="tx1"/>
                </a:solidFill>
              </a:rPr>
              <a:t>there</a:t>
            </a:r>
            <a:r>
              <a:rPr lang="it-IT" dirty="0">
                <a:solidFill>
                  <a:schemeClr val="tx1"/>
                </a:solidFill>
              </a:rPr>
              <a:t> </a:t>
            </a:r>
            <a:r>
              <a:rPr lang="it-IT" dirty="0" err="1">
                <a:solidFill>
                  <a:schemeClr val="tx1"/>
                </a:solidFill>
              </a:rPr>
              <a:t>is</a:t>
            </a:r>
            <a:r>
              <a:rPr lang="it-IT" dirty="0">
                <a:solidFill>
                  <a:schemeClr val="tx1"/>
                </a:solidFill>
              </a:rPr>
              <a:t> a </a:t>
            </a:r>
            <a:r>
              <a:rPr lang="it-IT" dirty="0" err="1">
                <a:solidFill>
                  <a:schemeClr val="tx1"/>
                </a:solidFill>
              </a:rPr>
              <a:t>direction</a:t>
            </a:r>
            <a:r>
              <a:rPr lang="it-IT" dirty="0">
                <a:solidFill>
                  <a:schemeClr val="tx1"/>
                </a:solidFill>
              </a:rPr>
              <a:t> panel.</a:t>
            </a:r>
          </a:p>
          <a:p>
            <a:pPr marL="342900" indent="-342900">
              <a:buFont typeface="Arial" panose="020B0604020202020204" pitchFamily="34" charset="0"/>
              <a:buChar char="•"/>
            </a:pPr>
            <a:r>
              <a:rPr lang="it-IT" dirty="0">
                <a:solidFill>
                  <a:schemeClr val="tx1"/>
                </a:solidFill>
              </a:rPr>
              <a:t>A </a:t>
            </a:r>
            <a:r>
              <a:rPr lang="it-IT" dirty="0" err="1">
                <a:solidFill>
                  <a:schemeClr val="tx1"/>
                </a:solidFill>
              </a:rPr>
              <a:t>node</a:t>
            </a:r>
            <a:r>
              <a:rPr lang="it-IT" dirty="0">
                <a:solidFill>
                  <a:schemeClr val="tx1"/>
                </a:solidFill>
              </a:rPr>
              <a:t> </a:t>
            </a:r>
            <a:r>
              <a:rPr lang="it-IT" dirty="0" err="1">
                <a:solidFill>
                  <a:schemeClr val="tx1"/>
                </a:solidFill>
              </a:rPr>
              <a:t>has</a:t>
            </a:r>
            <a:r>
              <a:rPr lang="it-IT" dirty="0">
                <a:solidFill>
                  <a:schemeClr val="tx1"/>
                </a:solidFill>
              </a:rPr>
              <a:t> </a:t>
            </a:r>
            <a:r>
              <a:rPr lang="it-IT" dirty="0" err="1">
                <a:solidFill>
                  <a:schemeClr val="tx1"/>
                </a:solidFill>
              </a:rPr>
              <a:t>at</a:t>
            </a:r>
            <a:r>
              <a:rPr lang="it-IT" dirty="0">
                <a:solidFill>
                  <a:schemeClr val="tx1"/>
                </a:solidFill>
              </a:rPr>
              <a:t> </a:t>
            </a:r>
            <a:r>
              <a:rPr lang="it-IT" dirty="0" err="1">
                <a:solidFill>
                  <a:schemeClr val="tx1"/>
                </a:solidFill>
              </a:rPr>
              <a:t>most</a:t>
            </a:r>
            <a:r>
              <a:rPr lang="it-IT" dirty="0">
                <a:solidFill>
                  <a:schemeClr val="tx1"/>
                </a:solidFill>
              </a:rPr>
              <a:t> 4 </a:t>
            </a:r>
            <a:r>
              <a:rPr lang="it-IT" dirty="0" err="1">
                <a:solidFill>
                  <a:schemeClr val="tx1"/>
                </a:solidFill>
              </a:rPr>
              <a:t>edges</a:t>
            </a:r>
            <a:r>
              <a:rPr lang="it-IT" dirty="0">
                <a:solidFill>
                  <a:schemeClr val="tx1"/>
                </a:solidFill>
              </a:rPr>
              <a:t> </a:t>
            </a:r>
            <a:br>
              <a:rPr lang="it-IT" dirty="0">
                <a:solidFill>
                  <a:schemeClr val="tx1"/>
                </a:solidFill>
              </a:rPr>
            </a:br>
            <a:r>
              <a:rPr lang="it-IT" dirty="0">
                <a:solidFill>
                  <a:schemeClr val="tx1"/>
                </a:solidFill>
              </a:rPr>
              <a:t>=&gt; 4-directions panel	 </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19</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10" name="Immagine 9">
            <a:extLst>
              <a:ext uri="{FF2B5EF4-FFF2-40B4-BE49-F238E27FC236}">
                <a16:creationId xmlns:a16="http://schemas.microsoft.com/office/drawing/2014/main" id="{F6C7847F-4E44-4478-9F28-27D06A86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579054"/>
            <a:ext cx="6324600" cy="3557587"/>
          </a:xfrm>
          <a:prstGeom prst="rect">
            <a:avLst/>
          </a:prstGeom>
        </p:spPr>
      </p:pic>
    </p:spTree>
    <p:extLst>
      <p:ext uri="{BB962C8B-B14F-4D97-AF65-F5344CB8AC3E}">
        <p14:creationId xmlns:p14="http://schemas.microsoft.com/office/powerpoint/2010/main" val="392167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Introduction</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a:t>
            </a:fld>
            <a:endParaRPr lang="it-IT"/>
          </a:p>
        </p:txBody>
      </p:sp>
    </p:spTree>
    <p:extLst>
      <p:ext uri="{BB962C8B-B14F-4D97-AF65-F5344CB8AC3E}">
        <p14:creationId xmlns:p14="http://schemas.microsoft.com/office/powerpoint/2010/main" val="181744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5"/>
            <a:ext cx="10515601" cy="1849946"/>
          </a:xfrm>
        </p:spPr>
        <p:txBody>
          <a:bodyPr>
            <a:normAutofit/>
          </a:bodyPr>
          <a:lstStyle/>
          <a:p>
            <a:r>
              <a:rPr lang="it-IT" dirty="0">
                <a:solidFill>
                  <a:schemeClr val="tx1"/>
                </a:solidFill>
              </a:rPr>
              <a:t>Three </a:t>
            </a:r>
            <a:r>
              <a:rPr lang="it-IT" dirty="0" err="1">
                <a:solidFill>
                  <a:schemeClr val="tx1"/>
                </a:solidFill>
              </a:rPr>
              <a:t>libraries</a:t>
            </a:r>
            <a:r>
              <a:rPr lang="it-IT" dirty="0">
                <a:solidFill>
                  <a:schemeClr val="tx1"/>
                </a:solidFill>
              </a:rPr>
              <a:t> </a:t>
            </a:r>
            <a:r>
              <a:rPr lang="it-IT" dirty="0" err="1">
                <a:solidFill>
                  <a:schemeClr val="tx1"/>
                </a:solidFill>
              </a:rPr>
              <a:t>were</a:t>
            </a:r>
            <a:r>
              <a:rPr lang="it-IT" dirty="0">
                <a:solidFill>
                  <a:schemeClr val="tx1"/>
                </a:solidFill>
              </a:rPr>
              <a:t> </a:t>
            </a:r>
            <a:r>
              <a:rPr lang="it-IT" dirty="0" err="1">
                <a:solidFill>
                  <a:schemeClr val="tx1"/>
                </a:solidFill>
              </a:rPr>
              <a:t>used</a:t>
            </a:r>
            <a:r>
              <a:rPr lang="it-IT" dirty="0">
                <a:solidFill>
                  <a:schemeClr val="tx1"/>
                </a:solidFill>
              </a:rPr>
              <a:t> </a:t>
            </a:r>
            <a:r>
              <a:rPr lang="it-IT" dirty="0" err="1">
                <a:solidFill>
                  <a:schemeClr val="tx1"/>
                </a:solidFill>
              </a:rPr>
              <a:t>mainly</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Networkx</a:t>
            </a:r>
            <a:r>
              <a:rPr lang="it-IT" dirty="0">
                <a:solidFill>
                  <a:schemeClr val="tx1"/>
                </a:solidFill>
              </a:rPr>
              <a:t> : To create and </a:t>
            </a:r>
            <a:r>
              <a:rPr lang="it-IT" dirty="0" err="1">
                <a:solidFill>
                  <a:schemeClr val="tx1"/>
                </a:solidFill>
              </a:rPr>
              <a:t>handle</a:t>
            </a:r>
            <a:r>
              <a:rPr lang="it-IT" dirty="0">
                <a:solidFill>
                  <a:schemeClr val="tx1"/>
                </a:solidFill>
              </a:rPr>
              <a:t> the </a:t>
            </a:r>
            <a:r>
              <a:rPr lang="it-IT" dirty="0" err="1">
                <a:solidFill>
                  <a:schemeClr val="tx1"/>
                </a:solidFill>
              </a:rPr>
              <a:t>graph</a:t>
            </a:r>
            <a:r>
              <a:rPr lang="it-IT" dirty="0">
                <a:solidFill>
                  <a:schemeClr val="tx1"/>
                </a:solidFill>
              </a:rPr>
              <a:t>.</a:t>
            </a:r>
          </a:p>
          <a:p>
            <a:pPr marL="342900" indent="-342900">
              <a:buFont typeface="Arial" panose="020B0604020202020204" pitchFamily="34" charset="0"/>
              <a:buChar char="•"/>
            </a:pPr>
            <a:r>
              <a:rPr lang="it-IT" dirty="0">
                <a:solidFill>
                  <a:schemeClr val="tx1"/>
                </a:solidFill>
              </a:rPr>
              <a:t>Sqlite3: To create and </a:t>
            </a:r>
            <a:r>
              <a:rPr lang="it-IT" dirty="0" err="1">
                <a:solidFill>
                  <a:schemeClr val="tx1"/>
                </a:solidFill>
              </a:rPr>
              <a:t>connect</a:t>
            </a:r>
            <a:r>
              <a:rPr lang="it-IT" dirty="0">
                <a:solidFill>
                  <a:schemeClr val="tx1"/>
                </a:solidFill>
              </a:rPr>
              <a:t> to a database </a:t>
            </a:r>
            <a:r>
              <a:rPr lang="it-IT" dirty="0" err="1">
                <a:solidFill>
                  <a:schemeClr val="tx1"/>
                </a:solidFill>
              </a:rPr>
              <a:t>containing</a:t>
            </a:r>
            <a:r>
              <a:rPr lang="it-IT" dirty="0">
                <a:solidFill>
                  <a:schemeClr val="tx1"/>
                </a:solidFill>
              </a:rPr>
              <a:t> </a:t>
            </a:r>
            <a:r>
              <a:rPr lang="it-IT" dirty="0" err="1">
                <a:solidFill>
                  <a:schemeClr val="tx1"/>
                </a:solidFill>
              </a:rPr>
              <a:t>graph’s</a:t>
            </a:r>
            <a:r>
              <a:rPr lang="it-IT" dirty="0">
                <a:solidFill>
                  <a:schemeClr val="tx1"/>
                </a:solidFill>
              </a:rPr>
              <a:t> </a:t>
            </a:r>
            <a:r>
              <a:rPr lang="it-IT" dirty="0" err="1">
                <a:solidFill>
                  <a:schemeClr val="tx1"/>
                </a:solidFill>
              </a:rPr>
              <a:t>nodes</a:t>
            </a:r>
            <a:r>
              <a:rPr lang="it-IT" dirty="0">
                <a:solidFill>
                  <a:schemeClr val="tx1"/>
                </a:solidFill>
              </a:rPr>
              <a:t> and </a:t>
            </a:r>
            <a:r>
              <a:rPr lang="it-IT" dirty="0" err="1">
                <a:solidFill>
                  <a:schemeClr val="tx1"/>
                </a:solidFill>
              </a:rPr>
              <a:t>edges</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Pandas</a:t>
            </a:r>
            <a:r>
              <a:rPr lang="it-IT" dirty="0">
                <a:solidFill>
                  <a:schemeClr val="tx1"/>
                </a:solidFill>
              </a:rPr>
              <a:t>: To </a:t>
            </a:r>
            <a:r>
              <a:rPr lang="it-IT" dirty="0" err="1">
                <a:solidFill>
                  <a:schemeClr val="tx1"/>
                </a:solidFill>
              </a:rPr>
              <a:t>read</a:t>
            </a:r>
            <a:r>
              <a:rPr lang="it-IT" dirty="0">
                <a:solidFill>
                  <a:schemeClr val="tx1"/>
                </a:solidFill>
              </a:rPr>
              <a:t> the database and </a:t>
            </a:r>
            <a:r>
              <a:rPr lang="it-IT" dirty="0" err="1">
                <a:solidFill>
                  <a:schemeClr val="tx1"/>
                </a:solidFill>
              </a:rPr>
              <a:t>handle</a:t>
            </a:r>
            <a:r>
              <a:rPr lang="it-IT" dirty="0">
                <a:solidFill>
                  <a:schemeClr val="tx1"/>
                </a:solidFill>
              </a:rPr>
              <a:t> the data </a:t>
            </a:r>
            <a:r>
              <a:rPr lang="it-IT" dirty="0" err="1">
                <a:solidFill>
                  <a:schemeClr val="tx1"/>
                </a:solidFill>
              </a:rPr>
              <a:t>structure</a:t>
            </a:r>
            <a:r>
              <a:rPr lang="it-IT" dirty="0">
                <a:solidFill>
                  <a:schemeClr val="tx1"/>
                </a:solidFill>
              </a:rPr>
              <a:t> in an </a:t>
            </a:r>
            <a:r>
              <a:rPr lang="it-IT" dirty="0" err="1">
                <a:solidFill>
                  <a:schemeClr val="tx1"/>
                </a:solidFill>
              </a:rPr>
              <a:t>easier</a:t>
            </a:r>
            <a:r>
              <a:rPr lang="it-IT" dirty="0">
                <a:solidFill>
                  <a:schemeClr val="tx1"/>
                </a:solidFill>
              </a:rPr>
              <a:t> way.</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20</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10515601" cy="707886"/>
          </a:xfrm>
          <a:prstGeom prst="rect">
            <a:avLst/>
          </a:prstGeom>
          <a:noFill/>
        </p:spPr>
        <p:txBody>
          <a:bodyPr wrap="square" rtlCol="0">
            <a:spAutoFit/>
          </a:bodyPr>
          <a:lstStyle/>
          <a:p>
            <a:r>
              <a:rPr lang="it-IT" sz="4000" dirty="0"/>
              <a:t>Tools:</a:t>
            </a:r>
            <a:endParaRPr lang="it-IT" dirty="0"/>
          </a:p>
        </p:txBody>
      </p:sp>
    </p:spTree>
    <p:extLst>
      <p:ext uri="{BB962C8B-B14F-4D97-AF65-F5344CB8AC3E}">
        <p14:creationId xmlns:p14="http://schemas.microsoft.com/office/powerpoint/2010/main" val="294926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a:bodyPr>
          <a:lstStyle/>
          <a:p>
            <a:pPr marL="342900" indent="-342900">
              <a:buFont typeface="Arial" panose="020B0604020202020204" pitchFamily="34" charset="0"/>
              <a:buChar char="•"/>
            </a:pPr>
            <a:r>
              <a:rPr lang="it-IT" dirty="0">
                <a:solidFill>
                  <a:schemeClr val="tx1"/>
                </a:solidFill>
              </a:rPr>
              <a:t>The database </a:t>
            </a:r>
            <a:r>
              <a:rPr lang="it-IT" dirty="0" err="1">
                <a:solidFill>
                  <a:schemeClr val="tx1"/>
                </a:solidFill>
              </a:rPr>
              <a:t>contains</a:t>
            </a:r>
            <a:r>
              <a:rPr lang="it-IT" dirty="0">
                <a:solidFill>
                  <a:schemeClr val="tx1"/>
                </a:solidFill>
              </a:rPr>
              <a:t> </a:t>
            </a:r>
            <a:r>
              <a:rPr lang="it-IT" dirty="0" err="1">
                <a:solidFill>
                  <a:schemeClr val="tx1"/>
                </a:solidFill>
              </a:rPr>
              <a:t>two</a:t>
            </a:r>
            <a:r>
              <a:rPr lang="it-IT" dirty="0">
                <a:solidFill>
                  <a:schemeClr val="tx1"/>
                </a:solidFill>
              </a:rPr>
              <a:t> </a:t>
            </a:r>
            <a:r>
              <a:rPr lang="it-IT" dirty="0" err="1">
                <a:solidFill>
                  <a:schemeClr val="tx1"/>
                </a:solidFill>
              </a:rPr>
              <a:t>tables</a:t>
            </a:r>
            <a:r>
              <a:rPr lang="it-IT" dirty="0">
                <a:solidFill>
                  <a:schemeClr val="tx1"/>
                </a:solidFill>
              </a:rPr>
              <a:t>, one for </a:t>
            </a:r>
            <a:r>
              <a:rPr lang="it-IT" dirty="0" err="1">
                <a:solidFill>
                  <a:schemeClr val="tx1"/>
                </a:solidFill>
              </a:rPr>
              <a:t>nodes</a:t>
            </a:r>
            <a:r>
              <a:rPr lang="it-IT" dirty="0">
                <a:solidFill>
                  <a:schemeClr val="tx1"/>
                </a:solidFill>
              </a:rPr>
              <a:t> and </a:t>
            </a:r>
            <a:r>
              <a:rPr lang="it-IT" dirty="0" err="1">
                <a:solidFill>
                  <a:schemeClr val="tx1"/>
                </a:solidFill>
              </a:rPr>
              <a:t>another</a:t>
            </a:r>
            <a:r>
              <a:rPr lang="it-IT" dirty="0">
                <a:solidFill>
                  <a:schemeClr val="tx1"/>
                </a:solidFill>
              </a:rPr>
              <a:t> for </a:t>
            </a:r>
            <a:r>
              <a:rPr lang="it-IT" dirty="0" err="1">
                <a:solidFill>
                  <a:schemeClr val="tx1"/>
                </a:solidFill>
              </a:rPr>
              <a:t>edges</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Each</a:t>
            </a:r>
            <a:r>
              <a:rPr lang="it-IT" dirty="0">
                <a:solidFill>
                  <a:schemeClr val="tx1"/>
                </a:solidFill>
              </a:rPr>
              <a:t> </a:t>
            </a:r>
            <a:r>
              <a:rPr lang="it-IT" dirty="0" err="1">
                <a:solidFill>
                  <a:schemeClr val="tx1"/>
                </a:solidFill>
              </a:rPr>
              <a:t>node</a:t>
            </a:r>
            <a:r>
              <a:rPr lang="it-IT" dirty="0">
                <a:solidFill>
                  <a:schemeClr val="tx1"/>
                </a:solidFill>
              </a:rPr>
              <a:t> </a:t>
            </a:r>
            <a:r>
              <a:rPr lang="it-IT" dirty="0" err="1">
                <a:solidFill>
                  <a:schemeClr val="tx1"/>
                </a:solidFill>
              </a:rPr>
              <a:t>has</a:t>
            </a:r>
            <a:r>
              <a:rPr lang="it-IT" dirty="0">
                <a:solidFill>
                  <a:schemeClr val="tx1"/>
                </a:solidFill>
              </a:rPr>
              <a:t> a </a:t>
            </a:r>
            <a:r>
              <a:rPr lang="it-IT" dirty="0" err="1">
                <a:solidFill>
                  <a:schemeClr val="tx1"/>
                </a:solidFill>
              </a:rPr>
              <a:t>string</a:t>
            </a:r>
            <a:r>
              <a:rPr lang="it-IT" dirty="0">
                <a:solidFill>
                  <a:schemeClr val="tx1"/>
                </a:solidFill>
              </a:rPr>
              <a:t> </a:t>
            </a:r>
            <a:r>
              <a:rPr lang="it-IT" dirty="0" err="1">
                <a:solidFill>
                  <a:schemeClr val="tx1"/>
                </a:solidFill>
              </a:rPr>
              <a:t>identifier</a:t>
            </a:r>
            <a:r>
              <a:rPr lang="it-IT" dirty="0">
                <a:solidFill>
                  <a:schemeClr val="tx1"/>
                </a:solidFill>
              </a:rPr>
              <a:t>,  </a:t>
            </a:r>
            <a:r>
              <a:rPr lang="it-IT" dirty="0" err="1">
                <a:solidFill>
                  <a:schemeClr val="tx1"/>
                </a:solidFill>
              </a:rPr>
              <a:t>coordinates</a:t>
            </a:r>
            <a:r>
              <a:rPr lang="it-IT" dirty="0">
                <a:solidFill>
                  <a:schemeClr val="tx1"/>
                </a:solidFill>
              </a:rPr>
              <a:t> and panel </a:t>
            </a:r>
            <a:r>
              <a:rPr lang="it-IT" dirty="0" err="1">
                <a:solidFill>
                  <a:schemeClr val="tx1"/>
                </a:solidFill>
              </a:rPr>
              <a:t>orientation</a:t>
            </a:r>
            <a:r>
              <a:rPr lang="it-IT" dirty="0">
                <a:solidFill>
                  <a:schemeClr val="tx1"/>
                </a:solidFill>
              </a:rPr>
              <a:t> (</a:t>
            </a:r>
            <a:r>
              <a:rPr lang="it-IT" dirty="0" err="1">
                <a:solidFill>
                  <a:schemeClr val="tx1"/>
                </a:solidFill>
              </a:rPr>
              <a:t>since</a:t>
            </a:r>
            <a:r>
              <a:rPr lang="it-IT" dirty="0">
                <a:solidFill>
                  <a:schemeClr val="tx1"/>
                </a:solidFill>
              </a:rPr>
              <a:t>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crossroads</a:t>
            </a:r>
            <a:r>
              <a:rPr lang="it-IT" dirty="0">
                <a:solidFill>
                  <a:schemeClr val="tx1"/>
                </a:solidFill>
              </a:rPr>
              <a:t> </a:t>
            </a:r>
            <a:r>
              <a:rPr lang="it-IT" dirty="0" err="1">
                <a:solidFill>
                  <a:schemeClr val="tx1"/>
                </a:solidFill>
              </a:rPr>
              <a:t>have</a:t>
            </a:r>
            <a:r>
              <a:rPr lang="it-IT" dirty="0">
                <a:solidFill>
                  <a:schemeClr val="tx1"/>
                </a:solidFill>
              </a:rPr>
              <a:t> </a:t>
            </a:r>
            <a:r>
              <a:rPr lang="it-IT" dirty="0" err="1">
                <a:solidFill>
                  <a:schemeClr val="tx1"/>
                </a:solidFill>
              </a:rPr>
              <a:t>orthogonal</a:t>
            </a:r>
            <a:r>
              <a:rPr lang="it-IT" dirty="0">
                <a:solidFill>
                  <a:schemeClr val="tx1"/>
                </a:solidFill>
              </a:rPr>
              <a:t> </a:t>
            </a:r>
            <a:r>
              <a:rPr lang="it-IT" dirty="0" err="1">
                <a:solidFill>
                  <a:schemeClr val="tx1"/>
                </a:solidFill>
              </a:rPr>
              <a:t>intersections</a:t>
            </a:r>
            <a:r>
              <a:rPr lang="it-IT" dirty="0">
                <a:solidFill>
                  <a:schemeClr val="tx1"/>
                </a:solidFill>
              </a:rPr>
              <a:t> or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streets</a:t>
            </a:r>
            <a:r>
              <a:rPr lang="it-IT" dirty="0">
                <a:solidFill>
                  <a:schemeClr val="tx1"/>
                </a:solidFill>
              </a:rPr>
              <a:t> are </a:t>
            </a:r>
            <a:r>
              <a:rPr lang="it-IT" dirty="0" err="1">
                <a:solidFill>
                  <a:schemeClr val="tx1"/>
                </a:solidFill>
              </a:rPr>
              <a:t>aligned</a:t>
            </a:r>
            <a:r>
              <a:rPr lang="it-IT" dirty="0">
                <a:solidFill>
                  <a:schemeClr val="tx1"/>
                </a:solidFill>
              </a:rPr>
              <a:t> with cardinal </a:t>
            </a:r>
            <a:r>
              <a:rPr lang="it-IT" dirty="0" err="1">
                <a:solidFill>
                  <a:schemeClr val="tx1"/>
                </a:solidFill>
              </a:rPr>
              <a:t>axes</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Each</a:t>
            </a:r>
            <a:r>
              <a:rPr lang="it-IT" dirty="0">
                <a:solidFill>
                  <a:schemeClr val="tx1"/>
                </a:solidFill>
              </a:rPr>
              <a:t> </a:t>
            </a:r>
            <a:r>
              <a:rPr lang="it-IT" dirty="0" err="1">
                <a:solidFill>
                  <a:schemeClr val="tx1"/>
                </a:solidFill>
              </a:rPr>
              <a:t>edge</a:t>
            </a:r>
            <a:r>
              <a:rPr lang="it-IT" dirty="0">
                <a:solidFill>
                  <a:schemeClr val="tx1"/>
                </a:solidFill>
              </a:rPr>
              <a:t> </a:t>
            </a:r>
            <a:r>
              <a:rPr lang="it-IT" dirty="0" err="1">
                <a:solidFill>
                  <a:schemeClr val="tx1"/>
                </a:solidFill>
              </a:rPr>
              <a:t>tuple</a:t>
            </a:r>
            <a:r>
              <a:rPr lang="it-IT" dirty="0">
                <a:solidFill>
                  <a:schemeClr val="tx1"/>
                </a:solidFill>
              </a:rPr>
              <a:t> </a:t>
            </a:r>
            <a:r>
              <a:rPr lang="it-IT" dirty="0" err="1">
                <a:solidFill>
                  <a:schemeClr val="tx1"/>
                </a:solidFill>
              </a:rPr>
              <a:t>contains</a:t>
            </a:r>
            <a:r>
              <a:rPr lang="it-IT" dirty="0">
                <a:solidFill>
                  <a:schemeClr val="tx1"/>
                </a:solidFill>
              </a:rPr>
              <a:t> the </a:t>
            </a:r>
            <a:r>
              <a:rPr lang="it-IT" dirty="0" err="1">
                <a:solidFill>
                  <a:schemeClr val="tx1"/>
                </a:solidFill>
              </a:rPr>
              <a:t>two</a:t>
            </a:r>
            <a:r>
              <a:rPr lang="it-IT" dirty="0">
                <a:solidFill>
                  <a:schemeClr val="tx1"/>
                </a:solidFill>
              </a:rPr>
              <a:t> </a:t>
            </a:r>
            <a:r>
              <a:rPr lang="it-IT" dirty="0" err="1">
                <a:solidFill>
                  <a:schemeClr val="tx1"/>
                </a:solidFill>
              </a:rPr>
              <a:t>nodes</a:t>
            </a:r>
            <a:r>
              <a:rPr lang="it-IT" dirty="0">
                <a:solidFill>
                  <a:schemeClr val="tx1"/>
                </a:solidFill>
              </a:rPr>
              <a:t> id and the </a:t>
            </a:r>
            <a:r>
              <a:rPr lang="it-IT" dirty="0" err="1">
                <a:solidFill>
                  <a:schemeClr val="tx1"/>
                </a:solidFill>
              </a:rPr>
              <a:t>length</a:t>
            </a:r>
            <a:r>
              <a:rPr lang="it-IT" dirty="0">
                <a:solidFill>
                  <a:schemeClr val="tx1"/>
                </a:solidFill>
              </a:rPr>
              <a:t> of </a:t>
            </a:r>
            <a:r>
              <a:rPr lang="it-IT" dirty="0" err="1">
                <a:solidFill>
                  <a:schemeClr val="tx1"/>
                </a:solidFill>
              </a:rPr>
              <a:t>associated</a:t>
            </a:r>
            <a:r>
              <a:rPr lang="it-IT" dirty="0">
                <a:solidFill>
                  <a:schemeClr val="tx1"/>
                </a:solidFill>
              </a:rPr>
              <a:t> stretch of road</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21</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Process</a:t>
            </a:r>
            <a:r>
              <a:rPr lang="it-IT" sz="4000" dirty="0"/>
              <a:t>: Database </a:t>
            </a:r>
            <a:r>
              <a:rPr lang="it-IT" sz="4000" dirty="0" err="1"/>
              <a:t>creation</a:t>
            </a:r>
            <a:r>
              <a:rPr lang="it-IT" sz="4000" dirty="0"/>
              <a:t>.</a:t>
            </a:r>
            <a:endParaRPr lang="it-IT" dirty="0"/>
          </a:p>
        </p:txBody>
      </p:sp>
      <p:pic>
        <p:nvPicPr>
          <p:cNvPr id="10" name="Immagine 9">
            <a:extLst>
              <a:ext uri="{FF2B5EF4-FFF2-40B4-BE49-F238E27FC236}">
                <a16:creationId xmlns:a16="http://schemas.microsoft.com/office/drawing/2014/main" id="{7A677F27-B812-4A8C-BC39-7A34F4E77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725" y="1375574"/>
            <a:ext cx="3775075" cy="4562591"/>
          </a:xfrm>
          <a:prstGeom prst="rect">
            <a:avLst/>
          </a:prstGeom>
        </p:spPr>
      </p:pic>
    </p:spTree>
    <p:extLst>
      <p:ext uri="{BB962C8B-B14F-4D97-AF65-F5344CB8AC3E}">
        <p14:creationId xmlns:p14="http://schemas.microsoft.com/office/powerpoint/2010/main" val="4862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7639052" cy="3587321"/>
              </a:xfrm>
            </p:spPr>
            <p:txBody>
              <a:bodyPr>
                <a:normAutofit lnSpcReduction="10000"/>
              </a:bodyPr>
              <a:lstStyle/>
              <a:p>
                <a:pPr marL="342900" indent="-342900">
                  <a:buFont typeface="Arial" panose="020B0604020202020204" pitchFamily="34" charset="0"/>
                  <a:buChar char="•"/>
                </a:pPr>
                <a:r>
                  <a:rPr lang="it-IT" dirty="0">
                    <a:solidFill>
                      <a:schemeClr val="tx1"/>
                    </a:solidFill>
                  </a:rPr>
                  <a:t>To generate the </a:t>
                </a:r>
                <a:r>
                  <a:rPr lang="it-IT" dirty="0" err="1">
                    <a:solidFill>
                      <a:schemeClr val="tx1"/>
                    </a:solidFill>
                  </a:rPr>
                  <a:t>direction</a:t>
                </a:r>
                <a:r>
                  <a:rPr lang="it-IT" dirty="0">
                    <a:solidFill>
                      <a:schemeClr val="tx1"/>
                    </a:solidFill>
                  </a:rPr>
                  <a:t> from start </a:t>
                </a:r>
                <a:r>
                  <a:rPr lang="it-IT" dirty="0" err="1">
                    <a:solidFill>
                      <a:schemeClr val="tx1"/>
                    </a:solidFill>
                  </a:rPr>
                  <a:t>node</a:t>
                </a:r>
                <a:r>
                  <a:rPr lang="it-IT" dirty="0">
                    <a:solidFill>
                      <a:schemeClr val="tx1"/>
                    </a:solidFill>
                  </a:rPr>
                  <a:t> to the </a:t>
                </a:r>
                <a:r>
                  <a:rPr lang="it-IT" dirty="0" err="1">
                    <a:solidFill>
                      <a:schemeClr val="tx1"/>
                    </a:solidFill>
                  </a:rPr>
                  <a:t>destination</a:t>
                </a:r>
                <a:r>
                  <a:rPr lang="it-IT" dirty="0">
                    <a:solidFill>
                      <a:schemeClr val="tx1"/>
                    </a:solidFill>
                  </a:rPr>
                  <a:t> one </a:t>
                </a:r>
                <a:r>
                  <a:rPr lang="it-IT" dirty="0" err="1">
                    <a:solidFill>
                      <a:schemeClr val="tx1"/>
                    </a:solidFill>
                  </a:rPr>
                  <a:t>was</a:t>
                </a:r>
                <a:r>
                  <a:rPr lang="it-IT" dirty="0">
                    <a:solidFill>
                      <a:schemeClr val="tx1"/>
                    </a:solidFill>
                  </a:rPr>
                  <a:t> </a:t>
                </a:r>
                <a:r>
                  <a:rPr lang="it-IT" dirty="0" err="1">
                    <a:solidFill>
                      <a:schemeClr val="tx1"/>
                    </a:solidFill>
                  </a:rPr>
                  <a:t>used</a:t>
                </a:r>
                <a:r>
                  <a:rPr lang="it-IT" dirty="0">
                    <a:solidFill>
                      <a:schemeClr val="tx1"/>
                    </a:solidFill>
                  </a:rPr>
                  <a:t> the </a:t>
                </a:r>
                <a:r>
                  <a:rPr lang="it-IT" dirty="0" err="1">
                    <a:solidFill>
                      <a:schemeClr val="tx1"/>
                    </a:solidFill>
                  </a:rPr>
                  <a:t>Dijkstra</a:t>
                </a:r>
                <a:r>
                  <a:rPr lang="it-IT" dirty="0">
                    <a:solidFill>
                      <a:schemeClr val="tx1"/>
                    </a:solidFill>
                  </a:rPr>
                  <a:t> </a:t>
                </a:r>
                <a:r>
                  <a:rPr lang="it-IT" dirty="0" err="1">
                    <a:solidFill>
                      <a:schemeClr val="tx1"/>
                    </a:solidFill>
                  </a:rPr>
                  <a:t>algorithm</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obtain</a:t>
                </a:r>
                <a:r>
                  <a:rPr lang="it-IT" dirty="0">
                    <a:solidFill>
                      <a:schemeClr val="tx1"/>
                    </a:solidFill>
                  </a:rPr>
                  <a:t> the best </a:t>
                </a:r>
                <a:r>
                  <a:rPr lang="it-IT" dirty="0" err="1">
                    <a:solidFill>
                      <a:schemeClr val="tx1"/>
                    </a:solidFill>
                  </a:rPr>
                  <a:t>path</a:t>
                </a:r>
                <a:r>
                  <a:rPr lang="it-IT" dirty="0">
                    <a:solidFill>
                      <a:schemeClr val="tx1"/>
                    </a:solidFill>
                  </a:rPr>
                  <a:t> and </a:t>
                </a:r>
                <a:r>
                  <a:rPr lang="it-IT" dirty="0" err="1">
                    <a:solidFill>
                      <a:schemeClr val="tx1"/>
                    </a:solidFill>
                  </a:rPr>
                  <a:t>return</a:t>
                </a:r>
                <a:r>
                  <a:rPr lang="it-IT" dirty="0">
                    <a:solidFill>
                      <a:schemeClr val="tx1"/>
                    </a:solidFill>
                  </a:rPr>
                  <a:t> the exit </a:t>
                </a:r>
                <a:r>
                  <a:rPr lang="it-IT" dirty="0" err="1">
                    <a:solidFill>
                      <a:schemeClr val="tx1"/>
                    </a:solidFill>
                  </a:rPr>
                  <a:t>related</a:t>
                </a:r>
                <a:r>
                  <a:rPr lang="it-IT" dirty="0">
                    <a:solidFill>
                      <a:schemeClr val="tx1"/>
                    </a:solidFill>
                  </a:rPr>
                  <a:t> to the </a:t>
                </a:r>
                <a:r>
                  <a:rPr lang="it-IT" dirty="0" err="1">
                    <a:solidFill>
                      <a:schemeClr val="tx1"/>
                    </a:solidFill>
                  </a:rPr>
                  <a:t>next</a:t>
                </a:r>
                <a:r>
                  <a:rPr lang="it-IT" dirty="0">
                    <a:solidFill>
                      <a:schemeClr val="tx1"/>
                    </a:solidFill>
                  </a:rPr>
                  <a:t> </a:t>
                </a:r>
                <a:r>
                  <a:rPr lang="it-IT" dirty="0" err="1">
                    <a:solidFill>
                      <a:schemeClr val="tx1"/>
                    </a:solidFill>
                  </a:rPr>
                  <a:t>node</a:t>
                </a:r>
                <a:r>
                  <a:rPr lang="it-IT" dirty="0">
                    <a:solidFill>
                      <a:schemeClr val="tx1"/>
                    </a:solidFill>
                  </a:rPr>
                  <a:t> in </a:t>
                </a:r>
                <a:r>
                  <a:rPr lang="it-IT" dirty="0" err="1">
                    <a:solidFill>
                      <a:schemeClr val="tx1"/>
                    </a:solidFill>
                  </a:rPr>
                  <a:t>this</a:t>
                </a:r>
                <a:r>
                  <a:rPr lang="it-IT" dirty="0">
                    <a:solidFill>
                      <a:schemeClr val="tx1"/>
                    </a:solidFill>
                  </a:rPr>
                  <a:t> </a:t>
                </a:r>
                <a:r>
                  <a:rPr lang="it-IT" dirty="0" err="1">
                    <a:solidFill>
                      <a:schemeClr val="tx1"/>
                    </a:solidFill>
                  </a:rPr>
                  <a:t>path</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exit point </a:t>
                </a:r>
                <a:r>
                  <a:rPr lang="it-IT" dirty="0" err="1">
                    <a:solidFill>
                      <a:schemeClr val="tx1"/>
                    </a:solidFill>
                  </a:rPr>
                  <a:t>is</a:t>
                </a:r>
                <a:r>
                  <a:rPr lang="it-IT" dirty="0">
                    <a:solidFill>
                      <a:schemeClr val="tx1"/>
                    </a:solidFill>
                  </a:rPr>
                  <a:t> </a:t>
                </a:r>
                <a:r>
                  <a:rPr lang="it-IT" dirty="0" err="1">
                    <a:solidFill>
                      <a:schemeClr val="tx1"/>
                    </a:solidFill>
                  </a:rPr>
                  <a:t>obtained</a:t>
                </a:r>
                <a:r>
                  <a:rPr lang="it-IT" dirty="0">
                    <a:solidFill>
                      <a:schemeClr val="tx1"/>
                    </a:solidFill>
                  </a:rPr>
                  <a:t> by </a:t>
                </a:r>
                <a:r>
                  <a:rPr lang="it-IT" dirty="0" err="1">
                    <a:solidFill>
                      <a:schemeClr val="tx1"/>
                    </a:solidFill>
                  </a:rPr>
                  <a:t>calculating</a:t>
                </a:r>
                <a:r>
                  <a:rPr lang="it-IT" dirty="0">
                    <a:solidFill>
                      <a:schemeClr val="tx1"/>
                    </a:solidFill>
                  </a:rPr>
                  <a:t> the </a:t>
                </a:r>
                <a:r>
                  <a:rPr lang="it-IT" dirty="0" err="1">
                    <a:solidFill>
                      <a:schemeClr val="tx1"/>
                    </a:solidFill>
                  </a:rPr>
                  <a:t>vector</a:t>
                </a:r>
                <a:r>
                  <a:rPr lang="it-IT" dirty="0">
                    <a:solidFill>
                      <a:schemeClr val="tx1"/>
                    </a:solidFill>
                  </a:rPr>
                  <a:t> </a:t>
                </a:r>
                <a:r>
                  <a:rPr lang="it-IT" dirty="0" err="1">
                    <a:solidFill>
                      <a:schemeClr val="tx1"/>
                    </a:solidFill>
                  </a:rPr>
                  <a:t>corrisponding</a:t>
                </a:r>
                <a:r>
                  <a:rPr lang="it-IT" dirty="0">
                    <a:solidFill>
                      <a:schemeClr val="tx1"/>
                    </a:solidFill>
                  </a:rPr>
                  <a:t> to the </a:t>
                </a:r>
                <a:r>
                  <a:rPr lang="it-IT" dirty="0" err="1">
                    <a:solidFill>
                      <a:schemeClr val="tx1"/>
                    </a:solidFill>
                  </a:rPr>
                  <a:t>edge</a:t>
                </a:r>
                <a:r>
                  <a:rPr lang="it-IT" dirty="0">
                    <a:solidFill>
                      <a:schemeClr val="tx1"/>
                    </a:solidFill>
                  </a:rPr>
                  <a:t> and </a:t>
                </a:r>
                <a:r>
                  <a:rPr lang="it-IT" dirty="0" err="1">
                    <a:solidFill>
                      <a:schemeClr val="tx1"/>
                    </a:solidFill>
                  </a:rPr>
                  <a:t>then</a:t>
                </a:r>
                <a:r>
                  <a:rPr lang="it-IT" dirty="0">
                    <a:solidFill>
                      <a:schemeClr val="tx1"/>
                    </a:solidFill>
                  </a:rPr>
                  <a:t> the angle with </a:t>
                </a:r>
                <a:r>
                  <a:rPr lang="it-IT" dirty="0" err="1">
                    <a:solidFill>
                      <a:schemeClr val="tx1"/>
                    </a:solidFill>
                  </a:rPr>
                  <a:t>arctan</a:t>
                </a:r>
                <a:r>
                  <a:rPr lang="it-IT" dirty="0">
                    <a:solidFill>
                      <a:schemeClr val="tx1"/>
                    </a:solidFill>
                  </a:rPr>
                  <a:t> </a:t>
                </a:r>
                <a:r>
                  <a:rPr lang="it-IT" dirty="0" err="1">
                    <a:solidFill>
                      <a:schemeClr val="tx1"/>
                    </a:solidFill>
                  </a:rPr>
                  <a:t>function</a:t>
                </a:r>
                <a:r>
                  <a:rPr lang="it-IT" dirty="0">
                    <a:solidFill>
                      <a:schemeClr val="tx1"/>
                    </a:solidFill>
                  </a:rPr>
                  <a:t>. </a:t>
                </a:r>
                <a:r>
                  <a:rPr lang="en-US" dirty="0">
                    <a:solidFill>
                      <a:schemeClr val="tx1"/>
                    </a:solidFill>
                  </a:rPr>
                  <a:t> To each exit corresponds an equal portion of the entire corner</a:t>
                </a:r>
                <a:r>
                  <a:rPr lang="it-IT" dirty="0">
                    <a:solidFill>
                      <a:schemeClr val="tx1"/>
                    </a:solidFill>
                  </a:rPr>
                  <a:t>, </a:t>
                </a:r>
                <a:r>
                  <a:rPr lang="it-IT" dirty="0" err="1">
                    <a:solidFill>
                      <a:schemeClr val="tx1"/>
                    </a:solidFill>
                  </a:rPr>
                  <a:t>based</a:t>
                </a:r>
                <a:r>
                  <a:rPr lang="it-IT" dirty="0">
                    <a:solidFill>
                      <a:schemeClr val="tx1"/>
                    </a:solidFill>
                  </a:rPr>
                  <a:t> on the </a:t>
                </a:r>
                <a:r>
                  <a:rPr lang="it-IT" dirty="0" err="1">
                    <a:solidFill>
                      <a:schemeClr val="tx1"/>
                    </a:solidFill>
                  </a:rPr>
                  <a:t>equation</a:t>
                </a:r>
                <a:r>
                  <a:rPr lang="it-IT" dirty="0">
                    <a:solidFill>
                      <a:schemeClr val="tx1"/>
                    </a:solidFill>
                  </a:rPr>
                  <a:t>:</a:t>
                </a:r>
              </a:p>
              <a:p>
                <a:pPr lvl="2"/>
                <a:endParaRPr lang="it-IT" i="1" dirty="0">
                  <a:solidFill>
                    <a:schemeClr val="tx1"/>
                  </a:solidFill>
                  <a:latin typeface="Cambria Math" panose="02040503050406030204" pitchFamily="18" charset="0"/>
                </a:endParaRPr>
              </a:p>
              <a:p>
                <a:pPr lvl="2"/>
                <a:r>
                  <a:rPr lang="it-IT" dirty="0">
                    <a:solidFill>
                      <a:schemeClr val="tx1"/>
                    </a:solidFill>
                  </a:rPr>
                  <a:t>Exit point </a:t>
                </a:r>
                <a14:m>
                  <m:oMath xmlns:m="http://schemas.openxmlformats.org/officeDocument/2006/math">
                    <m:r>
                      <a:rPr lang="it-IT" i="1" smtClean="0">
                        <a:solidFill>
                          <a:schemeClr val="tx1"/>
                        </a:solidFill>
                        <a:latin typeface="Cambria Math" panose="02040503050406030204" pitchFamily="18" charset="0"/>
                      </a:rPr>
                      <m:t>=</m:t>
                    </m:r>
                    <m:f>
                      <m:fPr>
                        <m:ctrlPr>
                          <a:rPr lang="it-IT" b="0" i="1" smtClean="0">
                            <a:solidFill>
                              <a:schemeClr val="tx1"/>
                            </a:solidFill>
                            <a:latin typeface="Cambria Math" panose="02040503050406030204" pitchFamily="18" charset="0"/>
                          </a:rPr>
                        </m:ctrlPr>
                      </m:fPr>
                      <m:num>
                        <m:r>
                          <a:rPr lang="it-IT" i="1">
                            <a:solidFill>
                              <a:schemeClr val="tx1"/>
                            </a:solidFill>
                            <a:latin typeface="Cambria Math" panose="02040503050406030204" pitchFamily="18" charset="0"/>
                          </a:rPr>
                          <m:t>𝑎𝑛𝑔𝑙𝑒</m:t>
                        </m:r>
                      </m:num>
                      <m:den>
                        <m:r>
                          <a:rPr lang="it-IT" b="0" i="1" smtClean="0">
                            <a:solidFill>
                              <a:schemeClr val="tx1"/>
                            </a:solidFill>
                            <a:latin typeface="Cambria Math" panose="02040503050406030204" pitchFamily="18" charset="0"/>
                          </a:rPr>
                          <m:t>4</m:t>
                        </m:r>
                      </m:den>
                    </m:f>
                    <m:r>
                      <a:rPr lang="it-IT" b="0" i="1" smtClean="0">
                        <a:solidFill>
                          <a:schemeClr val="tx1"/>
                        </a:solidFill>
                        <a:latin typeface="Cambria Math" panose="02040503050406030204" pitchFamily="18" charset="0"/>
                      </a:rPr>
                      <m:t>   </m:t>
                    </m:r>
                  </m:oMath>
                </a14:m>
                <a:r>
                  <a:rPr lang="it-IT" dirty="0">
                    <a:solidFill>
                      <a:schemeClr val="tx1"/>
                    </a:solidFill>
                  </a:rPr>
                  <a:t>         </a:t>
                </a:r>
                <a:r>
                  <a:rPr lang="it-IT" dirty="0" err="1">
                    <a:solidFill>
                      <a:schemeClr val="tx1"/>
                    </a:solidFill>
                  </a:rPr>
                  <a:t>n.b</a:t>
                </a:r>
                <a:r>
                  <a:rPr lang="it-IT" dirty="0">
                    <a:solidFill>
                      <a:schemeClr val="tx1"/>
                    </a:solidFill>
                  </a:rPr>
                  <a:t> the </a:t>
                </a:r>
                <a:r>
                  <a:rPr lang="it-IT" dirty="0" err="1">
                    <a:solidFill>
                      <a:schemeClr val="tx1"/>
                    </a:solidFill>
                  </a:rPr>
                  <a:t>result</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rounded</a:t>
                </a:r>
                <a:r>
                  <a:rPr lang="it-IT" dirty="0">
                    <a:solidFill>
                      <a:schemeClr val="tx1"/>
                    </a:solidFill>
                  </a:rPr>
                  <a:t> to the </a:t>
                </a:r>
                <a:r>
                  <a:rPr lang="it-IT" dirty="0" err="1">
                    <a:solidFill>
                      <a:schemeClr val="tx1"/>
                    </a:solidFill>
                  </a:rPr>
                  <a:t>nearest</a:t>
                </a:r>
                <a:r>
                  <a:rPr lang="it-IT" dirty="0">
                    <a:solidFill>
                      <a:schemeClr val="tx1"/>
                    </a:solidFill>
                  </a:rPr>
                  <a:t>.</a:t>
                </a:r>
              </a:p>
            </p:txBody>
          </p:sp>
        </mc:Choice>
        <mc:Fallback xmlns="">
          <p:sp>
            <p:nvSpPr>
              <p:cNvPr id="3" name="Segnaposto testo 2">
                <a:extLst>
                  <a:ext uri="{FF2B5EF4-FFF2-40B4-BE49-F238E27FC236}">
                    <a16:creationId xmlns:a16="http://schemas.microsoft.com/office/drawing/2014/main" id="{86B9C604-3A8D-43A1-9C87-829D86772CED}"/>
                  </a:ext>
                </a:extLst>
              </p:cNvPr>
              <p:cNvSpPr>
                <a:spLocks noGrp="1" noRot="1" noChangeAspect="1" noMove="1" noResize="1" noEditPoints="1" noAdjustHandles="1" noChangeArrowheads="1" noChangeShapeType="1" noTextEdit="1"/>
              </p:cNvSpPr>
              <p:nvPr>
                <p:ph type="body" idx="1"/>
              </p:nvPr>
            </p:nvSpPr>
            <p:spPr>
              <a:xfrm>
                <a:off x="838198" y="2350844"/>
                <a:ext cx="7639052" cy="3587321"/>
              </a:xfrm>
              <a:blipFill>
                <a:blip r:embed="rId2"/>
                <a:stretch>
                  <a:fillRect l="-1037" t="-3231" r="-319"/>
                </a:stretch>
              </a:blipFill>
            </p:spPr>
            <p:txBody>
              <a:bodyPr/>
              <a:lstStyle/>
              <a:p>
                <a:r>
                  <a:rPr lang="it-IT">
                    <a:noFill/>
                  </a:rPr>
                  <a:t> </a:t>
                </a:r>
              </a:p>
            </p:txBody>
          </p:sp>
        </mc:Fallback>
      </mc:AlternateContent>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22</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10515602" cy="707886"/>
          </a:xfrm>
          <a:prstGeom prst="rect">
            <a:avLst/>
          </a:prstGeom>
          <a:noFill/>
        </p:spPr>
        <p:txBody>
          <a:bodyPr wrap="square" rtlCol="0">
            <a:spAutoFit/>
          </a:bodyPr>
          <a:lstStyle/>
          <a:p>
            <a:r>
              <a:rPr lang="it-IT" sz="4000" dirty="0" err="1"/>
              <a:t>Process</a:t>
            </a:r>
            <a:r>
              <a:rPr lang="it-IT" sz="4000" dirty="0"/>
              <a:t>: </a:t>
            </a:r>
            <a:r>
              <a:rPr lang="it-IT" sz="4000" dirty="0" err="1"/>
              <a:t>Strategy</a:t>
            </a:r>
            <a:r>
              <a:rPr lang="it-IT" sz="4000" dirty="0"/>
              <a:t>.</a:t>
            </a:r>
            <a:endParaRPr lang="it-IT" dirty="0"/>
          </a:p>
        </p:txBody>
      </p:sp>
      <p:pic>
        <p:nvPicPr>
          <p:cNvPr id="12" name="Immagine 11">
            <a:extLst>
              <a:ext uri="{FF2B5EF4-FFF2-40B4-BE49-F238E27FC236}">
                <a16:creationId xmlns:a16="http://schemas.microsoft.com/office/drawing/2014/main" id="{1BC95A8F-CE53-42C8-B0C3-10F246531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7320" y="1588510"/>
            <a:ext cx="2945532" cy="2028304"/>
          </a:xfrm>
          <a:prstGeom prst="rect">
            <a:avLst/>
          </a:prstGeom>
        </p:spPr>
      </p:pic>
      <p:pic>
        <p:nvPicPr>
          <p:cNvPr id="14" name="Immagine 13">
            <a:extLst>
              <a:ext uri="{FF2B5EF4-FFF2-40B4-BE49-F238E27FC236}">
                <a16:creationId xmlns:a16="http://schemas.microsoft.com/office/drawing/2014/main" id="{28B06BE3-176B-4EA2-9872-8363FC918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8331" y="2186069"/>
            <a:ext cx="947737" cy="933901"/>
          </a:xfrm>
          <a:prstGeom prst="rect">
            <a:avLst/>
          </a:prstGeom>
        </p:spPr>
      </p:pic>
      <p:pic>
        <p:nvPicPr>
          <p:cNvPr id="16" name="Immagine 15">
            <a:extLst>
              <a:ext uri="{FF2B5EF4-FFF2-40B4-BE49-F238E27FC236}">
                <a16:creationId xmlns:a16="http://schemas.microsoft.com/office/drawing/2014/main" id="{6CBA088A-4708-4249-AA31-B245DDADE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0648" y="3761193"/>
            <a:ext cx="2347427" cy="2098313"/>
          </a:xfrm>
          <a:prstGeom prst="rect">
            <a:avLst/>
          </a:prstGeom>
        </p:spPr>
      </p:pic>
    </p:spTree>
    <p:extLst>
      <p:ext uri="{BB962C8B-B14F-4D97-AF65-F5344CB8AC3E}">
        <p14:creationId xmlns:p14="http://schemas.microsoft.com/office/powerpoint/2010/main" val="6829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Panels</a:t>
            </a:r>
            <a:r>
              <a:rPr lang="it-IT" dirty="0"/>
              <a:t>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Raffaele </a:t>
            </a:r>
            <a:r>
              <a:rPr lang="it-IT" dirty="0" err="1"/>
              <a:t>Tuzzo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23</a:t>
            </a:fld>
            <a:endParaRPr lang="it-IT"/>
          </a:p>
        </p:txBody>
      </p:sp>
    </p:spTree>
    <p:extLst>
      <p:ext uri="{BB962C8B-B14F-4D97-AF65-F5344CB8AC3E}">
        <p14:creationId xmlns:p14="http://schemas.microsoft.com/office/powerpoint/2010/main" val="5098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Demo time!</a:t>
            </a:r>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24</a:t>
            </a:fld>
            <a:endParaRPr lang="it-IT"/>
          </a:p>
        </p:txBody>
      </p:sp>
    </p:spTree>
    <p:extLst>
      <p:ext uri="{BB962C8B-B14F-4D97-AF65-F5344CB8AC3E}">
        <p14:creationId xmlns:p14="http://schemas.microsoft.com/office/powerpoint/2010/main" val="196059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you’ll</a:t>
            </a:r>
            <a:r>
              <a:rPr lang="it-IT" dirty="0"/>
              <a:t> </a:t>
            </a:r>
            <a:r>
              <a:rPr lang="it-IT" dirty="0" err="1"/>
              <a:t>see</a:t>
            </a:r>
            <a:r>
              <a:rPr lang="it-IT" dirty="0"/>
              <a:t> </a:t>
            </a:r>
            <a:r>
              <a:rPr lang="it-IT" dirty="0" err="1"/>
              <a:t>today</a:t>
            </a:r>
            <a:endParaRPr lang="it-IT" dirty="0"/>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25</a:t>
            </a:fld>
            <a:endParaRPr lang="it-IT"/>
          </a:p>
        </p:txBody>
      </p:sp>
      <p:graphicFrame>
        <p:nvGraphicFramePr>
          <p:cNvPr id="9" name="Segnaposto contenuto 8">
            <a:extLst>
              <a:ext uri="{FF2B5EF4-FFF2-40B4-BE49-F238E27FC236}">
                <a16:creationId xmlns:a16="http://schemas.microsoft.com/office/drawing/2014/main" id="{0F404AD0-0587-4C91-93BF-7014A500CD47}"/>
              </a:ext>
            </a:extLst>
          </p:cNvPr>
          <p:cNvGraphicFramePr>
            <a:graphicFrameLocks noGrp="1"/>
          </p:cNvGraphicFramePr>
          <p:nvPr>
            <p:ph idx="1"/>
            <p:extLst>
              <p:ext uri="{D42A27DB-BD31-4B8C-83A1-F6EECF244321}">
                <p14:modId xmlns:p14="http://schemas.microsoft.com/office/powerpoint/2010/main" val="405238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7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is</a:t>
            </a:r>
            <a:r>
              <a:rPr lang="it-IT" dirty="0"/>
              <a:t> NTMY</a:t>
            </a:r>
          </a:p>
        </p:txBody>
      </p:sp>
      <p:sp>
        <p:nvSpPr>
          <p:cNvPr id="3" name="Segnaposto contenuto 2">
            <a:extLst>
              <a:ext uri="{FF2B5EF4-FFF2-40B4-BE49-F238E27FC236}">
                <a16:creationId xmlns:a16="http://schemas.microsoft.com/office/drawing/2014/main" id="{5AEF10D1-4C32-4139-B0C5-06821DCE0F9C}"/>
              </a:ext>
            </a:extLst>
          </p:cNvPr>
          <p:cNvSpPr>
            <a:spLocks noGrp="1"/>
          </p:cNvSpPr>
          <p:nvPr>
            <p:ph idx="1"/>
          </p:nvPr>
        </p:nvSpPr>
        <p:spPr/>
        <p:txBody>
          <a:bodyPr/>
          <a:lstStyle/>
          <a:p>
            <a:pPr marL="0" indent="0" algn="just">
              <a:buNone/>
            </a:pPr>
            <a:r>
              <a:rPr lang="en-US" dirty="0"/>
              <a:t>NTMY is an Ambient Intelligence system that aims to help students in university residences to meet new friends by letting the users organize thematic events.</a:t>
            </a:r>
          </a:p>
          <a:p>
            <a:pPr marL="0" indent="0" algn="just">
              <a:buNone/>
            </a:pPr>
            <a:r>
              <a:rPr lang="en-US" dirty="0"/>
              <a:t>The goal of the project is to build a system that can be used in university residences to smartly organize events in order to let people meet others with the same interests. For this purpose, it makes use of different kinds of electronic devices such as PCs, mini computers, smartphones and wearables, all of which contribute to solve different problems that can be experienced during the organization of an event.</a:t>
            </a:r>
          </a:p>
          <a:p>
            <a:pPr marL="0" indent="0" algn="r">
              <a:buNone/>
            </a:pPr>
            <a:r>
              <a:rPr lang="en-US" sz="2000" i="1" dirty="0"/>
              <a:t>- Taken from Vision and Goal</a:t>
            </a:r>
            <a:endParaRPr lang="it-IT" sz="2000" i="1" dirty="0"/>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3</a:t>
            </a:fld>
            <a:endParaRPr lang="it-IT"/>
          </a:p>
        </p:txBody>
      </p:sp>
    </p:spTree>
    <p:extLst>
      <p:ext uri="{BB962C8B-B14F-4D97-AF65-F5344CB8AC3E}">
        <p14:creationId xmlns:p14="http://schemas.microsoft.com/office/powerpoint/2010/main" val="36024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System </a:t>
            </a:r>
            <a:r>
              <a:rPr lang="it-IT" dirty="0" err="1"/>
              <a:t>architecture</a:t>
            </a:r>
            <a:endParaRPr lang="it-IT" dirty="0"/>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4</a:t>
            </a:fld>
            <a:endParaRPr lang="it-IT"/>
          </a:p>
        </p:txBody>
      </p:sp>
      <p:pic>
        <p:nvPicPr>
          <p:cNvPr id="14" name="Segnaposto contenuto 13">
            <a:extLst>
              <a:ext uri="{FF2B5EF4-FFF2-40B4-BE49-F238E27FC236}">
                <a16:creationId xmlns:a16="http://schemas.microsoft.com/office/drawing/2014/main" id="{5AFB27D2-E14E-4E9E-8BAC-1A325CBDC9C3}"/>
              </a:ext>
            </a:extLst>
          </p:cNvPr>
          <p:cNvPicPr>
            <a:picLocks noGrp="1" noChangeAspect="1"/>
          </p:cNvPicPr>
          <p:nvPr>
            <p:ph idx="1"/>
          </p:nvPr>
        </p:nvPicPr>
        <p:blipFill>
          <a:blip r:embed="rId2"/>
          <a:stretch>
            <a:fillRect/>
          </a:stretch>
        </p:blipFill>
        <p:spPr>
          <a:xfrm>
            <a:off x="3029958" y="1825625"/>
            <a:ext cx="6132083" cy="4351338"/>
          </a:xfrm>
          <a:prstGeom prst="rect">
            <a:avLst/>
          </a:prstGeom>
        </p:spPr>
      </p:pic>
    </p:spTree>
    <p:extLst>
      <p:ext uri="{BB962C8B-B14F-4D97-AF65-F5344CB8AC3E}">
        <p14:creationId xmlns:p14="http://schemas.microsoft.com/office/powerpoint/2010/main" val="7230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NTMY Team</a:t>
            </a:r>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5</a:t>
            </a:fld>
            <a:endParaRPr lang="it-IT"/>
          </a:p>
        </p:txBody>
      </p:sp>
      <p:graphicFrame>
        <p:nvGraphicFramePr>
          <p:cNvPr id="10" name="Segnaposto contenuto 9">
            <a:extLst>
              <a:ext uri="{FF2B5EF4-FFF2-40B4-BE49-F238E27FC236}">
                <a16:creationId xmlns:a16="http://schemas.microsoft.com/office/drawing/2014/main" id="{63A5CA7E-3207-4CA0-97EC-976AC82223F7}"/>
              </a:ext>
            </a:extLst>
          </p:cNvPr>
          <p:cNvGraphicFramePr>
            <a:graphicFrameLocks noGrp="1"/>
          </p:cNvGraphicFramePr>
          <p:nvPr>
            <p:ph idx="1"/>
            <p:extLst>
              <p:ext uri="{D42A27DB-BD31-4B8C-83A1-F6EECF244321}">
                <p14:modId xmlns:p14="http://schemas.microsoft.com/office/powerpoint/2010/main" val="693014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98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Server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Matteo Corain</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6</a:t>
            </a:fld>
            <a:endParaRPr lang="it-IT"/>
          </a:p>
        </p:txBody>
      </p:sp>
    </p:spTree>
    <p:extLst>
      <p:ext uri="{BB962C8B-B14F-4D97-AF65-F5344CB8AC3E}">
        <p14:creationId xmlns:p14="http://schemas.microsoft.com/office/powerpoint/2010/main" val="53754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Server </a:t>
            </a:r>
            <a:r>
              <a:rPr lang="it-IT" dirty="0" err="1"/>
              <a:t>main</a:t>
            </a:r>
            <a:r>
              <a:rPr lang="it-IT" dirty="0"/>
              <a:t> </a:t>
            </a:r>
            <a:r>
              <a:rPr lang="it-IT" dirty="0" err="1"/>
              <a:t>functions</a:t>
            </a:r>
            <a:endParaRPr lang="it-IT" dirty="0"/>
          </a:p>
        </p:txBody>
      </p:sp>
      <p:graphicFrame>
        <p:nvGraphicFramePr>
          <p:cNvPr id="8" name="Segnaposto contenuto 7">
            <a:extLst>
              <a:ext uri="{FF2B5EF4-FFF2-40B4-BE49-F238E27FC236}">
                <a16:creationId xmlns:a16="http://schemas.microsoft.com/office/drawing/2014/main" id="{6D33221C-BAC6-497B-85F8-8C112D61DD8B}"/>
              </a:ext>
            </a:extLst>
          </p:cNvPr>
          <p:cNvGraphicFramePr>
            <a:graphicFrameLocks noGrp="1"/>
          </p:cNvGraphicFramePr>
          <p:nvPr>
            <p:ph idx="1"/>
            <p:extLst>
              <p:ext uri="{D42A27DB-BD31-4B8C-83A1-F6EECF244321}">
                <p14:modId xmlns:p14="http://schemas.microsoft.com/office/powerpoint/2010/main" val="30911777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7</a:t>
            </a:fld>
            <a:endParaRPr lang="it-IT"/>
          </a:p>
        </p:txBody>
      </p:sp>
    </p:spTree>
    <p:extLst>
      <p:ext uri="{BB962C8B-B14F-4D97-AF65-F5344CB8AC3E}">
        <p14:creationId xmlns:p14="http://schemas.microsoft.com/office/powerpoint/2010/main" val="103766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Data storage</a:t>
            </a:r>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8</a:t>
            </a:fld>
            <a:endParaRPr lang="it-IT"/>
          </a:p>
        </p:txBody>
      </p:sp>
      <p:graphicFrame>
        <p:nvGraphicFramePr>
          <p:cNvPr id="13" name="Segnaposto contenuto 12">
            <a:extLst>
              <a:ext uri="{FF2B5EF4-FFF2-40B4-BE49-F238E27FC236}">
                <a16:creationId xmlns:a16="http://schemas.microsoft.com/office/drawing/2014/main" id="{0D204C79-627B-42BE-BDBD-C2741C66851C}"/>
              </a:ext>
            </a:extLst>
          </p:cNvPr>
          <p:cNvGraphicFramePr>
            <a:graphicFrameLocks noGrp="1"/>
          </p:cNvGraphicFramePr>
          <p:nvPr>
            <p:ph idx="1"/>
            <p:extLst>
              <p:ext uri="{D42A27DB-BD31-4B8C-83A1-F6EECF244321}">
                <p14:modId xmlns:p14="http://schemas.microsoft.com/office/powerpoint/2010/main" val="1083116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01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Events</a:t>
            </a:r>
            <a:r>
              <a:rPr lang="it-IT" dirty="0"/>
              <a:t> </a:t>
            </a:r>
            <a:r>
              <a:rPr lang="it-IT" dirty="0" err="1"/>
              <a:t>allocation</a:t>
            </a:r>
            <a:endParaRPr lang="it-IT" dirty="0"/>
          </a:p>
        </p:txBody>
      </p:sp>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9</a:t>
            </a:fld>
            <a:endParaRPr lang="it-IT"/>
          </a:p>
        </p:txBody>
      </p:sp>
      <p:graphicFrame>
        <p:nvGraphicFramePr>
          <p:cNvPr id="9" name="Segnaposto contenuto 8">
            <a:extLst>
              <a:ext uri="{FF2B5EF4-FFF2-40B4-BE49-F238E27FC236}">
                <a16:creationId xmlns:a16="http://schemas.microsoft.com/office/drawing/2014/main" id="{63BDD22B-EB75-4831-84B7-0A782352A8A3}"/>
              </a:ext>
            </a:extLst>
          </p:cNvPr>
          <p:cNvGraphicFramePr>
            <a:graphicFrameLocks noGrp="1"/>
          </p:cNvGraphicFramePr>
          <p:nvPr>
            <p:ph idx="1"/>
            <p:extLst>
              <p:ext uri="{D42A27DB-BD31-4B8C-83A1-F6EECF244321}">
                <p14:modId xmlns:p14="http://schemas.microsoft.com/office/powerpoint/2010/main" val="1498440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97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1072</Words>
  <Application>Microsoft Office PowerPoint</Application>
  <PresentationFormat>Widescreen</PresentationFormat>
  <Paragraphs>186</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Nice To Meet You</vt:lpstr>
      <vt:lpstr>Introduction</vt:lpstr>
      <vt:lpstr>What is NTMY</vt:lpstr>
      <vt:lpstr>System architecture</vt:lpstr>
      <vt:lpstr>NTMY Team</vt:lpstr>
      <vt:lpstr>Server architecture</vt:lpstr>
      <vt:lpstr>Server main functions</vt:lpstr>
      <vt:lpstr>Data storage</vt:lpstr>
      <vt:lpstr>Events allocation</vt:lpstr>
      <vt:lpstr>API interface</vt:lpstr>
      <vt:lpstr>NTMY Android app</vt:lpstr>
      <vt:lpstr>NTMY Wear app</vt:lpstr>
      <vt:lpstr>Step 1: Design</vt:lpstr>
      <vt:lpstr>Step 2: Load data</vt:lpstr>
      <vt:lpstr>Step 3: Handshake Detection</vt:lpstr>
      <vt:lpstr>Step 3: Handshake Detection</vt:lpstr>
      <vt:lpstr>Routing</vt:lpstr>
      <vt:lpstr>Step 1: Design college model</vt:lpstr>
      <vt:lpstr>Step 2: Graph model</vt:lpstr>
      <vt:lpstr>Step 3: Programming</vt:lpstr>
      <vt:lpstr>Step 3: Programming</vt:lpstr>
      <vt:lpstr>Step 3: Programming</vt:lpstr>
      <vt:lpstr>Panels architecture</vt:lpstr>
      <vt:lpstr>Demo time!</vt:lpstr>
      <vt:lpstr>What you’ll see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Nice To Meet You</dc:title>
  <dc:creator>Matteo Corain</dc:creator>
  <cp:lastModifiedBy>Matteo Corain</cp:lastModifiedBy>
  <cp:revision>25</cp:revision>
  <dcterms:created xsi:type="dcterms:W3CDTF">2018-06-09T16:15:01Z</dcterms:created>
  <dcterms:modified xsi:type="dcterms:W3CDTF">2018-06-11T12:17:08Z</dcterms:modified>
</cp:coreProperties>
</file>