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ky" initials="v" lastIdx="12" clrIdx="0"/>
  <p:cmAuthor id="1" name="Daniela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D98F-9B9C-497D-9F5D-C54BD2712584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859EA-440A-4443-B76A-D379CBD88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59EA-440A-4443-B76A-D379CBD887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robot, </a:t>
            </a:r>
            <a:r>
              <a:rPr lang="en-US" dirty="0" err="1" smtClean="0"/>
              <a:t>như</a:t>
            </a:r>
            <a:r>
              <a:rPr lang="en-US" dirty="0" smtClean="0"/>
              <a:t> trong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game,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logic,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và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CNTT,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sự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trân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Trong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robot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, in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82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robotic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CNTT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và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Sự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robot.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CNTT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Yếu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bất</a:t>
            </a:r>
            <a:r>
              <a:rPr lang="en-US" b="1" dirty="0" smtClean="0"/>
              <a:t> </a:t>
            </a:r>
            <a:r>
              <a:rPr lang="en-US" b="1" dirty="0" err="1" smtClean="0"/>
              <a:t>kỳ</a:t>
            </a:r>
            <a:r>
              <a:rPr lang="en-US" b="1" dirty="0" smtClean="0"/>
              <a:t> </a:t>
            </a:r>
            <a:r>
              <a:rPr lang="en-US" b="1" dirty="0" err="1" smtClean="0"/>
              <a:t>hện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nó</a:t>
            </a:r>
            <a:r>
              <a:rPr lang="en-US" b="1" dirty="0" smtClean="0"/>
              <a:t>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bên</a:t>
            </a:r>
            <a:r>
              <a:rPr lang="en-US" b="1" dirty="0" smtClean="0"/>
              <a:t> </a:t>
            </a:r>
            <a:r>
              <a:rPr lang="en-US" b="1" dirty="0" err="1" smtClean="0"/>
              <a:t>ngoài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Trong </a:t>
            </a:r>
            <a:r>
              <a:rPr lang="en-US" b="1" dirty="0" err="1" smtClean="0"/>
              <a:t>khóa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này</a:t>
            </a:r>
            <a:r>
              <a:rPr lang="en-US" b="1" dirty="0" smtClean="0"/>
              <a:t>, </a:t>
            </a:r>
            <a:r>
              <a:rPr lang="en-US" b="1" dirty="0" err="1" smtClean="0"/>
              <a:t>chúng</a:t>
            </a:r>
            <a:r>
              <a:rPr lang="en-US" b="1" dirty="0" smtClean="0"/>
              <a:t> ta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ảo</a:t>
            </a:r>
            <a:r>
              <a:rPr lang="en-US" b="1" dirty="0" smtClean="0"/>
              <a:t>,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vật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đọc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và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này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mong</a:t>
            </a:r>
            <a:r>
              <a:rPr lang="en-US" b="1" dirty="0" smtClean="0"/>
              <a:t> </a:t>
            </a:r>
            <a:r>
              <a:rPr lang="en-US" b="1" dirty="0" err="1" smtClean="0"/>
              <a:t>đợi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74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Online hay Offline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internet hay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internet.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online hay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b="1" dirty="0" smtClean="0"/>
              <a:t>offline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Online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internet, và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game.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22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Websites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Vậy</a:t>
            </a:r>
            <a:r>
              <a:rPr lang="en-US" dirty="0" smtClean="0"/>
              <a:t> website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websie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và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website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đặc</a:t>
            </a:r>
            <a:r>
              <a:rPr lang="en-US" b="1" dirty="0" smtClean="0"/>
              <a:t> </a:t>
            </a:r>
            <a:r>
              <a:rPr lang="en-US" b="1" dirty="0" err="1" smtClean="0"/>
              <a:t>thù</a:t>
            </a:r>
            <a:r>
              <a:rPr lang="en-US" b="1" dirty="0" smtClean="0"/>
              <a:t>, </a:t>
            </a:r>
            <a:r>
              <a:rPr lang="en-US" b="1" dirty="0" err="1" smtClean="0"/>
              <a:t>nó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, và </a:t>
            </a:r>
            <a:r>
              <a:rPr lang="en-US" b="1" dirty="0" err="1" smtClean="0"/>
              <a:t>nó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tin và </a:t>
            </a:r>
            <a:r>
              <a:rPr lang="en-US" b="1" dirty="0" err="1" smtClean="0"/>
              <a:t>trả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.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biệt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r>
              <a:rPr lang="en-US" b="1" dirty="0" smtClean="0"/>
              <a:t> </a:t>
            </a:r>
            <a:r>
              <a:rPr lang="en-US" b="1" dirty="0" err="1" smtClean="0"/>
              <a:t>giữa</a:t>
            </a:r>
            <a:r>
              <a:rPr lang="en-US" b="1" dirty="0" smtClean="0"/>
              <a:t> 1 website và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web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,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khả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và </a:t>
            </a:r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Websites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gọi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web online.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Offline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offline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trong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online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Internet.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Microsoft Word, Visual Studio,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2 </a:t>
            </a:r>
            <a:r>
              <a:rPr lang="en-US" dirty="0" err="1" smtClean="0"/>
              <a:t>hoặc</a:t>
            </a:r>
            <a:r>
              <a:rPr lang="en-US" dirty="0" smtClean="0"/>
              <a:t> 3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và 2-3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4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smart phone,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camera.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50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. Bất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anh ta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3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868839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vĩnh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hay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internet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anh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4270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3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Internet 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endParaRPr lang="en-US" dirty="0" smtClean="0"/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/>
              <a:t>Công </a:t>
            </a:r>
            <a:r>
              <a:rPr lang="en-US" b="1" i="1" dirty="0" err="1" smtClean="0"/>
              <a:t>Nghệ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chúng</a:t>
            </a:r>
            <a:r>
              <a:rPr lang="en-US" b="1" i="1" dirty="0" smtClean="0"/>
              <a:t> ta </a:t>
            </a:r>
            <a:r>
              <a:rPr lang="en-US" b="1" i="1" dirty="0" err="1" smtClean="0"/>
              <a:t>sử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phụ</a:t>
            </a:r>
            <a:r>
              <a:rPr lang="en-US" b="1" i="1" dirty="0" smtClean="0"/>
              <a:t> </a:t>
            </a:r>
            <a:r>
              <a:rPr lang="en-US" b="1" i="1" dirty="0" err="1" smtClean="0"/>
              <a:t>thuộc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vào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cái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chúng</a:t>
            </a:r>
            <a:r>
              <a:rPr lang="en-US" b="1" i="1" dirty="0" smtClean="0"/>
              <a:t> ta </a:t>
            </a:r>
            <a:r>
              <a:rPr lang="en-US" b="1" i="1" dirty="0" err="1" smtClean="0"/>
              <a:t>dự</a:t>
            </a:r>
            <a:r>
              <a:rPr lang="en-US" b="1" i="1" dirty="0" smtClean="0"/>
              <a:t> </a:t>
            </a:r>
            <a:r>
              <a:rPr lang="en-US" b="1" i="1" dirty="0" err="1" smtClean="0"/>
              <a:t>kiến</a:t>
            </a:r>
            <a:r>
              <a:rPr lang="en-US" b="1" i="1" dirty="0" smtClean="0"/>
              <a:t> </a:t>
            </a:r>
            <a:r>
              <a:rPr lang="en-US" b="1" i="1" dirty="0" err="1" smtClean="0"/>
              <a:t>lập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b="1" i="1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4270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3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bằng</a:t>
            </a:r>
            <a:r>
              <a:rPr lang="en-US" b="1" dirty="0" smtClean="0"/>
              <a:t> website?</a:t>
            </a:r>
            <a:endParaRPr lang="en-US" dirty="0"/>
          </a:p>
          <a:p>
            <a:pPr lvl="1"/>
            <a:r>
              <a:rPr lang="en-US" dirty="0"/>
              <a:t>HTML + CSS +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Adobe Air + Java</a:t>
            </a:r>
          </a:p>
          <a:p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bằng</a:t>
            </a:r>
            <a:r>
              <a:rPr lang="en-US" b="1" dirty="0" smtClean="0"/>
              <a:t> smartphone?</a:t>
            </a:r>
            <a:endParaRPr lang="en-US" dirty="0"/>
          </a:p>
          <a:p>
            <a:pPr lvl="1"/>
            <a:r>
              <a:rPr lang="en-US" dirty="0" err="1"/>
              <a:t>PhoneGap</a:t>
            </a:r>
            <a:r>
              <a:rPr lang="en-US" dirty="0"/>
              <a:t> + HTML + CSS +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Bằng</a:t>
            </a:r>
            <a:r>
              <a:rPr lang="en-US" b="1" dirty="0" smtClean="0"/>
              <a:t> </a:t>
            </a:r>
            <a:r>
              <a:rPr lang="en-US" b="1" dirty="0" err="1" smtClean="0"/>
              <a:t>máy</a:t>
            </a:r>
            <a:r>
              <a:rPr lang="en-US" b="1" dirty="0" smtClean="0"/>
              <a:t> Windows Phone?</a:t>
            </a:r>
            <a:endParaRPr lang="en-US" dirty="0"/>
          </a:p>
          <a:p>
            <a:pPr lvl="2"/>
            <a:r>
              <a:rPr lang="en-US" dirty="0"/>
              <a:t>Windows Mobile WPF + Window Phone + C# .NET</a:t>
            </a:r>
          </a:p>
          <a:p>
            <a:pPr lvl="1"/>
            <a:r>
              <a:rPr lang="en-US" b="1" dirty="0"/>
              <a:t>	</a:t>
            </a:r>
            <a:r>
              <a:rPr lang="en-US" b="1" dirty="0" err="1" smtClean="0"/>
              <a:t>Bằng</a:t>
            </a:r>
            <a:r>
              <a:rPr lang="en-US" b="1" dirty="0" smtClean="0"/>
              <a:t> </a:t>
            </a:r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Android?</a:t>
            </a:r>
            <a:endParaRPr lang="en-US" dirty="0"/>
          </a:p>
          <a:p>
            <a:pPr lvl="2"/>
            <a:r>
              <a:rPr lang="en-US" dirty="0" smtClean="0"/>
              <a:t>Android Development Kit + Java</a:t>
            </a:r>
            <a:endParaRPr lang="en-US" dirty="0"/>
          </a:p>
          <a:p>
            <a:pPr lvl="1"/>
            <a:r>
              <a:rPr lang="en-US" b="1" dirty="0" err="1" smtClean="0"/>
              <a:t>Bằng</a:t>
            </a:r>
            <a:r>
              <a:rPr lang="en-US" b="1" dirty="0" smtClean="0"/>
              <a:t> </a:t>
            </a:r>
            <a:r>
              <a:rPr lang="en-US" b="1" dirty="0" err="1" smtClean="0"/>
              <a:t>máy</a:t>
            </a:r>
            <a:r>
              <a:rPr lang="en-US" b="1" dirty="0" smtClean="0"/>
              <a:t> IPhone?</a:t>
            </a:r>
            <a:endParaRPr lang="en-US" dirty="0"/>
          </a:p>
          <a:p>
            <a:pPr lvl="2"/>
            <a:r>
              <a:rPr lang="en-US" dirty="0" smtClean="0"/>
              <a:t>IOS SDK + Objective C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chiếc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móc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trong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gô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và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Windows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,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desktop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túy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25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qua tablet?</a:t>
            </a:r>
            <a:endParaRPr lang="en-US" dirty="0"/>
          </a:p>
          <a:p>
            <a:pPr lvl="1"/>
            <a:r>
              <a:rPr lang="en-US" dirty="0" err="1"/>
              <a:t>PhoneGap</a:t>
            </a:r>
            <a:r>
              <a:rPr lang="en-US" dirty="0"/>
              <a:t> + HTML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b="1" dirty="0" smtClean="0"/>
              <a:t>  Tablet Windows 8?</a:t>
            </a:r>
            <a:endParaRPr lang="en-US" dirty="0"/>
          </a:p>
          <a:p>
            <a:pPr lvl="2"/>
            <a:r>
              <a:rPr lang="en-US" dirty="0"/>
              <a:t>Windows </a:t>
            </a:r>
            <a:r>
              <a:rPr lang="en-US" dirty="0" err="1"/>
              <a:t>WPF</a:t>
            </a:r>
            <a:r>
              <a:rPr lang="en-US" dirty="0"/>
              <a:t> + Window 8 + C# .NET</a:t>
            </a:r>
          </a:p>
          <a:p>
            <a:pPr lvl="1"/>
            <a:r>
              <a:rPr lang="en-US" b="1" dirty="0" smtClean="0"/>
              <a:t>	Tablet Android?</a:t>
            </a:r>
            <a:endParaRPr lang="en-US" dirty="0"/>
          </a:p>
          <a:p>
            <a:pPr lvl="2"/>
            <a:r>
              <a:rPr lang="en-US" dirty="0"/>
              <a:t>Android Development Kit + Java</a:t>
            </a:r>
          </a:p>
          <a:p>
            <a:pPr lvl="1"/>
            <a:r>
              <a:rPr lang="en-US" b="1" dirty="0" smtClean="0"/>
              <a:t>	Tablet iPad?</a:t>
            </a:r>
            <a:endParaRPr lang="en-US" dirty="0"/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SDK + Objective C</a:t>
            </a:r>
          </a:p>
          <a:p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vị</a:t>
            </a:r>
            <a:r>
              <a:rPr lang="en-US" b="1" dirty="0" smtClean="0"/>
              <a:t> GPS, Camera, Accelerometer?</a:t>
            </a:r>
            <a:endParaRPr lang="en-US" dirty="0"/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SDK, Android Development Kit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Công Nghệ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ngoài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tay</a:t>
            </a:r>
            <a:r>
              <a:rPr lang="en-US" b="1" dirty="0" smtClean="0"/>
              <a:t> </a:t>
            </a:r>
            <a:r>
              <a:rPr lang="en-US" b="1" dirty="0" err="1" smtClean="0"/>
              <a:t>chơi</a:t>
            </a:r>
            <a:r>
              <a:rPr lang="en-US" b="1" dirty="0" smtClean="0"/>
              <a:t> game Joystick, </a:t>
            </a:r>
            <a:r>
              <a:rPr lang="en-US" b="1" dirty="0" err="1" smtClean="0"/>
              <a:t>cảm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di </a:t>
            </a:r>
            <a:r>
              <a:rPr lang="en-US" b="1" dirty="0" err="1" smtClean="0"/>
              <a:t>động</a:t>
            </a:r>
            <a:r>
              <a:rPr lang="en-US" b="1" dirty="0" smtClean="0"/>
              <a:t>, 3D graphics </a:t>
            </a:r>
            <a:r>
              <a:rPr lang="en-US" b="1" dirty="0" err="1" smtClean="0"/>
              <a:t>hoặc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audio?</a:t>
            </a:r>
          </a:p>
          <a:p>
            <a:pPr lvl="1"/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game?</a:t>
            </a:r>
            <a:endParaRPr lang="en-US" dirty="0"/>
          </a:p>
          <a:p>
            <a:pPr lvl="2"/>
            <a:r>
              <a:rPr lang="en-US" dirty="0" smtClean="0"/>
              <a:t>C# .NET o C++ or Java</a:t>
            </a:r>
            <a:endParaRPr lang="en-US" dirty="0"/>
          </a:p>
          <a:p>
            <a:pPr lvl="2"/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r>
              <a:rPr lang="en-US" b="1" dirty="0" smtClean="0"/>
              <a:t> </a:t>
            </a:r>
            <a:r>
              <a:rPr lang="en-US" b="1" dirty="0" err="1" smtClean="0"/>
              <a:t>phức</a:t>
            </a:r>
            <a:r>
              <a:rPr lang="en-US" b="1" dirty="0" smtClean="0"/>
              <a:t> </a:t>
            </a:r>
            <a:r>
              <a:rPr lang="en-US" b="1" dirty="0" err="1" smtClean="0"/>
              <a:t>tạp</a:t>
            </a:r>
            <a:r>
              <a:rPr lang="en-US" b="1" dirty="0" smtClean="0"/>
              <a:t>?</a:t>
            </a:r>
            <a:endParaRPr lang="en-US" dirty="0"/>
          </a:p>
          <a:p>
            <a:pPr lvl="3"/>
            <a:r>
              <a:rPr lang="en-US" dirty="0"/>
              <a:t>Unity, Adobe </a:t>
            </a:r>
            <a:r>
              <a:rPr lang="en-US" dirty="0" smtClean="0"/>
              <a:t>Air</a:t>
            </a:r>
            <a:endParaRPr lang="en-US" dirty="0"/>
          </a:p>
          <a:p>
            <a:pPr lvl="2"/>
            <a:r>
              <a:rPr lang="en-US" b="1" dirty="0" err="1" smtClean="0"/>
              <a:t>Tôi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r>
              <a:rPr lang="en-US" b="1" dirty="0" smtClean="0"/>
              <a:t> </a:t>
            </a:r>
            <a:r>
              <a:rPr lang="en-US" b="1" dirty="0" err="1" smtClean="0"/>
              <a:t>đặc</a:t>
            </a:r>
            <a:r>
              <a:rPr lang="en-US" b="1" dirty="0" smtClean="0"/>
              <a:t> </a:t>
            </a:r>
            <a:r>
              <a:rPr lang="en-US" b="1" dirty="0" err="1" smtClean="0"/>
              <a:t>biệt</a:t>
            </a:r>
            <a:endParaRPr lang="en-US" dirty="0"/>
          </a:p>
          <a:p>
            <a:pPr lvl="3"/>
            <a:r>
              <a:rPr lang="en-US" dirty="0" err="1" smtClean="0"/>
              <a:t>LimeJS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endParaRPr lang="en-US" dirty="0"/>
          </a:p>
          <a:p>
            <a:pPr lvl="1"/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/>
              <a:t>game?</a:t>
            </a:r>
            <a:endParaRPr lang="en-US" dirty="0"/>
          </a:p>
          <a:p>
            <a:pPr lvl="2"/>
            <a:r>
              <a:rPr lang="en-US" dirty="0" smtClean="0"/>
              <a:t>C++ o C# .NET </a:t>
            </a:r>
            <a:r>
              <a:rPr lang="en-US" dirty="0" err="1" smtClean="0"/>
              <a:t>hoặc</a:t>
            </a:r>
            <a:r>
              <a:rPr lang="en-US" dirty="0" smtClean="0"/>
              <a:t> Java</a:t>
            </a:r>
            <a:endParaRPr lang="en-US" dirty="0"/>
          </a:p>
          <a:p>
            <a:pPr lvl="2"/>
            <a:r>
              <a:rPr lang="en-US" b="1" dirty="0" smtClean="0"/>
              <a:t>Cho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 Windows?</a:t>
            </a:r>
            <a:endParaRPr lang="en-US" dirty="0"/>
          </a:p>
          <a:p>
            <a:pPr lvl="3"/>
            <a:r>
              <a:rPr lang="en-US" dirty="0" err="1" smtClean="0"/>
              <a:t>WPF</a:t>
            </a:r>
            <a:r>
              <a:rPr lang="en-US" dirty="0" smtClean="0"/>
              <a:t> + </a:t>
            </a:r>
            <a:r>
              <a:rPr lang="en-US" dirty="0" err="1" smtClean="0"/>
              <a:t>C#.NET</a:t>
            </a:r>
            <a:r>
              <a:rPr lang="en-US" dirty="0" smtClean="0"/>
              <a:t>	</a:t>
            </a:r>
            <a:endParaRPr lang="en-US" dirty="0"/>
          </a:p>
          <a:p>
            <a:pPr lvl="2"/>
            <a:r>
              <a:rPr lang="en-US" b="1" dirty="0" smtClean="0"/>
              <a:t>Cho </a:t>
            </a:r>
            <a:r>
              <a:rPr lang="en-US" b="1" dirty="0" err="1" smtClean="0"/>
              <a:t>máy</a:t>
            </a:r>
            <a:r>
              <a:rPr lang="en-US" b="1" dirty="0" smtClean="0"/>
              <a:t> Mac?</a:t>
            </a:r>
            <a:endParaRPr lang="en-US" dirty="0"/>
          </a:p>
          <a:p>
            <a:pPr lvl="3"/>
            <a:r>
              <a:rPr lang="en-US" dirty="0" smtClean="0"/>
              <a:t>Java, C++, etc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Công Nghệ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15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Tôi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r>
              <a:rPr lang="en-US" b="1" dirty="0" smtClean="0"/>
              <a:t> và </a:t>
            </a:r>
            <a:r>
              <a:rPr lang="en-US" b="1" dirty="0" err="1" smtClean="0"/>
              <a:t>lấy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?</a:t>
            </a:r>
            <a:endParaRPr lang="en-US" dirty="0"/>
          </a:p>
          <a:p>
            <a:pPr lvl="1"/>
            <a:r>
              <a:rPr lang="en-US" dirty="0"/>
              <a:t>SQL, SQL Server Express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/>
              <a:t>My SQL</a:t>
            </a:r>
          </a:p>
          <a:p>
            <a:r>
              <a:rPr lang="en-US" b="1" dirty="0" smtClean="0"/>
              <a:t>Tôi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chắc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endParaRPr lang="en-US" b="1" dirty="0" smtClean="0"/>
          </a:p>
          <a:p>
            <a:pPr lvl="1"/>
            <a:r>
              <a:rPr lang="en-US" dirty="0" smtClean="0"/>
              <a:t>Document Databases</a:t>
            </a:r>
            <a:endParaRPr lang="en-US" dirty="0" smtClean="0">
              <a:effectLst/>
            </a:endParaRPr>
          </a:p>
          <a:p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Online </a:t>
            </a:r>
            <a:r>
              <a:rPr lang="en-US" b="1" dirty="0" err="1" smtClean="0"/>
              <a:t>hoặc</a:t>
            </a:r>
            <a:r>
              <a:rPr lang="en-US" b="1" dirty="0" smtClean="0"/>
              <a:t> offline</a:t>
            </a:r>
            <a:endParaRPr lang="en-US" dirty="0"/>
          </a:p>
          <a:p>
            <a:pPr lvl="1"/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tôi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nối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?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đòi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nối</a:t>
            </a:r>
            <a:r>
              <a:rPr lang="en-US" b="1" dirty="0" smtClean="0"/>
              <a:t> </a:t>
            </a:r>
            <a:r>
              <a:rPr lang="en-US" b="1" dirty="0" err="1" smtClean="0"/>
              <a:t>vĩnh</a:t>
            </a:r>
            <a:r>
              <a:rPr lang="en-US" b="1" dirty="0" smtClean="0"/>
              <a:t> </a:t>
            </a:r>
            <a:r>
              <a:rPr lang="en-US" b="1" dirty="0" err="1" smtClean="0"/>
              <a:t>viễn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chạy</a:t>
            </a:r>
            <a:r>
              <a:rPr lang="en-US" b="1" dirty="0" smtClean="0"/>
              <a:t>?</a:t>
            </a:r>
            <a:endParaRPr lang="en-US" dirty="0"/>
          </a:p>
          <a:p>
            <a:pPr lvl="2"/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C#.NET</a:t>
            </a:r>
            <a:r>
              <a:rPr lang="en-US" dirty="0"/>
              <a:t>, Java, </a:t>
            </a:r>
            <a:r>
              <a:rPr lang="en-US" dirty="0" err="1"/>
              <a:t>WCF</a:t>
            </a:r>
            <a:r>
              <a:rPr lang="en-US" dirty="0"/>
              <a:t>, </a:t>
            </a:r>
            <a:r>
              <a:rPr lang="en-US" dirty="0" smtClean="0"/>
              <a:t>Web Server</a:t>
            </a:r>
            <a:endParaRPr lang="en-US" dirty="0"/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chạy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thông qua </a:t>
            </a:r>
            <a:r>
              <a:rPr lang="en-US" b="1" dirty="0" err="1" smtClean="0"/>
              <a:t>trang</a:t>
            </a:r>
            <a:r>
              <a:rPr lang="en-US" sz="2900" b="1" dirty="0" smtClean="0"/>
              <a:t>?</a:t>
            </a:r>
            <a:endParaRPr lang="en-US" sz="2900" b="1" dirty="0"/>
          </a:p>
          <a:p>
            <a:pPr lvl="1"/>
            <a:r>
              <a:rPr lang="en-US" sz="2900" b="1" dirty="0" smtClean="0"/>
              <a:t>	</a:t>
            </a:r>
            <a:r>
              <a:rPr lang="en-US" sz="2900" b="1" dirty="0" err="1" smtClean="0"/>
              <a:t>Ứng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dụng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đòi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hỏi</a:t>
            </a:r>
            <a:r>
              <a:rPr lang="en-US" sz="2900" b="1" dirty="0" smtClean="0"/>
              <a:t> Internet, </a:t>
            </a:r>
            <a:r>
              <a:rPr lang="en-US" sz="2900" b="1" dirty="0" err="1" smtClean="0"/>
              <a:t>nhưng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được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cài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đặt</a:t>
            </a:r>
            <a:endParaRPr lang="en-US" sz="2900" b="1" dirty="0"/>
          </a:p>
          <a:p>
            <a:pPr lvl="2"/>
            <a:r>
              <a:rPr lang="en-US" dirty="0" smtClean="0"/>
              <a:t>Rest Services,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WCF</a:t>
            </a:r>
            <a:endParaRPr lang="en-US" dirty="0"/>
          </a:p>
          <a:p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đòi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nối</a:t>
            </a:r>
            <a:r>
              <a:rPr lang="en-US" b="1" dirty="0" smtClean="0"/>
              <a:t> và </a:t>
            </a:r>
            <a:r>
              <a:rPr lang="en-US" b="1" dirty="0" err="1" smtClean="0"/>
              <a:t>chạy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desktop?</a:t>
            </a:r>
            <a:endParaRPr lang="en-US" dirty="0"/>
          </a:p>
          <a:p>
            <a:pPr lvl="1"/>
            <a:r>
              <a:rPr lang="en-US" dirty="0" smtClean="0"/>
              <a:t>C#.NET </a:t>
            </a:r>
            <a:r>
              <a:rPr lang="en-US" dirty="0" err="1" smtClean="0"/>
              <a:t>hoặc</a:t>
            </a:r>
            <a:r>
              <a:rPr lang="en-US" dirty="0" smtClean="0"/>
              <a:t> Java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1950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Công </a:t>
            </a:r>
            <a:r>
              <a:rPr lang="en-US" dirty="0" err="1" smtClean="0"/>
              <a:t>Nghệ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8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Java, </a:t>
            </a:r>
            <a:r>
              <a:rPr lang="en-US" dirty="0" err="1" smtClean="0"/>
              <a:t>C#.NET</a:t>
            </a:r>
            <a:r>
              <a:rPr lang="en-US" dirty="0" smtClean="0"/>
              <a:t>, </a:t>
            </a:r>
            <a:r>
              <a:rPr lang="en-US" dirty="0" err="1" smtClean="0"/>
              <a:t>WCF</a:t>
            </a:r>
            <a:r>
              <a:rPr lang="en-US" dirty="0" smtClean="0"/>
              <a:t>, REST Services</a:t>
            </a:r>
            <a:endParaRPr lang="en-US" dirty="0"/>
          </a:p>
          <a:p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hay robot </a:t>
            </a:r>
            <a:r>
              <a:rPr lang="en-US" b="1" dirty="0" err="1" smtClean="0"/>
              <a:t>không</a:t>
            </a:r>
            <a:r>
              <a:rPr lang="en-US" b="1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1950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Công </a:t>
            </a:r>
            <a:r>
              <a:rPr lang="en-US" dirty="0" err="1" smtClean="0"/>
              <a:t>Nghệ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6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b="1" i="1" dirty="0" smtClean="0"/>
              <a:t>HTML, CSS, JavaScript, Adobe Air, Java, C++, C#.NET, WPF, WCF, Rest Services, Windows Phone SDK, IOS SDK, Android SDK, Unity, SQL, PHP</a:t>
            </a:r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b="1" i="1" dirty="0"/>
              <a:t>HTML, </a:t>
            </a:r>
            <a:r>
              <a:rPr lang="en-US" b="1" i="1" dirty="0" err="1" smtClean="0"/>
              <a:t>CSS</a:t>
            </a:r>
            <a:r>
              <a:rPr lang="en-US" b="1" i="1" dirty="0" smtClean="0"/>
              <a:t>, </a:t>
            </a:r>
            <a:r>
              <a:rPr lang="en-US" b="1" i="1" dirty="0" err="1" smtClean="0"/>
              <a:t>Javascript</a:t>
            </a:r>
            <a:r>
              <a:rPr lang="en-US" b="1" i="1" dirty="0"/>
              <a:t>, </a:t>
            </a:r>
            <a:r>
              <a:rPr lang="en-US" b="1" i="1" dirty="0" err="1" smtClean="0"/>
              <a:t>jQuery</a:t>
            </a:r>
            <a:r>
              <a:rPr lang="en-US" b="1" i="1" dirty="0" smtClean="0"/>
              <a:t>, C</a:t>
            </a:r>
            <a:r>
              <a:rPr lang="en-US" b="1" i="1" dirty="0"/>
              <a:t>#, SQL, </a:t>
            </a:r>
            <a:r>
              <a:rPr lang="en-US" b="1" i="1" dirty="0" err="1" smtClean="0"/>
              <a:t>LINQ</a:t>
            </a:r>
            <a:r>
              <a:rPr lang="en-US" b="1" i="1" dirty="0" smtClean="0"/>
              <a:t>, Rest Services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mọi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. </a:t>
            </a:r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hiểu</a:t>
            </a:r>
            <a:r>
              <a:rPr lang="en-US" b="1" dirty="0" smtClean="0"/>
              <a:t> </a:t>
            </a:r>
            <a:r>
              <a:rPr lang="en-US" b="1" dirty="0" err="1" smtClean="0"/>
              <a:t>nó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 và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bạn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Thông qua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, và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CSS, </a:t>
            </a:r>
            <a:r>
              <a:rPr lang="en-US" dirty="0" err="1" smtClean="0"/>
              <a:t>Javascript</a:t>
            </a:r>
            <a:r>
              <a:rPr lang="en-US" dirty="0" smtClean="0"/>
              <a:t>, C#, MVC, Java, SQL, Ruby, Python, C, C++, WPF, Android, IOS, Windows Phone, Windows 8</a:t>
            </a:r>
            <a:r>
              <a:rPr lang="en-US" dirty="0" smtClean="0">
                <a:effectLst/>
              </a:rPr>
              <a:t>, REST, JSON, XML, AJAX, AJAJ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và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chương </a:t>
            </a:r>
            <a:r>
              <a:rPr lang="en-US" dirty="0" err="1" smtClean="0"/>
              <a:t>trình</a:t>
            </a:r>
            <a:r>
              <a:rPr lang="en-US" dirty="0" smtClean="0"/>
              <a:t> Internet Explorer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lướt</a:t>
            </a:r>
            <a:r>
              <a:rPr lang="en-US" dirty="0" smtClean="0"/>
              <a:t> </a:t>
            </a:r>
            <a:r>
              <a:rPr lang="en-US" dirty="0" smtClean="0"/>
              <a:t>web </a:t>
            </a:r>
            <a:r>
              <a:rPr lang="en-US" dirty="0" smtClean="0"/>
              <a:t>và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.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58764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? ..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nhắn</a:t>
            </a:r>
            <a:r>
              <a:rPr lang="en-US" dirty="0" smtClean="0"/>
              <a:t> tin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..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CNTT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trong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, và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vừa </a:t>
            </a:r>
            <a:r>
              <a:rPr lang="en-US" dirty="0" err="1" smtClean="0"/>
              <a:t>bấm</a:t>
            </a:r>
            <a:r>
              <a:rPr lang="en-US" dirty="0" smtClean="0"/>
              <a:t>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reo </a:t>
            </a:r>
            <a:r>
              <a:rPr lang="en-US" dirty="0" err="1" smtClean="0"/>
              <a:t>chuông</a:t>
            </a:r>
            <a:r>
              <a:rPr lang="en-US" dirty="0" smtClean="0"/>
              <a:t> và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.. </a:t>
            </a:r>
            <a:endParaRPr lang="en-U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ta.</a:t>
            </a:r>
          </a:p>
          <a:p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do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21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và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thanh joystick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,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game,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25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,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thanh joystick</a:t>
            </a:r>
            <a:endParaRPr lang="en-US" dirty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joystick,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/>
          </a:p>
          <a:p>
            <a:pPr lvl="1"/>
            <a:r>
              <a:rPr lang="en-US" dirty="0" smtClean="0"/>
              <a:t>Anh ta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Up,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/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, 20pixels, 30pixels</a:t>
            </a:r>
            <a:endParaRPr lang="en-US" dirty="0"/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sự thay đổi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 smtClean="0"/>
              <a:t>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game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sự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vừa </a:t>
            </a:r>
            <a:r>
              <a:rPr lang="en-US" dirty="0" err="1" smtClean="0"/>
              <a:t>kể</a:t>
            </a:r>
            <a:r>
              <a:rPr lang="en-US" dirty="0" smtClean="0"/>
              <a:t> và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game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4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“Bất </a:t>
            </a:r>
            <a:r>
              <a:rPr lang="en-US" b="1" i="1" dirty="0" err="1" smtClean="0"/>
              <a:t>kể</a:t>
            </a:r>
            <a:r>
              <a:rPr lang="en-US" b="1" i="1" dirty="0" smtClean="0"/>
              <a:t> </a:t>
            </a:r>
            <a:r>
              <a:rPr lang="en-US" b="1" i="1" dirty="0" err="1" smtClean="0"/>
              <a:t>hành</a:t>
            </a:r>
            <a:r>
              <a:rPr lang="en-US" b="1" i="1" dirty="0" smtClean="0"/>
              <a:t> vi </a:t>
            </a:r>
            <a:r>
              <a:rPr lang="en-US" b="1" i="1" dirty="0" err="1" smtClean="0"/>
              <a:t>lặp</a:t>
            </a:r>
            <a:r>
              <a:rPr lang="en-US" b="1" i="1" dirty="0" smtClean="0"/>
              <a:t> </a:t>
            </a:r>
            <a:r>
              <a:rPr lang="en-US" b="1" i="1" dirty="0" err="1" smtClean="0"/>
              <a:t>đi</a:t>
            </a:r>
            <a:r>
              <a:rPr lang="en-US" b="1" i="1" dirty="0" smtClean="0"/>
              <a:t> </a:t>
            </a:r>
            <a:r>
              <a:rPr lang="en-US" b="1" i="1" dirty="0" err="1" smtClean="0"/>
              <a:t>lặp</a:t>
            </a:r>
            <a:r>
              <a:rPr lang="en-US" b="1" i="1" dirty="0" smtClean="0"/>
              <a:t> </a:t>
            </a:r>
            <a:r>
              <a:rPr lang="en-US" b="1" i="1" dirty="0" err="1" smtClean="0"/>
              <a:t>lại</a:t>
            </a:r>
            <a:r>
              <a:rPr lang="en-US" b="1" i="1" dirty="0" smtClean="0"/>
              <a:t> </a:t>
            </a:r>
            <a:r>
              <a:rPr lang="en-US" b="1" i="1" dirty="0" err="1" smtClean="0"/>
              <a:t>nào</a:t>
            </a:r>
            <a:r>
              <a:rPr lang="en-US" b="1" i="1" dirty="0" smtClean="0"/>
              <a:t> và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thể</a:t>
            </a:r>
            <a:r>
              <a:rPr lang="en-US" b="1" i="1" dirty="0" smtClean="0"/>
              <a:t> </a:t>
            </a:r>
            <a:r>
              <a:rPr lang="en-US" b="1" i="1" dirty="0" err="1" smtClean="0"/>
              <a:t>tiên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đoán</a:t>
            </a:r>
            <a:r>
              <a:rPr lang="en-US" b="1" i="1" dirty="0" smtClean="0"/>
              <a:t>, </a:t>
            </a:r>
            <a:r>
              <a:rPr lang="en-US" b="1" i="1" dirty="0" err="1" smtClean="0"/>
              <a:t>đều</a:t>
            </a:r>
            <a:r>
              <a:rPr lang="en-US" b="1" i="1" dirty="0" smtClean="0"/>
              <a:t>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thể</a:t>
            </a:r>
            <a:r>
              <a:rPr lang="en-US" b="1" i="1" dirty="0" smtClean="0"/>
              <a:t> </a:t>
            </a:r>
            <a:r>
              <a:rPr lang="en-US" b="1" i="1" dirty="0" err="1" smtClean="0"/>
              <a:t>được</a:t>
            </a:r>
            <a:r>
              <a:rPr lang="en-US" b="1" i="1" dirty="0" smtClean="0"/>
              <a:t> </a:t>
            </a:r>
            <a:r>
              <a:rPr lang="en-US" b="1" i="1" dirty="0" err="1" smtClean="0"/>
              <a:t>lập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b="1" i="1" dirty="0" smtClean="0"/>
              <a:t>”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7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Props1.xml><?xml version="1.0" encoding="utf-8"?>
<ds:datastoreItem xmlns:ds="http://schemas.openxmlformats.org/officeDocument/2006/customXml" ds:itemID="{0210592F-F1CD-4E6C-9165-C0B357992983}"/>
</file>

<file path=customXml/itemProps2.xml><?xml version="1.0" encoding="utf-8"?>
<ds:datastoreItem xmlns:ds="http://schemas.openxmlformats.org/officeDocument/2006/customXml" ds:itemID="{3F4920C4-F9B3-4AAE-A193-4ABD44DDA4E5}"/>
</file>

<file path=customXml/itemProps3.xml><?xml version="1.0" encoding="utf-8"?>
<ds:datastoreItem xmlns:ds="http://schemas.openxmlformats.org/officeDocument/2006/customXml" ds:itemID="{387E0221-4767-4FF3-985F-EB1D119ADEAC}"/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2168</Words>
  <Application>Microsoft Office PowerPoint</Application>
  <PresentationFormat>On-screen Show (4:3)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Học lập trình</vt:lpstr>
      <vt:lpstr>Máy tính làm việc như thế nào?</vt:lpstr>
      <vt:lpstr>Làm thế nào để đưa ra các câu lệnh?</vt:lpstr>
      <vt:lpstr>Làm chủ mọi mặt trên ma trận</vt:lpstr>
      <vt:lpstr>Làm chủ mọi mặt trên ma trận (tiếp)</vt:lpstr>
      <vt:lpstr>Phương thức làm việc của máy?</vt:lpstr>
      <vt:lpstr>Ví dụ về game</vt:lpstr>
      <vt:lpstr>PowerPoint Presentation</vt:lpstr>
      <vt:lpstr>Nguyên tắc lập trình đầu tiên</vt:lpstr>
      <vt:lpstr>Tay máy robot</vt:lpstr>
      <vt:lpstr>Tay máy robotic (tiếp)</vt:lpstr>
      <vt:lpstr>Ứng dụng Online hay Offline</vt:lpstr>
      <vt:lpstr>Websites</vt:lpstr>
      <vt:lpstr>Ứng dụng Offline</vt:lpstr>
      <vt:lpstr>Tôi cần học gì để biết cách lập trình?</vt:lpstr>
      <vt:lpstr>PowerPoint Presentation</vt:lpstr>
      <vt:lpstr>PowerPoint Presentation</vt:lpstr>
      <vt:lpstr>PowerPoint Presentation</vt:lpstr>
      <vt:lpstr>Công Nghệ</vt:lpstr>
      <vt:lpstr>PowerPoint Presentation</vt:lpstr>
      <vt:lpstr>PowerPoint Presentation</vt:lpstr>
      <vt:lpstr>PowerPoint Presentation</vt:lpstr>
      <vt:lpstr>PowerPoint Presentation</vt:lpstr>
      <vt:lpstr>Tôi phải dùng gì?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Thien Ca Nguyen (Faith Root Recruitment Vietnam)</cp:lastModifiedBy>
  <cp:revision>109</cp:revision>
  <dcterms:created xsi:type="dcterms:W3CDTF">2014-05-21T18:38:33Z</dcterms:created>
  <dcterms:modified xsi:type="dcterms:W3CDTF">2015-04-11T04:11:21Z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