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iela" initials="D" lastIdx="3" clrIdx="0"/>
  <p:cmAuthor id="1" name="vicky" initials="v" lastIdx="1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576" autoAdjust="0"/>
  </p:normalViewPr>
  <p:slideViewPr>
    <p:cSldViewPr snapToGrid="0" snapToObjects="1"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F526A-92C4-4150-B918-0ACF27562C93}" type="datetimeFigureOut">
              <a:rPr lang="en-US" smtClean="0"/>
              <a:pPr/>
              <a:t>3/14/2015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7EB75-6010-4525-B8C7-5EFBE68184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8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EB75-6010-4525-B8C7-5EFBE68184A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7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67EB75-6010-4525-B8C7-5EFBE68184A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6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14/03/2015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097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14/03/2015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350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14/03/2015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45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14/03/2015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205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14/03/2015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627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14/03/2015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579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14/03/2015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504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14/03/2015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482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14/03/2015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678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14/03/2015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068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9400-BADC-A149-A5B7-8DCEF2C6D2E3}" type="datetimeFigureOut">
              <a:rPr lang="es-ES" smtClean="0"/>
              <a:pPr/>
              <a:t>14/03/2015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686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9400-BADC-A149-A5B7-8DCEF2C6D2E3}" type="datetimeFigureOut">
              <a:rPr lang="es-ES" smtClean="0"/>
              <a:pPr/>
              <a:t>14/03/2015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41C94-EAB1-9C47-AD62-7D7AB3131FC6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028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cc163854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X</a:t>
            </a:r>
            <a:endParaRPr lang="en-US" dirty="0" smtClean="0"/>
          </a:p>
          <a:p>
            <a:r>
              <a:rPr lang="en-US" dirty="0" smtClean="0"/>
              <a:t>Trang web thông minh </a:t>
            </a:r>
            <a:r>
              <a:rPr lang="en-US" dirty="0" err="1" smtClean="0"/>
              <a:t>hơn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75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getHint.asp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'receive the parameter sent from HTML</a:t>
            </a:r>
            <a:br>
              <a:rPr lang="en-US" dirty="0" smtClean="0"/>
            </a:br>
            <a:r>
              <a:rPr lang="en-US" dirty="0" smtClean="0"/>
              <a:t>q=ucase(request.querystring("q"))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'search for suggestions provided that the length of q&gt;0</a:t>
            </a:r>
            <a:br>
              <a:rPr lang="en-US" dirty="0" smtClean="0"/>
            </a:br>
            <a:r>
              <a:rPr lang="en-US" dirty="0" smtClean="0"/>
              <a:t>if len(q)&gt;0 then</a:t>
            </a:r>
            <a:br>
              <a:rPr lang="en-US" dirty="0" smtClean="0"/>
            </a:br>
            <a:r>
              <a:rPr lang="en-US" dirty="0" smtClean="0"/>
              <a:t>  hint=""</a:t>
            </a:r>
            <a:br>
              <a:rPr lang="en-US" dirty="0" smtClean="0"/>
            </a:br>
            <a:r>
              <a:rPr lang="en-US" dirty="0" smtClean="0"/>
              <a:t>  for i=1 to 30</a:t>
            </a:r>
            <a:br>
              <a:rPr lang="en-US" dirty="0" smtClean="0"/>
            </a:br>
            <a:r>
              <a:rPr lang="en-US" dirty="0" smtClean="0"/>
              <a:t>    if q=ucase(mid(a(i),1,len(q))) then</a:t>
            </a:r>
            <a:br>
              <a:rPr lang="en-US" dirty="0" smtClean="0"/>
            </a:br>
            <a:r>
              <a:rPr lang="en-US" dirty="0" smtClean="0"/>
              <a:t>      if hint="" then</a:t>
            </a:r>
            <a:br>
              <a:rPr lang="en-US" dirty="0" smtClean="0"/>
            </a:br>
            <a:r>
              <a:rPr lang="en-US" dirty="0" smtClean="0"/>
              <a:t>        hint=a(i)</a:t>
            </a:r>
            <a:br>
              <a:rPr lang="en-US" dirty="0" smtClean="0"/>
            </a:br>
            <a:r>
              <a:rPr lang="en-US" dirty="0" smtClean="0"/>
              <a:t>      else</a:t>
            </a:r>
            <a:br>
              <a:rPr lang="en-US" dirty="0" smtClean="0"/>
            </a:br>
            <a:r>
              <a:rPr lang="en-US" dirty="0" smtClean="0"/>
              <a:t>        hint=hint &amp; " , " &amp; a(i)</a:t>
            </a:r>
            <a:br>
              <a:rPr lang="en-US" dirty="0" smtClean="0"/>
            </a:br>
            <a:r>
              <a:rPr lang="en-US" dirty="0" smtClean="0"/>
              <a:t>      end if</a:t>
            </a:r>
            <a:br>
              <a:rPr lang="en-US" dirty="0" smtClean="0"/>
            </a:br>
            <a:r>
              <a:rPr lang="en-US" dirty="0" smtClean="0"/>
              <a:t>    end if</a:t>
            </a:r>
            <a:br>
              <a:rPr lang="en-US" dirty="0" smtClean="0"/>
            </a:br>
            <a:r>
              <a:rPr lang="en-US" dirty="0" smtClean="0"/>
              <a:t>  next</a:t>
            </a:r>
            <a:br>
              <a:rPr lang="en-US" dirty="0" smtClean="0"/>
            </a:br>
            <a:r>
              <a:rPr lang="en-US" dirty="0" smtClean="0"/>
              <a:t>end if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Return “without suggestion" if no matches are found</a:t>
            </a:r>
            <a:br>
              <a:rPr lang="en-US" dirty="0" smtClean="0"/>
            </a:br>
            <a:r>
              <a:rPr lang="en-US" dirty="0" smtClean="0"/>
              <a:t>'or return value found</a:t>
            </a:r>
            <a:br>
              <a:rPr lang="en-US" dirty="0" smtClean="0"/>
            </a:br>
            <a:r>
              <a:rPr lang="en-US" dirty="0" smtClean="0"/>
              <a:t>if hint="" then</a:t>
            </a:r>
            <a:br>
              <a:rPr lang="en-US" dirty="0" smtClean="0"/>
            </a:br>
            <a:r>
              <a:rPr lang="en-US" dirty="0" smtClean="0"/>
              <a:t>  response.write(“without suggestions")</a:t>
            </a:r>
            <a:br>
              <a:rPr lang="en-US" dirty="0" smtClean="0"/>
            </a:br>
            <a:r>
              <a:rPr lang="en-US" dirty="0" smtClean="0"/>
              <a:t>else</a:t>
            </a:r>
            <a:br>
              <a:rPr lang="en-US" dirty="0" smtClean="0"/>
            </a:br>
            <a:r>
              <a:rPr lang="en-US" dirty="0" smtClean="0"/>
              <a:t>  response.write(hint)</a:t>
            </a:r>
            <a:br>
              <a:rPr lang="en-US" dirty="0" smtClean="0"/>
            </a:br>
            <a:r>
              <a:rPr lang="en-US" dirty="0" smtClean="0"/>
              <a:t>end if</a:t>
            </a:r>
            <a:br>
              <a:rPr lang="en-US" dirty="0" smtClean="0"/>
            </a:br>
            <a:r>
              <a:rPr lang="en-US" dirty="0" smtClean="0"/>
              <a:t>%&gt;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8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file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Trong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vừa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file </a:t>
            </a:r>
            <a:r>
              <a:rPr lang="en-US" dirty="0" smtClean="0"/>
              <a:t>ASP </a:t>
            </a:r>
            <a:r>
              <a:rPr lang="en-US" dirty="0" smtClean="0"/>
              <a:t>và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. Thay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smtClean="0"/>
              <a:t>file XML </a:t>
            </a:r>
            <a:r>
              <a:rPr lang="en-US" dirty="0" err="1" smtClean="0"/>
              <a:t>hoặc</a:t>
            </a:r>
            <a:r>
              <a:rPr lang="en-US" dirty="0" smtClean="0"/>
              <a:t> JSON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xa</a:t>
            </a:r>
            <a:r>
              <a:rPr lang="en-US" dirty="0" smtClean="0"/>
              <a:t>, và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và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trong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.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trong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.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accuweather.com và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file XML </a:t>
            </a:r>
            <a:r>
              <a:rPr lang="en-US" dirty="0" err="1" smtClean="0"/>
              <a:t>hoặc</a:t>
            </a:r>
            <a:r>
              <a:rPr lang="en-US" dirty="0" smtClean="0"/>
              <a:t> JSON.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thay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showHint</a:t>
            </a:r>
            <a:r>
              <a:rPr lang="en-US" dirty="0" smtClean="0"/>
              <a:t> </a:t>
            </a:r>
            <a:r>
              <a:rPr lang="en-US" dirty="0" smtClean="0"/>
              <a:t>function </a:t>
            </a:r>
            <a:r>
              <a:rPr lang="en-US" dirty="0" smtClean="0"/>
              <a:t>trong </a:t>
            </a:r>
            <a:r>
              <a:rPr lang="en-US" dirty="0" err="1" smtClean="0"/>
              <a:t>bản</a:t>
            </a:r>
            <a:r>
              <a:rPr lang="en-US" dirty="0" smtClean="0"/>
              <a:t> HTML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bả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và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smtClean="0"/>
              <a:t>by </a:t>
            </a:r>
            <a:r>
              <a:rPr lang="en-US" dirty="0" smtClean="0"/>
              <a:t>another one that can be called and that returns data. For 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90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xa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function loadXMLDoc(url)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var xmlhttp;</a:t>
            </a:r>
            <a:br>
              <a:rPr lang="en-US" dirty="0" smtClean="0"/>
            </a:br>
            <a:r>
              <a:rPr lang="en-US" dirty="0" smtClean="0"/>
              <a:t>var txt,xx,x,i;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xmlhttp=new XMLHttpRequest();</a:t>
            </a:r>
            <a:br>
              <a:rPr lang="en-US" dirty="0" smtClean="0"/>
            </a:br>
            <a:r>
              <a:rPr lang="en-US" dirty="0" smtClean="0"/>
              <a:t>xmlhttp.onreadystatechange=function()</a:t>
            </a:r>
            <a:br>
              <a:rPr lang="en-US" dirty="0" smtClean="0"/>
            </a:br>
            <a:r>
              <a:rPr lang="en-US" dirty="0" smtClean="0"/>
              <a:t>  {</a:t>
            </a:r>
            <a:br>
              <a:rPr lang="en-US" dirty="0" smtClean="0"/>
            </a:br>
            <a:r>
              <a:rPr lang="en-US" dirty="0" smtClean="0"/>
              <a:t>  if (xmlhttp.readyState==4 &amp;&amp; xmlhttp.status==200)</a:t>
            </a:r>
            <a:br>
              <a:rPr lang="en-US" dirty="0" smtClean="0"/>
            </a:br>
            <a:r>
              <a:rPr lang="en-US" dirty="0" smtClean="0"/>
              <a:t>    {</a:t>
            </a:r>
            <a:br>
              <a:rPr lang="en-US" dirty="0" smtClean="0"/>
            </a:br>
            <a:r>
              <a:rPr lang="en-US" dirty="0" smtClean="0"/>
              <a:t>    txt="&lt;table border='1'&gt;&lt;tr&gt;&lt;th&gt;Title&lt;/th&gt;&lt;th&gt;Artist&lt;/th&gt;&lt;/tr&gt;";</a:t>
            </a:r>
            <a:br>
              <a:rPr lang="en-US" dirty="0" smtClean="0"/>
            </a:br>
            <a:r>
              <a:rPr lang="en-US" dirty="0" smtClean="0"/>
              <a:t>    x=xmlhttp.responseXML.documentElement.getElementsByTagName("CD");</a:t>
            </a:r>
            <a:br>
              <a:rPr lang="en-US" dirty="0" smtClean="0"/>
            </a:br>
            <a:r>
              <a:rPr lang="en-US" dirty="0" smtClean="0"/>
              <a:t>    for (i=0;i&lt;x.length;i++)</a:t>
            </a:r>
            <a:br>
              <a:rPr lang="en-US" dirty="0" smtClean="0"/>
            </a:br>
            <a:r>
              <a:rPr lang="en-US" dirty="0" smtClean="0"/>
              <a:t>      {</a:t>
            </a:r>
            <a:br>
              <a:rPr lang="en-US" dirty="0" smtClean="0"/>
            </a:br>
            <a:r>
              <a:rPr lang="en-US" dirty="0" smtClean="0"/>
              <a:t>      txt=txt + "&lt;tr&gt;";</a:t>
            </a:r>
            <a:br>
              <a:rPr lang="en-US" dirty="0" smtClean="0"/>
            </a:br>
            <a:r>
              <a:rPr lang="en-US" dirty="0" smtClean="0"/>
              <a:t>      xx=x[i].getElementsByTagName("TITLE");</a:t>
            </a:r>
            <a:br>
              <a:rPr lang="en-US" dirty="0" smtClean="0"/>
            </a:br>
            <a:r>
              <a:rPr lang="en-US" dirty="0" smtClean="0"/>
              <a:t>        {</a:t>
            </a:r>
            <a:br>
              <a:rPr lang="en-US" dirty="0" smtClean="0"/>
            </a:br>
            <a:r>
              <a:rPr lang="en-US" dirty="0" smtClean="0"/>
              <a:t>        try</a:t>
            </a:r>
            <a:br>
              <a:rPr lang="en-US" dirty="0" smtClean="0"/>
            </a:br>
            <a:r>
              <a:rPr lang="en-US" dirty="0" smtClean="0"/>
              <a:t>          {</a:t>
            </a:r>
            <a:br>
              <a:rPr lang="en-US" dirty="0" smtClean="0"/>
            </a:br>
            <a:r>
              <a:rPr lang="en-US" dirty="0" smtClean="0"/>
              <a:t>          txt=txt + "&lt;td&gt;" + xx[0].firstChild.nodeValue + "&lt;/td&gt;";</a:t>
            </a:r>
            <a:br>
              <a:rPr lang="en-US" dirty="0" smtClean="0"/>
            </a:br>
            <a:r>
              <a:rPr lang="en-US" dirty="0" smtClean="0"/>
              <a:t>          }</a:t>
            </a:r>
            <a:br>
              <a:rPr lang="en-US" dirty="0" smtClean="0"/>
            </a:br>
            <a:r>
              <a:rPr lang="en-US" dirty="0" smtClean="0"/>
              <a:t>        catch (er)</a:t>
            </a:r>
            <a:br>
              <a:rPr lang="en-US" dirty="0" smtClean="0"/>
            </a:br>
            <a:r>
              <a:rPr lang="en-US" dirty="0" smtClean="0"/>
              <a:t>          {</a:t>
            </a:r>
            <a:br>
              <a:rPr lang="en-US" dirty="0" smtClean="0"/>
            </a:br>
            <a:r>
              <a:rPr lang="en-US" dirty="0" smtClean="0"/>
              <a:t>          txt=txt + "&lt;td&gt;&amp;nbsp;&lt;/td&gt;";</a:t>
            </a:r>
            <a:br>
              <a:rPr lang="en-US" dirty="0" smtClean="0"/>
            </a:br>
            <a:r>
              <a:rPr lang="en-US" dirty="0" smtClean="0"/>
              <a:t>          }</a:t>
            </a:r>
            <a:br>
              <a:rPr lang="en-US" dirty="0" smtClean="0"/>
            </a:br>
            <a:r>
              <a:rPr lang="en-US" dirty="0" smtClean="0"/>
              <a:t>        }</a:t>
            </a:r>
            <a:br>
              <a:rPr lang="en-US" dirty="0" smtClean="0"/>
            </a:br>
            <a:r>
              <a:rPr lang="en-US" dirty="0" smtClean="0"/>
              <a:t> 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52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xa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    xx=x[i].getElementsByTagName("ARTIST");</a:t>
            </a:r>
            <a:br>
              <a:rPr lang="en-US" dirty="0" smtClean="0"/>
            </a:br>
            <a:r>
              <a:rPr lang="en-US" dirty="0" smtClean="0"/>
              <a:t>      {</a:t>
            </a:r>
            <a:br>
              <a:rPr lang="en-US" dirty="0" smtClean="0"/>
            </a:br>
            <a:r>
              <a:rPr lang="en-US" dirty="0" smtClean="0"/>
              <a:t>        try</a:t>
            </a:r>
            <a:br>
              <a:rPr lang="en-US" dirty="0" smtClean="0"/>
            </a:br>
            <a:r>
              <a:rPr lang="en-US" dirty="0" smtClean="0"/>
              <a:t>          {</a:t>
            </a:r>
            <a:br>
              <a:rPr lang="en-US" dirty="0" smtClean="0"/>
            </a:br>
            <a:r>
              <a:rPr lang="en-US" dirty="0" smtClean="0"/>
              <a:t>          txt=txt + "&lt;td&gt;" + xx[0].firstChild.nodeValue + "&lt;/td&gt;";</a:t>
            </a:r>
            <a:br>
              <a:rPr lang="en-US" dirty="0" smtClean="0"/>
            </a:br>
            <a:r>
              <a:rPr lang="en-US" dirty="0" smtClean="0"/>
              <a:t>          }</a:t>
            </a:r>
            <a:br>
              <a:rPr lang="en-US" dirty="0" smtClean="0"/>
            </a:br>
            <a:r>
              <a:rPr lang="en-US" dirty="0" smtClean="0"/>
              <a:t>        catch (er)</a:t>
            </a:r>
            <a:br>
              <a:rPr lang="en-US" dirty="0" smtClean="0"/>
            </a:br>
            <a:r>
              <a:rPr lang="en-US" dirty="0" smtClean="0"/>
              <a:t>          {</a:t>
            </a:r>
            <a:br>
              <a:rPr lang="en-US" dirty="0" smtClean="0"/>
            </a:br>
            <a:r>
              <a:rPr lang="en-US" dirty="0" smtClean="0"/>
              <a:t>          txt=txt + "&lt;td&gt;&amp;nbsp;&lt;/td&gt;";</a:t>
            </a:r>
            <a:br>
              <a:rPr lang="en-US" dirty="0" smtClean="0"/>
            </a:br>
            <a:r>
              <a:rPr lang="en-US" dirty="0" smtClean="0"/>
              <a:t>          }</a:t>
            </a:r>
            <a:br>
              <a:rPr lang="en-US" dirty="0" smtClean="0"/>
            </a:br>
            <a:r>
              <a:rPr lang="en-US" dirty="0" smtClean="0"/>
              <a:t>        }</a:t>
            </a:r>
            <a:br>
              <a:rPr lang="en-US" dirty="0" smtClean="0"/>
            </a:br>
            <a:r>
              <a:rPr lang="en-US" dirty="0" smtClean="0"/>
              <a:t>      txt=txt + "&lt;/tr&gt;";</a:t>
            </a:r>
            <a:br>
              <a:rPr lang="en-US" dirty="0" smtClean="0"/>
            </a:br>
            <a:r>
              <a:rPr lang="en-US" dirty="0" smtClean="0"/>
              <a:t>      }</a:t>
            </a:r>
            <a:br>
              <a:rPr lang="en-US" dirty="0" smtClean="0"/>
            </a:br>
            <a:r>
              <a:rPr lang="en-US" dirty="0" smtClean="0"/>
              <a:t>    txt=txt + "&lt;/table&gt;";</a:t>
            </a:r>
            <a:br>
              <a:rPr lang="en-US" dirty="0" smtClean="0"/>
            </a:br>
            <a:r>
              <a:rPr lang="en-US" dirty="0" smtClean="0"/>
              <a:t>    document.getElementById('txtCDInfo').innerHTML=txt;</a:t>
            </a:r>
            <a:br>
              <a:rPr lang="en-US" dirty="0" smtClean="0"/>
            </a:br>
            <a:r>
              <a:rPr lang="en-US" dirty="0" smtClean="0"/>
              <a:t>    }</a:t>
            </a:r>
            <a:br>
              <a:rPr lang="en-US" dirty="0" smtClean="0"/>
            </a:br>
            <a:r>
              <a:rPr lang="en-US" dirty="0" smtClean="0"/>
              <a:t>  }</a:t>
            </a:r>
            <a:br>
              <a:rPr lang="en-US" dirty="0" smtClean="0"/>
            </a:br>
            <a:r>
              <a:rPr lang="en-US" dirty="0" smtClean="0"/>
              <a:t>xmlhttp.open("GET",url,true);</a:t>
            </a:r>
            <a:br>
              <a:rPr lang="en-US" dirty="0" smtClean="0"/>
            </a:br>
            <a:r>
              <a:rPr lang="en-US" dirty="0" smtClean="0"/>
              <a:t>xmlhttp.send();</a:t>
            </a:r>
            <a:br>
              <a:rPr lang="en-US" dirty="0" smtClean="0"/>
            </a:br>
            <a:r>
              <a:rPr lang="en-US" dirty="0" smtClean="0"/>
              <a:t>} </a:t>
            </a:r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,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file XML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và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cuộn</a:t>
            </a:r>
            <a:r>
              <a:rPr lang="en-US" dirty="0" smtClean="0"/>
              <a:t> file XML và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trong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.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65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XML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smtClean="0"/>
              <a:t>AJAX (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smtClean="0"/>
              <a:t>Asynchronous </a:t>
            </a:r>
            <a:r>
              <a:rPr lang="en-US" dirty="0" smtClean="0"/>
              <a:t>JavaScript and XML),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smtClean="0"/>
              <a:t>XML</a:t>
            </a:r>
            <a:r>
              <a:rPr lang="en-US" dirty="0" smtClean="0"/>
              <a:t>,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smtClean="0"/>
              <a:t>JSON</a:t>
            </a:r>
            <a:r>
              <a:rPr lang="en-US" dirty="0" smtClean="0"/>
              <a:t>. </a:t>
            </a:r>
            <a:r>
              <a:rPr lang="en-US" dirty="0" err="1" smtClean="0"/>
              <a:t>Những</a:t>
            </a:r>
            <a:r>
              <a:rPr lang="en-US" dirty="0" smtClean="0"/>
              <a:t>, 2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XML, </a:t>
            </a:r>
            <a:r>
              <a:rPr lang="en-US" dirty="0" err="1" smtClean="0"/>
              <a:t>như</a:t>
            </a:r>
            <a:r>
              <a:rPr lang="en-US" dirty="0" smtClean="0"/>
              <a:t> HTML,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1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và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XML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,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và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smtClean="0"/>
              <a:t>Internet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63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XML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file </a:t>
            </a:r>
            <a:r>
              <a:rPr lang="en-US" dirty="0" smtClean="0"/>
              <a:t>XML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&lt;?xml version="1.0" encoding="UTF-8"?&gt;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Và </a:t>
            </a:r>
            <a:r>
              <a:rPr lang="en-US" dirty="0" err="1" smtClean="0"/>
              <a:t>rồi</a:t>
            </a:r>
            <a:r>
              <a:rPr lang="en-US" dirty="0" smtClean="0"/>
              <a:t>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,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&lt;person&gt;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&lt;name&gt;John&lt;/name&gt;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&lt;lastname&gt;Doe&lt;/lastname&gt;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&lt;id&gt;23456789&lt;/id&gt;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&lt;car&gt;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&lt;make&gt;Ford&lt;/make&gt;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&lt;model&gt;Escort&lt;/model&gt;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&lt;manufactured&gt;2006&lt;/manufactured&gt;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&lt;/car&gt;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&lt;/person&gt;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XML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thông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file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 Trong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chắc</a:t>
            </a:r>
            <a:r>
              <a:rPr lang="en-US" dirty="0" smtClean="0"/>
              <a:t> </a:t>
            </a:r>
            <a:r>
              <a:rPr lang="en-US" dirty="0" err="1" smtClean="0"/>
              <a:t>chắn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2852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, </a:t>
            </a:r>
            <a:r>
              <a:rPr lang="en-US" dirty="0" smtClean="0"/>
              <a:t>JSON,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JavaScript </a:t>
            </a:r>
            <a:r>
              <a:rPr lang="en-US" dirty="0" smtClean="0"/>
              <a:t>Object Notation,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,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nhân thông </a:t>
            </a:r>
            <a:r>
              <a:rPr lang="en-US" dirty="0" err="1" smtClean="0"/>
              <a:t>qua</a:t>
            </a:r>
            <a:r>
              <a:rPr lang="en-US" dirty="0" err="1" smtClean="0"/>
              <a:t>.json</a:t>
            </a:r>
            <a:r>
              <a:rPr lang="en-US" dirty="0" smtClean="0"/>
              <a:t> </a:t>
            </a:r>
            <a:r>
              <a:rPr lang="en-US" dirty="0" smtClean="0"/>
              <a:t>file,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5593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JSON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300" dirty="0" smtClean="0"/>
              <a:t>{</a:t>
            </a:r>
            <a:endParaRPr lang="en-US" sz="4300" dirty="0"/>
          </a:p>
          <a:p>
            <a:pPr marL="0" indent="0">
              <a:buNone/>
            </a:pPr>
            <a:r>
              <a:rPr lang="en-US" sz="4300" dirty="0" smtClean="0"/>
              <a:t>    "name": "John",</a:t>
            </a:r>
            <a:endParaRPr lang="en-US" sz="4300" dirty="0"/>
          </a:p>
          <a:p>
            <a:pPr marL="0" indent="0">
              <a:buNone/>
            </a:pPr>
            <a:r>
              <a:rPr lang="en-US" sz="4300" dirty="0" smtClean="0"/>
              <a:t>    “lastname": "Doe",</a:t>
            </a:r>
            <a:endParaRPr lang="en-US" sz="4300" dirty="0"/>
          </a:p>
          <a:p>
            <a:pPr marL="0" indent="0">
              <a:buNone/>
            </a:pPr>
            <a:r>
              <a:rPr lang="en-US" sz="4300" dirty="0" smtClean="0"/>
              <a:t>    “age": 25,</a:t>
            </a:r>
            <a:endParaRPr lang="en-US" sz="4300" dirty="0"/>
          </a:p>
          <a:p>
            <a:pPr marL="0" indent="0">
              <a:buNone/>
            </a:pPr>
            <a:r>
              <a:rPr lang="en-US" sz="4300" dirty="0" smtClean="0"/>
              <a:t>    “height_cm": 167.64,</a:t>
            </a:r>
            <a:endParaRPr lang="en-US" sz="4300" dirty="0"/>
          </a:p>
          <a:p>
            <a:pPr marL="0" indent="0">
              <a:buNone/>
            </a:pPr>
            <a:r>
              <a:rPr lang="en-US" sz="4300" dirty="0" smtClean="0"/>
              <a:t>    “address": {</a:t>
            </a:r>
            <a:endParaRPr lang="en-US" sz="4300" dirty="0"/>
          </a:p>
          <a:p>
            <a:pPr marL="0" indent="0">
              <a:buNone/>
            </a:pPr>
            <a:r>
              <a:rPr lang="en-US" sz="4300" dirty="0" smtClean="0"/>
              <a:t>        “street": "21 2nd Street",</a:t>
            </a:r>
            <a:endParaRPr lang="en-US" sz="4300" dirty="0"/>
          </a:p>
          <a:p>
            <a:pPr marL="0" indent="0">
              <a:buNone/>
            </a:pPr>
            <a:r>
              <a:rPr lang="en-US" sz="4300" dirty="0" smtClean="0"/>
              <a:t>        "city": "New York",</a:t>
            </a:r>
            <a:endParaRPr lang="en-US" sz="4300" dirty="0"/>
          </a:p>
          <a:p>
            <a:pPr marL="0" indent="0">
              <a:buNone/>
            </a:pPr>
            <a:r>
              <a:rPr lang="en-US" sz="4300" dirty="0" smtClean="0"/>
              <a:t>        “state": "NY",</a:t>
            </a:r>
            <a:endParaRPr lang="en-US" sz="4300" dirty="0"/>
          </a:p>
          <a:p>
            <a:pPr marL="0" indent="0">
              <a:buNone/>
            </a:pPr>
            <a:r>
              <a:rPr lang="en-US" sz="4300" dirty="0" smtClean="0"/>
              <a:t>        “zipCode": "10021-3100"</a:t>
            </a:r>
            <a:endParaRPr lang="en-US" sz="4300" dirty="0"/>
          </a:p>
          <a:p>
            <a:pPr marL="0" indent="0">
              <a:buNone/>
            </a:pPr>
            <a:r>
              <a:rPr lang="en-US" sz="4300" dirty="0" smtClean="0"/>
              <a:t>    },</a:t>
            </a:r>
            <a:endParaRPr lang="en-US" sz="4300" dirty="0"/>
          </a:p>
          <a:p>
            <a:pPr marL="0" indent="0">
              <a:buNone/>
            </a:pPr>
            <a:r>
              <a:rPr lang="en-US" sz="4300" dirty="0" smtClean="0"/>
              <a:t>    “phone": [</a:t>
            </a:r>
            <a:endParaRPr lang="en-US" sz="4300" dirty="0"/>
          </a:p>
          <a:p>
            <a:pPr marL="0" indent="0">
              <a:buNone/>
            </a:pPr>
            <a:r>
              <a:rPr lang="en-US" sz="4300" dirty="0" smtClean="0"/>
              <a:t>        { "type": “home", "number": "212 555-1234" },</a:t>
            </a:r>
            <a:endParaRPr lang="en-US" sz="4300" dirty="0"/>
          </a:p>
          <a:p>
            <a:pPr marL="0" indent="0">
              <a:buNone/>
            </a:pPr>
            <a:r>
              <a:rPr lang="en-US" sz="4300" dirty="0" smtClean="0"/>
              <a:t>        { "type": "fax",  "number": "646 555-4567" }</a:t>
            </a:r>
            <a:endParaRPr lang="en-US" sz="4300" dirty="0"/>
          </a:p>
          <a:p>
            <a:pPr marL="0" indent="0">
              <a:buNone/>
            </a:pPr>
            <a:r>
              <a:rPr lang="en-US" sz="4300" dirty="0" smtClean="0"/>
              <a:t>    ]</a:t>
            </a:r>
            <a:endParaRPr lang="en-US" sz="4300" dirty="0"/>
          </a:p>
          <a:p>
            <a:pPr marL="0" indent="0">
              <a:buNone/>
            </a:pPr>
            <a:r>
              <a:rPr lang="en-US" sz="4300" dirty="0" smtClean="0"/>
              <a:t>}  </a:t>
            </a:r>
            <a:endParaRPr lang="en-US" sz="4300" dirty="0"/>
          </a:p>
          <a:p>
            <a:r>
              <a:rPr lang="en-US" sz="4300" dirty="0" smtClean="0"/>
              <a:t>Và </a:t>
            </a:r>
            <a:r>
              <a:rPr lang="en-US" sz="4300" dirty="0" err="1" smtClean="0"/>
              <a:t>rồi</a:t>
            </a:r>
            <a:r>
              <a:rPr lang="en-US" sz="4300" dirty="0" smtClean="0"/>
              <a:t>, </a:t>
            </a:r>
            <a:r>
              <a:rPr lang="en-US" sz="4300" dirty="0" err="1" smtClean="0"/>
              <a:t>để</a:t>
            </a:r>
            <a:r>
              <a:rPr lang="en-US" sz="4300" dirty="0" smtClean="0"/>
              <a:t> </a:t>
            </a:r>
            <a:r>
              <a:rPr lang="en-US" sz="4300" dirty="0" err="1" smtClean="0"/>
              <a:t>đọc</a:t>
            </a:r>
            <a:r>
              <a:rPr lang="en-US" sz="4300" dirty="0" smtClean="0"/>
              <a:t> </a:t>
            </a:r>
            <a:r>
              <a:rPr lang="en-US" sz="4300" dirty="0" err="1" smtClean="0"/>
              <a:t>dữ</a:t>
            </a:r>
            <a:r>
              <a:rPr lang="en-US" sz="4300" dirty="0" smtClean="0"/>
              <a:t> </a:t>
            </a:r>
            <a:r>
              <a:rPr lang="en-US" sz="4300" dirty="0" err="1" smtClean="0"/>
              <a:t>liệu</a:t>
            </a:r>
            <a:r>
              <a:rPr lang="en-US" sz="4300" dirty="0" smtClean="0"/>
              <a:t> </a:t>
            </a:r>
            <a:r>
              <a:rPr lang="en-US" sz="4300" dirty="0" err="1" smtClean="0"/>
              <a:t>bạn</a:t>
            </a:r>
            <a:r>
              <a:rPr lang="en-US" sz="4300" dirty="0" smtClean="0"/>
              <a:t> </a:t>
            </a:r>
            <a:r>
              <a:rPr lang="en-US" sz="4300" dirty="0" err="1" smtClean="0"/>
              <a:t>cần</a:t>
            </a:r>
            <a:r>
              <a:rPr lang="en-US" sz="4300" dirty="0" smtClean="0"/>
              <a:t> </a:t>
            </a:r>
            <a:r>
              <a:rPr lang="en-US" sz="4300" dirty="0" err="1" smtClean="0"/>
              <a:t>đơn</a:t>
            </a:r>
            <a:r>
              <a:rPr lang="en-US" sz="4300" dirty="0" smtClean="0"/>
              <a:t> </a:t>
            </a:r>
            <a:r>
              <a:rPr lang="en-US" sz="4300" dirty="0" err="1" smtClean="0"/>
              <a:t>giản</a:t>
            </a:r>
            <a:r>
              <a:rPr lang="en-US" sz="4300" dirty="0" smtClean="0"/>
              <a:t> </a:t>
            </a:r>
            <a:r>
              <a:rPr lang="en-US" sz="4300" dirty="0" err="1" smtClean="0"/>
              <a:t>là</a:t>
            </a:r>
            <a:r>
              <a:rPr lang="en-US" sz="4300" dirty="0" smtClean="0"/>
              <a:t> </a:t>
            </a:r>
            <a:r>
              <a:rPr lang="en-US" sz="4300" dirty="0" err="1" smtClean="0"/>
              <a:t>sử</a:t>
            </a:r>
            <a:r>
              <a:rPr lang="en-US" sz="4300" dirty="0" smtClean="0"/>
              <a:t> </a:t>
            </a:r>
            <a:r>
              <a:rPr lang="en-US" sz="4300" dirty="0" err="1" smtClean="0"/>
              <a:t>dụng</a:t>
            </a:r>
            <a:r>
              <a:rPr lang="en-US" sz="4300" dirty="0" smtClean="0"/>
              <a:t> </a:t>
            </a:r>
            <a:r>
              <a:rPr lang="en-US" sz="4300" dirty="0" err="1" smtClean="0"/>
              <a:t>hàm</a:t>
            </a:r>
            <a:r>
              <a:rPr lang="en-US" sz="4300" dirty="0" smtClean="0"/>
              <a:t> </a:t>
            </a:r>
            <a:r>
              <a:rPr lang="en-US" sz="4300" dirty="0" err="1" smtClean="0"/>
              <a:t>cung</a:t>
            </a:r>
            <a:r>
              <a:rPr lang="en-US" sz="4300" dirty="0" smtClean="0"/>
              <a:t> </a:t>
            </a:r>
            <a:r>
              <a:rPr lang="en-US" sz="4300" dirty="0" err="1" smtClean="0"/>
              <a:t>cấp</a:t>
            </a:r>
            <a:r>
              <a:rPr lang="en-US" sz="4300" dirty="0" smtClean="0"/>
              <a:t> </a:t>
            </a:r>
            <a:r>
              <a:rPr lang="en-US" sz="4300" dirty="0" err="1" smtClean="0"/>
              <a:t>bởi</a:t>
            </a:r>
            <a:r>
              <a:rPr lang="en-US" sz="4300" dirty="0" smtClean="0"/>
              <a:t> </a:t>
            </a:r>
            <a:r>
              <a:rPr lang="en-US" sz="4300" dirty="0" err="1" smtClean="0"/>
              <a:t>thư</a:t>
            </a:r>
            <a:r>
              <a:rPr lang="en-US" sz="4300" dirty="0" smtClean="0"/>
              <a:t> </a:t>
            </a:r>
            <a:r>
              <a:rPr lang="en-US" sz="4300" dirty="0" err="1" smtClean="0"/>
              <a:t>viện</a:t>
            </a:r>
            <a:r>
              <a:rPr lang="en-US" sz="4300" dirty="0" smtClean="0"/>
              <a:t> </a:t>
            </a:r>
            <a:r>
              <a:rPr lang="en-US" sz="4300" dirty="0" smtClean="0"/>
              <a:t>JavaScript </a:t>
            </a:r>
            <a:r>
              <a:rPr lang="en-US" sz="4300" dirty="0" err="1" smtClean="0"/>
              <a:t>như</a:t>
            </a:r>
            <a:r>
              <a:rPr lang="en-US" sz="4300" dirty="0" smtClean="0"/>
              <a:t> </a:t>
            </a:r>
            <a:r>
              <a:rPr lang="en-US" sz="4300" dirty="0" err="1" smtClean="0"/>
              <a:t>sau</a:t>
            </a:r>
            <a:r>
              <a:rPr lang="en-US" sz="4300" dirty="0" smtClean="0"/>
              <a:t>:</a:t>
            </a:r>
            <a:endParaRPr lang="en-US" sz="4300" dirty="0"/>
          </a:p>
          <a:p>
            <a:pPr marL="0" indent="0">
              <a:buNone/>
            </a:pPr>
            <a:endParaRPr lang="en-US" sz="4300" dirty="0"/>
          </a:p>
          <a:p>
            <a:pPr marL="0" indent="0">
              <a:buNone/>
            </a:pPr>
            <a:r>
              <a:rPr lang="en-US" sz="4300" dirty="0" smtClean="0"/>
              <a:t>var p = JSON.parse(contact);</a:t>
            </a:r>
            <a:endParaRPr lang="en-US" sz="43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57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AJAJ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Mã</a:t>
            </a:r>
            <a:r>
              <a:rPr lang="en-US" dirty="0" smtClean="0"/>
              <a:t> JavaScript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trạm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XMLHttpRequest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JSON.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ở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nghĩ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URL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trong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JSON).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 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var my_JSON_object;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var http_request = new XMLHttpRequest();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http_request.open("GET", url, true);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http_request.onreadystatechange = function ()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var done = 4, ok = 200;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if (http_request.readyState === done &amp;&amp; http_request.status === ok)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my_JSON_object = JSON.parse('''http_request.responseText''');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http_request.send(null);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 </a:t>
            </a:r>
            <a:endParaRPr lang="en-US" dirty="0"/>
          </a:p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XMLHTTPRequest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thông qua </a:t>
            </a:r>
            <a:r>
              <a:rPr lang="en-US" dirty="0" smtClean="0"/>
              <a:t>Internet (và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)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thông và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file </a:t>
            </a:r>
            <a:r>
              <a:rPr lang="en-US" dirty="0" err="1" smtClean="0"/>
              <a:t>phong</a:t>
            </a:r>
            <a:r>
              <a:rPr lang="en-US" dirty="0" smtClean="0"/>
              <a:t> </a:t>
            </a:r>
            <a:r>
              <a:rPr lang="en-US" dirty="0" err="1" smtClean="0"/>
              <a:t>phú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smtClean="0"/>
              <a:t>XML</a:t>
            </a:r>
            <a:r>
              <a:rPr lang="en-US" dirty="0" smtClean="0"/>
              <a:t>, JSON, HTML, text </a:t>
            </a:r>
            <a:r>
              <a:rPr lang="en-US" dirty="0" smtClean="0"/>
              <a:t>files 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21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lô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lô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(</a:t>
            </a:r>
            <a:r>
              <a:rPr lang="en-US" dirty="0" err="1" smtClean="0"/>
              <a:t>việc</a:t>
            </a:r>
            <a:r>
              <a:rPr lang="en-US" dirty="0" smtClean="0"/>
              <a:t>)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do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và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thông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ta, thông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, thông qua </a:t>
            </a:r>
            <a:r>
              <a:rPr lang="en-US" dirty="0" smtClean="0"/>
              <a:t>files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thông qua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541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Truyền thông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nghĩ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smtClean="0"/>
              <a:t>1s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đứng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và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,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.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, </a:t>
            </a:r>
            <a:r>
              <a:rPr lang="en-US" dirty="0" err="1" smtClean="0"/>
              <a:t>tưởng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trong 1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kỷ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lá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trăm</a:t>
            </a:r>
            <a:r>
              <a:rPr lang="en-US" dirty="0" smtClean="0"/>
              <a:t> hay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ngàn</a:t>
            </a:r>
            <a:r>
              <a:rPr lang="en-US" dirty="0" smtClean="0"/>
              <a:t> </a:t>
            </a:r>
            <a:r>
              <a:rPr lang="en-US" dirty="0" err="1" smtClean="0"/>
              <a:t>dặm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Trong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tiền, </a:t>
            </a:r>
            <a:r>
              <a:rPr lang="en-US" dirty="0" err="1" smtClean="0"/>
              <a:t>cả</a:t>
            </a:r>
            <a:r>
              <a:rPr lang="en-US" dirty="0" smtClean="0"/>
              <a:t> 2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duy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,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thông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, và trong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2,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bức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,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và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anh </a:t>
            </a:r>
            <a:r>
              <a:rPr lang="en-US" dirty="0" err="1" smtClean="0"/>
              <a:t>ấy</a:t>
            </a:r>
            <a:r>
              <a:rPr lang="en-US" dirty="0" smtClean="0"/>
              <a:t>. Và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2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và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,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và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,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thông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2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thông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,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2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.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smtClean="0"/>
              <a:t>emails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smtClean="0"/>
              <a:t>forums,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tin và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tin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5364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lô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Phương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,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tiết</a:t>
            </a:r>
            <a:r>
              <a:rPr lang="en-US" dirty="0" smtClean="0"/>
              <a:t>, </a:t>
            </a:r>
            <a:r>
              <a:rPr lang="en-US" dirty="0" err="1" smtClean="0"/>
              <a:t>lắng</a:t>
            </a:r>
            <a:r>
              <a:rPr lang="en-US" dirty="0" smtClean="0"/>
              <a:t> </a:t>
            </a:r>
            <a:r>
              <a:rPr lang="en-US" dirty="0" err="1" smtClean="0"/>
              <a:t>nghe</a:t>
            </a:r>
            <a:r>
              <a:rPr lang="en-US" dirty="0" smtClean="0"/>
              <a:t>, và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cổng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,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thông tin </a:t>
            </a:r>
            <a:r>
              <a:rPr lang="en-US" dirty="0" err="1" smtClean="0"/>
              <a:t>đòi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, và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qua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smtClean="0"/>
              <a:t>XML </a:t>
            </a:r>
            <a:r>
              <a:rPr lang="en-US" dirty="0" err="1" smtClean="0"/>
              <a:t>hoặc</a:t>
            </a:r>
            <a:r>
              <a:rPr lang="en-US" dirty="0" smtClean="0"/>
              <a:t> JSON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thông qua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gián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lô</a:t>
            </a:r>
            <a:r>
              <a:rPr lang="en-US" dirty="0" smtClean="0"/>
              <a:t>. Trong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và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rằng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Trong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,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trong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trong </a:t>
            </a:r>
            <a:r>
              <a:rPr lang="en-US" dirty="0" smtClean="0"/>
              <a:t>ASP.NET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HttpRuntime.Cache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vọng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smtClean="0"/>
              <a:t>đổi,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,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,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WebRequest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cache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vọng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đổi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06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lô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private static CacheItemRemovedCallback OnCacheRemove = null; 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protected void Application_Start(object sender, EventArgs e)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AddTask(“DoSomething", 60);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 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private void AddTask(string name, int seconds)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OnCacheRemove = new CacheItemRemovedCallback(CacheItemRemoved);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HttpRuntime.Cache.Insert(name, seconds, null,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DateTime.Now.AddSeconds(seconds), Cache.NoSlidingExpiration,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CacheItemPriority.NotRemovable, OnCacheRemove);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 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public void CacheItemRemoved(string k, object v, CacheItemRemovedReason r)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AddTask(k, Convert.ToInt32(v));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5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lô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60 </a:t>
            </a:r>
            <a:r>
              <a:rPr lang="en-US" dirty="0" err="1" smtClean="0"/>
              <a:t>giây</a:t>
            </a:r>
            <a:r>
              <a:rPr lang="en-US" dirty="0" smtClean="0"/>
              <a:t> </a:t>
            </a:r>
            <a:r>
              <a:rPr lang="en-US" dirty="0" smtClean="0"/>
              <a:t>trong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.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,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lực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đệm</a:t>
            </a:r>
            <a:r>
              <a:rPr lang="en-US" dirty="0" smtClean="0"/>
              <a:t> (</a:t>
            </a:r>
            <a:r>
              <a:rPr lang="en-US" dirty="0" err="1" smtClean="0"/>
              <a:t>một</a:t>
            </a:r>
            <a:r>
              <a:rPr lang="en-US" dirty="0" smtClean="0"/>
              <a:t> trong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). 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smtClean="0"/>
              <a:t>tại:</a:t>
            </a:r>
            <a:endParaRPr lang="en-US" dirty="0" smtClean="0"/>
          </a:p>
          <a:p>
            <a:r>
              <a:rPr lang="en-US" u="sng" dirty="0" smtClean="0">
                <a:hlinkClick r:id="rId2"/>
              </a:rPr>
              <a:t>http://msdn.microsoft.com/en-us/magazine/cc163854.aspx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Truyền thông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Trong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tin </a:t>
            </a:r>
            <a:r>
              <a:rPr lang="en-US" dirty="0" err="1" smtClean="0"/>
              <a:t>học</a:t>
            </a:r>
            <a:r>
              <a:rPr lang="en-US" dirty="0" smtClean="0"/>
              <a:t>, asynchronous </a:t>
            </a:r>
            <a:r>
              <a:rPr lang="en-US" dirty="0" err="1" smtClean="0"/>
              <a:t>hoặc</a:t>
            </a:r>
            <a:r>
              <a:rPr lang="en-US" dirty="0" smtClean="0"/>
              <a:t> non-blocking communication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và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thục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thông tin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con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chậm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trong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 Do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lãng</a:t>
            </a:r>
            <a:r>
              <a:rPr lang="en-US" dirty="0" smtClean="0"/>
              <a:t>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do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sư</a:t>
            </a:r>
            <a:r>
              <a:rPr lang="en-US" dirty="0" smtClean="0"/>
              <a:t> </a:t>
            </a:r>
            <a:r>
              <a:rPr lang="en-US" dirty="0" err="1" smtClean="0"/>
              <a:t>rdungj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thông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,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đòi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thông, trong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585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trong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thú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chia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nhỏ, và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ở </a:t>
            </a:r>
            <a:r>
              <a:rPr lang="en-US" dirty="0" err="1" smtClean="0"/>
              <a:t>đây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Outlook.com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tra email và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emails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email </a:t>
            </a:r>
            <a:r>
              <a:rPr lang="en-US" dirty="0" err="1" smtClean="0"/>
              <a:t>này</a:t>
            </a:r>
            <a:r>
              <a:rPr lang="en-US" dirty="0" smtClean="0"/>
              <a:t>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,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, và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mệt</a:t>
            </a:r>
            <a:r>
              <a:rPr lang="en-US" dirty="0" smtClean="0"/>
              <a:t> </a:t>
            </a:r>
            <a:r>
              <a:rPr lang="en-US" dirty="0" err="1" smtClean="0"/>
              <a:t>mỏi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và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internet. </a:t>
            </a:r>
            <a:r>
              <a:rPr lang="en-US" dirty="0" err="1" smtClean="0"/>
              <a:t>Ngày</a:t>
            </a:r>
            <a:r>
              <a:rPr lang="en-US" dirty="0" smtClean="0"/>
              <a:t> nay,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và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(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),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thân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307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</a:t>
            </a:r>
            <a:r>
              <a:rPr lang="en-US" dirty="0" smtClean="0"/>
              <a:t>(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smtClean="0"/>
              <a:t>AJAJ)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Hiện</a:t>
            </a:r>
            <a:r>
              <a:rPr lang="en-US" dirty="0" smtClean="0"/>
              <a:t> nay,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và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(</a:t>
            </a:r>
            <a:r>
              <a:rPr lang="en-US" dirty="0" err="1" smtClean="0"/>
              <a:t>tại</a:t>
            </a:r>
            <a:r>
              <a:rPr lang="en-US" dirty="0" smtClean="0"/>
              <a:t> background)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can </a:t>
            </a:r>
            <a:r>
              <a:rPr lang="en-US" dirty="0" err="1" smtClean="0"/>
              <a:t>thiệp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và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trong </a:t>
            </a:r>
            <a:r>
              <a:rPr lang="en-US" dirty="0" err="1" smtClean="0"/>
              <a:t>trang</a:t>
            </a:r>
            <a:r>
              <a:rPr lang="en-US" dirty="0" smtClean="0"/>
              <a:t>.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b="1" dirty="0" err="1" smtClean="0"/>
              <a:t>XMLHttpRequest</a:t>
            </a:r>
            <a:r>
              <a:rPr lang="en-US" dirty="0" smtClean="0"/>
              <a:t>, và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.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/>
              <a:t>XML</a:t>
            </a:r>
            <a:r>
              <a:rPr lang="en-US" dirty="0" smtClean="0"/>
              <a:t>,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smtClean="0"/>
              <a:t>JSON</a:t>
            </a:r>
            <a:r>
              <a:rPr lang="en-US" dirty="0" smtClean="0"/>
              <a:t>  </a:t>
            </a:r>
            <a:r>
              <a:rPr lang="en-US" dirty="0" smtClean="0"/>
              <a:t>(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thông)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thay </a:t>
            </a:r>
            <a:r>
              <a:rPr lang="en-US" dirty="0" err="1" smtClean="0"/>
              <a:t>thế</a:t>
            </a:r>
            <a:r>
              <a:rPr lang="en-US" dirty="0" smtClean="0"/>
              <a:t>, và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100%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thông web,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, </a:t>
            </a:r>
            <a:r>
              <a:rPr lang="en-US" dirty="0" smtClean="0"/>
              <a:t>Ajax (</a:t>
            </a:r>
            <a:r>
              <a:rPr lang="en-US" dirty="0" err="1" smtClean="0"/>
              <a:t>hoặc</a:t>
            </a:r>
            <a:r>
              <a:rPr lang="en-US" dirty="0" smtClean="0"/>
              <a:t> AJAJ </a:t>
            </a:r>
            <a:r>
              <a:rPr lang="en-US" dirty="0" err="1" smtClean="0"/>
              <a:t>nếu</a:t>
            </a:r>
            <a:r>
              <a:rPr lang="en-US" dirty="0" smtClean="0"/>
              <a:t> JSON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) 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 Ajax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lẻ</a:t>
            </a:r>
            <a:r>
              <a:rPr lang="en-US" dirty="0" smtClean="0"/>
              <a:t>,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. </a:t>
            </a:r>
            <a:r>
              <a:rPr lang="en-US" dirty="0" smtClean="0"/>
              <a:t>HTML và </a:t>
            </a:r>
            <a:r>
              <a:rPr lang="en-US" dirty="0" smtClean="0"/>
              <a:t> CSS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và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trong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. </a:t>
            </a:r>
            <a:r>
              <a:rPr lang="en-US" b="1" dirty="0" smtClean="0"/>
              <a:t>DOM</a:t>
            </a:r>
            <a:r>
              <a:rPr lang="en-US" dirty="0" smtClean="0"/>
              <a:t> (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HTML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)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smtClean="0"/>
              <a:t>JavaScript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– và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– và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thông tin. </a:t>
            </a:r>
            <a:r>
              <a:rPr lang="en-US" dirty="0" smtClean="0"/>
              <a:t>JavaScript và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XMLHttpRequest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trao</a:t>
            </a:r>
            <a:r>
              <a:rPr lang="en-US" dirty="0" smtClean="0"/>
              <a:t> đổi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và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đòi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mới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930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? DOM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đổi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và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trong HTML</a:t>
            </a:r>
            <a:r>
              <a:rPr lang="en-US" dirty="0" smtClean="0"/>
              <a:t>, XML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smtClean="0"/>
              <a:t>H1 </a:t>
            </a:r>
            <a:r>
              <a:rPr lang="en-US" dirty="0" smtClean="0"/>
              <a:t>tag </a:t>
            </a:r>
            <a:r>
              <a:rPr lang="en-US" dirty="0" smtClean="0"/>
              <a:t>trong HTML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thông qua DOM trong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và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. Phương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thông qua AJAX </a:t>
            </a:r>
            <a:r>
              <a:rPr lang="en-US" dirty="0" err="1" smtClean="0"/>
              <a:t>hoặc</a:t>
            </a:r>
            <a:r>
              <a:rPr lang="en-US" dirty="0" smtClean="0"/>
              <a:t> AJAJ</a:t>
            </a:r>
            <a:r>
              <a:rPr lang="en-US" dirty="0" smtClean="0"/>
              <a:t>, </a:t>
            </a:r>
            <a:r>
              <a:rPr lang="en-US" dirty="0" smtClean="0"/>
              <a:t>thông tin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và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thay đổi.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smtClean="0"/>
              <a:t>DOM và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HTML và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.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, trong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tin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ở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, và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thay đổi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tin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, và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tin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.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786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&lt;!DOCTYPE html&gt;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&lt;html&gt;&lt;head&gt;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&lt;script&gt;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function showHint(str)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var xmlhttp;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 (str.length==0)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{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document.getElementById("txtHint").innerHTML="";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return;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xmlhttp=new XMLHttpRequest();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xmlhttp.onreadystatechange=function()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if (xmlhttp.readyState==4 &amp;&amp; xmlhttp.status==200)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document.getElementById("txtHint").innerHTML=xmlhttp.responseText;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xmlhttp.open("GET","gethint.asp?q="+str,true);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xmlhttp.send();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&lt;/script&gt;&lt;/head&gt;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&lt;body&gt;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&lt;h3&gt;Start typing a name&lt;/h3&gt;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&lt;form action=""&gt; Name: &lt;input type="text" id="txt1" onkeyup="showHint(this.value)" /&gt;&lt;/form&gt;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&lt;p&gt;Suggestion: &lt;span id="txtHint"&gt;&lt;/span&gt;&lt;/p&gt;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&lt;/body&gt;&lt;/html&gt;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1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phím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JavaScript </a:t>
            </a:r>
            <a:r>
              <a:rPr lang="en-US" dirty="0" err="1" smtClean="0"/>
              <a:t>showHint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,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,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gethint.asp page </a:t>
            </a:r>
            <a:r>
              <a:rPr lang="en-US" dirty="0" err="1" smtClean="0"/>
              <a:t>để</a:t>
            </a:r>
            <a:r>
              <a:rPr lang="en-US" dirty="0" smtClean="0"/>
              <a:t> duy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ý,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lớ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smtClean="0"/>
              <a:t>0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gửi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thẩm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smtClean="0"/>
              <a:t>gethint.asp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206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getHint.asp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s-ES_tradnl" dirty="0"/>
              <a:t>&lt;%</a:t>
            </a:r>
            <a:br>
              <a:rPr lang="es-ES_tradnl" dirty="0"/>
            </a:br>
            <a:r>
              <a:rPr lang="es-ES_tradnl" dirty="0"/>
              <a:t>response.expires=-1</a:t>
            </a:r>
            <a:br>
              <a:rPr lang="es-ES_tradnl" dirty="0"/>
            </a:br>
            <a:r>
              <a:rPr lang="es-ES_tradnl" dirty="0"/>
              <a:t>dim a(30)</a:t>
            </a:r>
            <a:br>
              <a:rPr lang="es-ES_tradnl" dirty="0"/>
            </a:br>
            <a:r>
              <a:rPr lang="es-ES_tradnl" dirty="0"/>
              <a:t>a(1)="Ana"</a:t>
            </a:r>
            <a:br>
              <a:rPr lang="es-ES_tradnl" dirty="0"/>
            </a:br>
            <a:r>
              <a:rPr lang="es-ES_tradnl" dirty="0"/>
              <a:t>a(2)="Bernarda"</a:t>
            </a:r>
            <a:br>
              <a:rPr lang="es-ES_tradnl" dirty="0"/>
            </a:br>
            <a:r>
              <a:rPr lang="es-ES_tradnl" dirty="0"/>
              <a:t>a(3)="Clara"</a:t>
            </a:r>
            <a:br>
              <a:rPr lang="es-ES_tradnl" dirty="0"/>
            </a:br>
            <a:r>
              <a:rPr lang="es-ES_tradnl" dirty="0"/>
              <a:t>a(4)="Diana"</a:t>
            </a:r>
            <a:br>
              <a:rPr lang="es-ES_tradnl" dirty="0"/>
            </a:br>
            <a:r>
              <a:rPr lang="es-ES_tradnl" dirty="0"/>
              <a:t>a(5)="Eva"</a:t>
            </a:r>
            <a:br>
              <a:rPr lang="es-ES_tradnl" dirty="0"/>
            </a:br>
            <a:r>
              <a:rPr lang="es-ES_tradnl" dirty="0"/>
              <a:t>a(6)="Fiona"</a:t>
            </a:r>
            <a:br>
              <a:rPr lang="es-ES_tradnl" dirty="0"/>
            </a:br>
            <a:r>
              <a:rPr lang="es-ES_tradnl" dirty="0"/>
              <a:t>a(7)="Gabriela"</a:t>
            </a:r>
            <a:br>
              <a:rPr lang="es-ES_tradnl" dirty="0"/>
            </a:br>
            <a:r>
              <a:rPr lang="es-ES_tradnl" dirty="0"/>
              <a:t>a(8)="Helena"</a:t>
            </a:r>
            <a:br>
              <a:rPr lang="es-ES_tradnl" dirty="0"/>
            </a:br>
            <a:r>
              <a:rPr lang="es-ES_tradnl" dirty="0"/>
              <a:t>a(9)="Ingrid"</a:t>
            </a:r>
            <a:br>
              <a:rPr lang="es-ES_tradnl" dirty="0"/>
            </a:br>
            <a:r>
              <a:rPr lang="es-ES_tradnl" dirty="0"/>
              <a:t>a(10)="Johana"</a:t>
            </a:r>
            <a:br>
              <a:rPr lang="es-ES_tradnl" dirty="0"/>
            </a:br>
            <a:r>
              <a:rPr lang="es-ES_tradnl" dirty="0"/>
              <a:t>a(11)="Karen"</a:t>
            </a:r>
            <a:br>
              <a:rPr lang="es-ES_tradnl" dirty="0"/>
            </a:br>
            <a:r>
              <a:rPr lang="es-ES_tradnl" dirty="0"/>
              <a:t>a(12)="Lisa"</a:t>
            </a:r>
            <a:br>
              <a:rPr lang="es-ES_tradnl" dirty="0"/>
            </a:br>
            <a:r>
              <a:rPr lang="es-ES_tradnl" dirty="0"/>
              <a:t>a(13)="Nina"</a:t>
            </a:r>
            <a:br>
              <a:rPr lang="es-ES_tradnl" dirty="0"/>
            </a:br>
            <a:r>
              <a:rPr lang="es-ES_tradnl" dirty="0"/>
              <a:t>a(14)="Oriana"</a:t>
            </a:r>
            <a:br>
              <a:rPr lang="es-ES_tradnl" dirty="0"/>
            </a:br>
            <a:r>
              <a:rPr lang="es-ES_tradnl" dirty="0"/>
              <a:t>a(15)="Paula"</a:t>
            </a:r>
            <a:br>
              <a:rPr lang="es-ES_tradnl" dirty="0"/>
            </a:br>
            <a:r>
              <a:rPr lang="es-ES_tradnl" dirty="0"/>
              <a:t>a(16)="Amanda"</a:t>
            </a:r>
            <a:br>
              <a:rPr lang="es-ES_tradnl" dirty="0"/>
            </a:br>
            <a:r>
              <a:rPr lang="es-ES_tradnl" dirty="0"/>
              <a:t>a(17)="Raquel"</a:t>
            </a:r>
            <a:br>
              <a:rPr lang="es-ES_tradnl" dirty="0"/>
            </a:br>
            <a:r>
              <a:rPr lang="es-ES_tradnl" dirty="0"/>
              <a:t>a(18)="Cinthia"</a:t>
            </a:r>
            <a:br>
              <a:rPr lang="es-ES_tradnl" dirty="0"/>
            </a:br>
            <a:r>
              <a:rPr lang="es-ES_tradnl" dirty="0"/>
              <a:t>a(19)="Doris"</a:t>
            </a:r>
            <a:br>
              <a:rPr lang="es-ES_tradnl" dirty="0"/>
            </a:br>
            <a:r>
              <a:rPr lang="es-ES_tradnl" dirty="0"/>
              <a:t>a(20)="Inti"</a:t>
            </a:r>
            <a:br>
              <a:rPr lang="es-ES_tradnl" dirty="0"/>
            </a:br>
            <a:r>
              <a:rPr lang="es-ES_tradnl" dirty="0"/>
              <a:t>a(21)="Elisa"</a:t>
            </a:r>
            <a:br>
              <a:rPr lang="es-ES_tradnl" dirty="0"/>
            </a:br>
            <a:r>
              <a:rPr lang="es-ES_tradnl" dirty="0"/>
              <a:t>a(22)="Dora"</a:t>
            </a:r>
            <a:br>
              <a:rPr lang="es-ES_tradnl" dirty="0"/>
            </a:br>
            <a:r>
              <a:rPr lang="es-ES_tradnl" dirty="0"/>
              <a:t>a(23)="Solange"</a:t>
            </a:r>
            <a:br>
              <a:rPr lang="es-ES_tradnl" dirty="0"/>
            </a:br>
            <a:r>
              <a:rPr lang="es-ES_tradnl" dirty="0"/>
              <a:t>a(24)="Yanina"</a:t>
            </a:r>
            <a:br>
              <a:rPr lang="es-ES_tradnl" dirty="0"/>
            </a:br>
            <a:r>
              <a:rPr lang="es-ES_tradnl" dirty="0"/>
              <a:t>a(25)="Violeta"</a:t>
            </a:r>
            <a:br>
              <a:rPr lang="es-ES_tradnl" dirty="0"/>
            </a:br>
            <a:r>
              <a:rPr lang="es-ES_tradnl" dirty="0"/>
              <a:t>a(26)="Sabrina"</a:t>
            </a:r>
            <a:br>
              <a:rPr lang="es-ES_tradnl" dirty="0"/>
            </a:br>
            <a:r>
              <a:rPr lang="es-ES_tradnl" dirty="0"/>
              <a:t>a(27)="Elizabeth"</a:t>
            </a:r>
            <a:br>
              <a:rPr lang="es-ES_tradnl" dirty="0"/>
            </a:br>
            <a:r>
              <a:rPr lang="es-ES_tradnl" dirty="0"/>
              <a:t>a(28)="Hilda"</a:t>
            </a:r>
            <a:br>
              <a:rPr lang="es-ES_tradnl" dirty="0"/>
            </a:br>
            <a:r>
              <a:rPr lang="es-ES_tradnl" dirty="0"/>
              <a:t>a(29)="Marta"</a:t>
            </a:r>
            <a:br>
              <a:rPr lang="es-ES_tradnl" dirty="0"/>
            </a:br>
            <a:r>
              <a:rPr lang="es-ES_tradnl" dirty="0"/>
              <a:t>a(30)="Eugenia"</a:t>
            </a:r>
            <a:br>
              <a:rPr lang="es-ES_tradnl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3712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E1234CB9454B45B92C94E16CC38192" ma:contentTypeVersion="3" ma:contentTypeDescription="Create a new document." ma:contentTypeScope="" ma:versionID="3149953fe0dca433c6cbe29c7fff0b89">
  <xsd:schema xmlns:xsd="http://www.w3.org/2001/XMLSchema" xmlns:xs="http://www.w3.org/2001/XMLSchema" xmlns:p="http://schemas.microsoft.com/office/2006/metadata/properties" xmlns:ns2="bbb14cf3-b9ef-416c-938b-fc336f210b35" targetNamespace="http://schemas.microsoft.com/office/2006/metadata/properties" ma:root="true" ma:fieldsID="549e57ba3c129c8ad640841bc64cda2a" ns2:_="">
    <xsd:import namespace="bbb14cf3-b9ef-416c-938b-fc336f210b3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14cf3-b9ef-416c-938b-fc336f210b3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bb14cf3-b9ef-416c-938b-fc336f210b35">
      <UserInfo>
        <DisplayName/>
        <AccountId xsi:nil="true"/>
        <AccountType/>
      </UserInfo>
    </SharedWithUsers>
    <SharingHintHash xmlns="bbb14cf3-b9ef-416c-938b-fc336f210b35">2074892941</SharingHintHash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3DD7D-46B5-428A-BB8F-F264577F8746}"/>
</file>

<file path=customXml/itemProps2.xml><?xml version="1.0" encoding="utf-8"?>
<ds:datastoreItem xmlns:ds="http://schemas.openxmlformats.org/officeDocument/2006/customXml" ds:itemID="{6ACD18C4-D8D9-4907-8D0E-527E4BB7BFD9}"/>
</file>

<file path=customXml/itemProps3.xml><?xml version="1.0" encoding="utf-8"?>
<ds:datastoreItem xmlns:ds="http://schemas.openxmlformats.org/officeDocument/2006/customXml" ds:itemID="{7D3255A2-C7A1-4DED-A8F6-17F26844CBBD}"/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2080</Words>
  <Application>Microsoft Office PowerPoint</Application>
  <PresentationFormat>On-screen Show (4:3)</PresentationFormat>
  <Paragraphs>155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Tema de Office</vt:lpstr>
      <vt:lpstr>Học lập trình</vt:lpstr>
      <vt:lpstr>Truyền thông không đồng bộ</vt:lpstr>
      <vt:lpstr>Truyền thông không đồng bộ</vt:lpstr>
      <vt:lpstr>Cải tiến không đồng bộ của giao diện</vt:lpstr>
      <vt:lpstr>AJAX (hoặc AJAJ)</vt:lpstr>
      <vt:lpstr>DOM</vt:lpstr>
      <vt:lpstr>Ví dụ cơ bản</vt:lpstr>
      <vt:lpstr>Ví dụ cơ bản</vt:lpstr>
      <vt:lpstr>getHint.asp</vt:lpstr>
      <vt:lpstr>getHint.asp</vt:lpstr>
      <vt:lpstr>AJAX với các file từ xa</vt:lpstr>
      <vt:lpstr>AJAX với các file từ xa</vt:lpstr>
      <vt:lpstr>AJAX với các file từ xa</vt:lpstr>
      <vt:lpstr>XML</vt:lpstr>
      <vt:lpstr>XML</vt:lpstr>
      <vt:lpstr>JSON</vt:lpstr>
      <vt:lpstr>JSON</vt:lpstr>
      <vt:lpstr>AJAJ</vt:lpstr>
      <vt:lpstr>Xử lý theo lô</vt:lpstr>
      <vt:lpstr>Xử lý theo lô</vt:lpstr>
      <vt:lpstr>Ví dụ về xử lý theo lô</vt:lpstr>
      <vt:lpstr>Ví dụ về xử lý theo lô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Aprendiendo a Programar</dc:title>
  <dc:creator>Pablo Listingart</dc:creator>
  <cp:lastModifiedBy>Nam Phuong Cong (Faith Root Recruitment Vietnam)</cp:lastModifiedBy>
  <cp:revision>145</cp:revision>
  <dcterms:created xsi:type="dcterms:W3CDTF">2014-05-21T18:38:33Z</dcterms:created>
  <dcterms:modified xsi:type="dcterms:W3CDTF">2015-03-14T09:58:54Z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0x01010009E1234CB9454B45B92C94E16CC38192</vt:lpwstr>
  </property>
</Properties>
</file>