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niela" initials="D" lastIdx="9"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576" autoAdjust="0"/>
  </p:normalViewPr>
  <p:slideViewPr>
    <p:cSldViewPr snapToGrid="0" snapToObjects="1">
      <p:cViewPr varScale="1">
        <p:scale>
          <a:sx n="70" d="100"/>
          <a:sy n="70" d="100"/>
        </p:scale>
        <p:origin x="139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n-US" smtClean="0"/>
              <a:t>Clic para editar título</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0A0E9400-BADC-A149-A5B7-8DCEF2C6D2E3}" type="datetimeFigureOut">
              <a:rPr lang="es-ES" smtClean="0"/>
              <a:pPr/>
              <a:t>15/03/2015</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16041C94-EAB1-9C47-AD62-7D7AB3131FC6}" type="slidenum">
              <a:rPr lang="es-ES" smtClean="0"/>
              <a:pPr/>
              <a:t>‹#›</a:t>
            </a:fld>
            <a:endParaRPr lang="es-ES" dirty="0"/>
          </a:p>
        </p:txBody>
      </p:sp>
    </p:spTree>
    <p:extLst>
      <p:ext uri="{BB962C8B-B14F-4D97-AF65-F5344CB8AC3E}">
        <p14:creationId xmlns:p14="http://schemas.microsoft.com/office/powerpoint/2010/main" val="2470975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smtClean="0"/>
              <a:t>Clic para editar título</a:t>
            </a:r>
            <a:endParaRPr lang="es-ES"/>
          </a:p>
        </p:txBody>
      </p:sp>
      <p:sp>
        <p:nvSpPr>
          <p:cNvPr id="3" name="Marcador de texto vertical 2"/>
          <p:cNvSpPr>
            <a:spLocks noGrp="1"/>
          </p:cNvSpPr>
          <p:nvPr>
            <p:ph type="body" orient="vert" idx="1"/>
          </p:nvPr>
        </p:nvSpPr>
        <p:spPr/>
        <p:txBody>
          <a:bodyPr vert="eaVert"/>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s-ES"/>
          </a:p>
        </p:txBody>
      </p:sp>
      <p:sp>
        <p:nvSpPr>
          <p:cNvPr id="4" name="Marcador de fecha 3"/>
          <p:cNvSpPr>
            <a:spLocks noGrp="1"/>
          </p:cNvSpPr>
          <p:nvPr>
            <p:ph type="dt" sz="half" idx="10"/>
          </p:nvPr>
        </p:nvSpPr>
        <p:spPr/>
        <p:txBody>
          <a:bodyPr/>
          <a:lstStyle/>
          <a:p>
            <a:fld id="{0A0E9400-BADC-A149-A5B7-8DCEF2C6D2E3}" type="datetimeFigureOut">
              <a:rPr lang="es-ES" smtClean="0"/>
              <a:pPr/>
              <a:t>15/03/2015</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16041C94-EAB1-9C47-AD62-7D7AB3131FC6}" type="slidenum">
              <a:rPr lang="es-ES" smtClean="0"/>
              <a:pPr/>
              <a:t>‹#›</a:t>
            </a:fld>
            <a:endParaRPr lang="es-ES" dirty="0"/>
          </a:p>
        </p:txBody>
      </p:sp>
    </p:spTree>
    <p:extLst>
      <p:ext uri="{BB962C8B-B14F-4D97-AF65-F5344CB8AC3E}">
        <p14:creationId xmlns:p14="http://schemas.microsoft.com/office/powerpoint/2010/main" val="1283504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n-US" smtClean="0"/>
              <a:t>Clic para editar título</a:t>
            </a:r>
            <a:endParaRPr lang="es-ES"/>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s-ES"/>
          </a:p>
        </p:txBody>
      </p:sp>
      <p:sp>
        <p:nvSpPr>
          <p:cNvPr id="4" name="Marcador de fecha 3"/>
          <p:cNvSpPr>
            <a:spLocks noGrp="1"/>
          </p:cNvSpPr>
          <p:nvPr>
            <p:ph type="dt" sz="half" idx="10"/>
          </p:nvPr>
        </p:nvSpPr>
        <p:spPr/>
        <p:txBody>
          <a:bodyPr/>
          <a:lstStyle/>
          <a:p>
            <a:fld id="{0A0E9400-BADC-A149-A5B7-8DCEF2C6D2E3}" type="datetimeFigureOut">
              <a:rPr lang="es-ES" smtClean="0"/>
              <a:pPr/>
              <a:t>15/03/2015</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16041C94-EAB1-9C47-AD62-7D7AB3131FC6}" type="slidenum">
              <a:rPr lang="es-ES" smtClean="0"/>
              <a:pPr/>
              <a:t>‹#›</a:t>
            </a:fld>
            <a:endParaRPr lang="es-ES" dirty="0"/>
          </a:p>
        </p:txBody>
      </p:sp>
    </p:spTree>
    <p:extLst>
      <p:ext uri="{BB962C8B-B14F-4D97-AF65-F5344CB8AC3E}">
        <p14:creationId xmlns:p14="http://schemas.microsoft.com/office/powerpoint/2010/main" val="117450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smtClean="0"/>
              <a:t>Clic para editar título</a:t>
            </a:r>
            <a:endParaRPr lang="es-ES"/>
          </a:p>
        </p:txBody>
      </p:sp>
      <p:sp>
        <p:nvSpPr>
          <p:cNvPr id="3" name="Marcador de contenido 2"/>
          <p:cNvSpPr>
            <a:spLocks noGrp="1"/>
          </p:cNvSpPr>
          <p:nvPr>
            <p:ph idx="1"/>
          </p:nvPr>
        </p:nvSpPr>
        <p:spPr/>
        <p:txBody>
          <a:body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s-ES"/>
          </a:p>
        </p:txBody>
      </p:sp>
      <p:sp>
        <p:nvSpPr>
          <p:cNvPr id="4" name="Marcador de fecha 3"/>
          <p:cNvSpPr>
            <a:spLocks noGrp="1"/>
          </p:cNvSpPr>
          <p:nvPr>
            <p:ph type="dt" sz="half" idx="10"/>
          </p:nvPr>
        </p:nvSpPr>
        <p:spPr/>
        <p:txBody>
          <a:bodyPr/>
          <a:lstStyle/>
          <a:p>
            <a:fld id="{0A0E9400-BADC-A149-A5B7-8DCEF2C6D2E3}" type="datetimeFigureOut">
              <a:rPr lang="es-ES" smtClean="0"/>
              <a:pPr/>
              <a:t>15/03/2015</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16041C94-EAB1-9C47-AD62-7D7AB3131FC6}" type="slidenum">
              <a:rPr lang="es-ES" smtClean="0"/>
              <a:pPr/>
              <a:t>‹#›</a:t>
            </a:fld>
            <a:endParaRPr lang="es-ES" dirty="0"/>
          </a:p>
        </p:txBody>
      </p:sp>
    </p:spTree>
    <p:extLst>
      <p:ext uri="{BB962C8B-B14F-4D97-AF65-F5344CB8AC3E}">
        <p14:creationId xmlns:p14="http://schemas.microsoft.com/office/powerpoint/2010/main" val="2672052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n-US" smtClean="0"/>
              <a:t>Clic para editar título</a:t>
            </a:r>
            <a:endParaRPr lang="es-ES"/>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Haga clic para modificar el estilo de texto del patrón</a:t>
            </a:r>
          </a:p>
        </p:txBody>
      </p:sp>
      <p:sp>
        <p:nvSpPr>
          <p:cNvPr id="4" name="Marcador de fecha 3"/>
          <p:cNvSpPr>
            <a:spLocks noGrp="1"/>
          </p:cNvSpPr>
          <p:nvPr>
            <p:ph type="dt" sz="half" idx="10"/>
          </p:nvPr>
        </p:nvSpPr>
        <p:spPr/>
        <p:txBody>
          <a:bodyPr/>
          <a:lstStyle/>
          <a:p>
            <a:fld id="{0A0E9400-BADC-A149-A5B7-8DCEF2C6D2E3}" type="datetimeFigureOut">
              <a:rPr lang="es-ES" smtClean="0"/>
              <a:pPr/>
              <a:t>15/03/2015</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16041C94-EAB1-9C47-AD62-7D7AB3131FC6}" type="slidenum">
              <a:rPr lang="es-ES" smtClean="0"/>
              <a:pPr/>
              <a:t>‹#›</a:t>
            </a:fld>
            <a:endParaRPr lang="es-ES" dirty="0"/>
          </a:p>
        </p:txBody>
      </p:sp>
    </p:spTree>
    <p:extLst>
      <p:ext uri="{BB962C8B-B14F-4D97-AF65-F5344CB8AC3E}">
        <p14:creationId xmlns:p14="http://schemas.microsoft.com/office/powerpoint/2010/main" val="3016276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smtClean="0"/>
              <a:t>Clic para editar título</a:t>
            </a:r>
            <a:endParaRPr lang="es-ES"/>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s-ES"/>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s-ES"/>
          </a:p>
        </p:txBody>
      </p:sp>
      <p:sp>
        <p:nvSpPr>
          <p:cNvPr id="5" name="Marcador de fecha 4"/>
          <p:cNvSpPr>
            <a:spLocks noGrp="1"/>
          </p:cNvSpPr>
          <p:nvPr>
            <p:ph type="dt" sz="half" idx="10"/>
          </p:nvPr>
        </p:nvSpPr>
        <p:spPr/>
        <p:txBody>
          <a:bodyPr/>
          <a:lstStyle/>
          <a:p>
            <a:fld id="{0A0E9400-BADC-A149-A5B7-8DCEF2C6D2E3}" type="datetimeFigureOut">
              <a:rPr lang="es-ES" smtClean="0"/>
              <a:pPr/>
              <a:t>15/03/2015</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16041C94-EAB1-9C47-AD62-7D7AB3131FC6}" type="slidenum">
              <a:rPr lang="es-ES" smtClean="0"/>
              <a:pPr/>
              <a:t>‹#›</a:t>
            </a:fld>
            <a:endParaRPr lang="es-ES" dirty="0"/>
          </a:p>
        </p:txBody>
      </p:sp>
    </p:spTree>
    <p:extLst>
      <p:ext uri="{BB962C8B-B14F-4D97-AF65-F5344CB8AC3E}">
        <p14:creationId xmlns:p14="http://schemas.microsoft.com/office/powerpoint/2010/main" val="383579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n-US" smtClean="0"/>
              <a:t>Clic para editar título</a:t>
            </a:r>
            <a:endParaRPr lang="es-ES"/>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s-ES"/>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s-ES"/>
          </a:p>
        </p:txBody>
      </p:sp>
      <p:sp>
        <p:nvSpPr>
          <p:cNvPr id="7" name="Marcador de fecha 6"/>
          <p:cNvSpPr>
            <a:spLocks noGrp="1"/>
          </p:cNvSpPr>
          <p:nvPr>
            <p:ph type="dt" sz="half" idx="10"/>
          </p:nvPr>
        </p:nvSpPr>
        <p:spPr/>
        <p:txBody>
          <a:bodyPr/>
          <a:lstStyle/>
          <a:p>
            <a:fld id="{0A0E9400-BADC-A149-A5B7-8DCEF2C6D2E3}" type="datetimeFigureOut">
              <a:rPr lang="es-ES" smtClean="0"/>
              <a:pPr/>
              <a:t>15/03/2015</a:t>
            </a:fld>
            <a:endParaRPr lang="es-ES" dirty="0"/>
          </a:p>
        </p:txBody>
      </p:sp>
      <p:sp>
        <p:nvSpPr>
          <p:cNvPr id="8" name="Marcador de pie de página 7"/>
          <p:cNvSpPr>
            <a:spLocks noGrp="1"/>
          </p:cNvSpPr>
          <p:nvPr>
            <p:ph type="ftr" sz="quarter" idx="11"/>
          </p:nvPr>
        </p:nvSpPr>
        <p:spPr/>
        <p:txBody>
          <a:bodyPr/>
          <a:lstStyle/>
          <a:p>
            <a:endParaRPr lang="es-ES" dirty="0"/>
          </a:p>
        </p:txBody>
      </p:sp>
      <p:sp>
        <p:nvSpPr>
          <p:cNvPr id="9" name="Marcador de número de diapositiva 8"/>
          <p:cNvSpPr>
            <a:spLocks noGrp="1"/>
          </p:cNvSpPr>
          <p:nvPr>
            <p:ph type="sldNum" sz="quarter" idx="12"/>
          </p:nvPr>
        </p:nvSpPr>
        <p:spPr/>
        <p:txBody>
          <a:bodyPr/>
          <a:lstStyle/>
          <a:p>
            <a:fld id="{16041C94-EAB1-9C47-AD62-7D7AB3131FC6}" type="slidenum">
              <a:rPr lang="es-ES" smtClean="0"/>
              <a:pPr/>
              <a:t>‹#›</a:t>
            </a:fld>
            <a:endParaRPr lang="es-ES" dirty="0"/>
          </a:p>
        </p:txBody>
      </p:sp>
    </p:spTree>
    <p:extLst>
      <p:ext uri="{BB962C8B-B14F-4D97-AF65-F5344CB8AC3E}">
        <p14:creationId xmlns:p14="http://schemas.microsoft.com/office/powerpoint/2010/main" val="3755046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smtClean="0"/>
              <a:t>Clic para editar título</a:t>
            </a:r>
            <a:endParaRPr lang="es-ES"/>
          </a:p>
        </p:txBody>
      </p:sp>
      <p:sp>
        <p:nvSpPr>
          <p:cNvPr id="3" name="Marcador de fecha 2"/>
          <p:cNvSpPr>
            <a:spLocks noGrp="1"/>
          </p:cNvSpPr>
          <p:nvPr>
            <p:ph type="dt" sz="half" idx="10"/>
          </p:nvPr>
        </p:nvSpPr>
        <p:spPr/>
        <p:txBody>
          <a:bodyPr/>
          <a:lstStyle/>
          <a:p>
            <a:fld id="{0A0E9400-BADC-A149-A5B7-8DCEF2C6D2E3}" type="datetimeFigureOut">
              <a:rPr lang="es-ES" smtClean="0"/>
              <a:pPr/>
              <a:t>15/03/2015</a:t>
            </a:fld>
            <a:endParaRPr lang="es-ES" dirty="0"/>
          </a:p>
        </p:txBody>
      </p:sp>
      <p:sp>
        <p:nvSpPr>
          <p:cNvPr id="4" name="Marcador de pie de página 3"/>
          <p:cNvSpPr>
            <a:spLocks noGrp="1"/>
          </p:cNvSpPr>
          <p:nvPr>
            <p:ph type="ftr" sz="quarter" idx="11"/>
          </p:nvPr>
        </p:nvSpPr>
        <p:spPr/>
        <p:txBody>
          <a:bodyPr/>
          <a:lstStyle/>
          <a:p>
            <a:endParaRPr lang="es-ES" dirty="0"/>
          </a:p>
        </p:txBody>
      </p:sp>
      <p:sp>
        <p:nvSpPr>
          <p:cNvPr id="5" name="Marcador de número de diapositiva 4"/>
          <p:cNvSpPr>
            <a:spLocks noGrp="1"/>
          </p:cNvSpPr>
          <p:nvPr>
            <p:ph type="sldNum" sz="quarter" idx="12"/>
          </p:nvPr>
        </p:nvSpPr>
        <p:spPr/>
        <p:txBody>
          <a:bodyPr/>
          <a:lstStyle/>
          <a:p>
            <a:fld id="{16041C94-EAB1-9C47-AD62-7D7AB3131FC6}" type="slidenum">
              <a:rPr lang="es-ES" smtClean="0"/>
              <a:pPr/>
              <a:t>‹#›</a:t>
            </a:fld>
            <a:endParaRPr lang="es-ES" dirty="0"/>
          </a:p>
        </p:txBody>
      </p:sp>
    </p:spTree>
    <p:extLst>
      <p:ext uri="{BB962C8B-B14F-4D97-AF65-F5344CB8AC3E}">
        <p14:creationId xmlns:p14="http://schemas.microsoft.com/office/powerpoint/2010/main" val="2674822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A0E9400-BADC-A149-A5B7-8DCEF2C6D2E3}" type="datetimeFigureOut">
              <a:rPr lang="es-ES" smtClean="0"/>
              <a:pPr/>
              <a:t>15/03/2015</a:t>
            </a:fld>
            <a:endParaRPr lang="es-ES" dirty="0"/>
          </a:p>
        </p:txBody>
      </p:sp>
      <p:sp>
        <p:nvSpPr>
          <p:cNvPr id="3" name="Marcador de pie de página 2"/>
          <p:cNvSpPr>
            <a:spLocks noGrp="1"/>
          </p:cNvSpPr>
          <p:nvPr>
            <p:ph type="ftr" sz="quarter" idx="11"/>
          </p:nvPr>
        </p:nvSpPr>
        <p:spPr/>
        <p:txBody>
          <a:bodyPr/>
          <a:lstStyle/>
          <a:p>
            <a:endParaRPr lang="es-ES" dirty="0"/>
          </a:p>
        </p:txBody>
      </p:sp>
      <p:sp>
        <p:nvSpPr>
          <p:cNvPr id="4" name="Marcador de número de diapositiva 3"/>
          <p:cNvSpPr>
            <a:spLocks noGrp="1"/>
          </p:cNvSpPr>
          <p:nvPr>
            <p:ph type="sldNum" sz="quarter" idx="12"/>
          </p:nvPr>
        </p:nvSpPr>
        <p:spPr/>
        <p:txBody>
          <a:bodyPr/>
          <a:lstStyle/>
          <a:p>
            <a:fld id="{16041C94-EAB1-9C47-AD62-7D7AB3131FC6}" type="slidenum">
              <a:rPr lang="es-ES" smtClean="0"/>
              <a:pPr/>
              <a:t>‹#›</a:t>
            </a:fld>
            <a:endParaRPr lang="es-ES" dirty="0"/>
          </a:p>
        </p:txBody>
      </p:sp>
    </p:spTree>
    <p:extLst>
      <p:ext uri="{BB962C8B-B14F-4D97-AF65-F5344CB8AC3E}">
        <p14:creationId xmlns:p14="http://schemas.microsoft.com/office/powerpoint/2010/main" val="3116785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n-US" smtClean="0"/>
              <a:t>Clic para editar título</a:t>
            </a:r>
            <a:endParaRPr lang="es-ES"/>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s-ES"/>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Haga clic para modificar el estilo de texto del patrón</a:t>
            </a:r>
          </a:p>
        </p:txBody>
      </p:sp>
      <p:sp>
        <p:nvSpPr>
          <p:cNvPr id="5" name="Marcador de fecha 4"/>
          <p:cNvSpPr>
            <a:spLocks noGrp="1"/>
          </p:cNvSpPr>
          <p:nvPr>
            <p:ph type="dt" sz="half" idx="10"/>
          </p:nvPr>
        </p:nvSpPr>
        <p:spPr/>
        <p:txBody>
          <a:bodyPr/>
          <a:lstStyle/>
          <a:p>
            <a:fld id="{0A0E9400-BADC-A149-A5B7-8DCEF2C6D2E3}" type="datetimeFigureOut">
              <a:rPr lang="es-ES" smtClean="0"/>
              <a:pPr/>
              <a:t>15/03/2015</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16041C94-EAB1-9C47-AD62-7D7AB3131FC6}" type="slidenum">
              <a:rPr lang="es-ES" smtClean="0"/>
              <a:pPr/>
              <a:t>‹#›</a:t>
            </a:fld>
            <a:endParaRPr lang="es-ES" dirty="0"/>
          </a:p>
        </p:txBody>
      </p:sp>
    </p:spTree>
    <p:extLst>
      <p:ext uri="{BB962C8B-B14F-4D97-AF65-F5344CB8AC3E}">
        <p14:creationId xmlns:p14="http://schemas.microsoft.com/office/powerpoint/2010/main" val="4260689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n-US" smtClean="0"/>
              <a:t>Clic para editar título</a:t>
            </a:r>
            <a:endParaRPr lang="es-ES"/>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Haga clic para modificar el estilo de texto del patrón</a:t>
            </a:r>
          </a:p>
        </p:txBody>
      </p:sp>
      <p:sp>
        <p:nvSpPr>
          <p:cNvPr id="5" name="Marcador de fecha 4"/>
          <p:cNvSpPr>
            <a:spLocks noGrp="1"/>
          </p:cNvSpPr>
          <p:nvPr>
            <p:ph type="dt" sz="half" idx="10"/>
          </p:nvPr>
        </p:nvSpPr>
        <p:spPr/>
        <p:txBody>
          <a:bodyPr/>
          <a:lstStyle/>
          <a:p>
            <a:fld id="{0A0E9400-BADC-A149-A5B7-8DCEF2C6D2E3}" type="datetimeFigureOut">
              <a:rPr lang="es-ES" smtClean="0"/>
              <a:pPr/>
              <a:t>15/03/2015</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16041C94-EAB1-9C47-AD62-7D7AB3131FC6}" type="slidenum">
              <a:rPr lang="es-ES" smtClean="0"/>
              <a:pPr/>
              <a:t>‹#›</a:t>
            </a:fld>
            <a:endParaRPr lang="es-ES" dirty="0"/>
          </a:p>
        </p:txBody>
      </p:sp>
    </p:spTree>
    <p:extLst>
      <p:ext uri="{BB962C8B-B14F-4D97-AF65-F5344CB8AC3E}">
        <p14:creationId xmlns:p14="http://schemas.microsoft.com/office/powerpoint/2010/main" val="3576864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 para editar título</a:t>
            </a:r>
            <a:endParaRPr lang="es-ES"/>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0E9400-BADC-A149-A5B7-8DCEF2C6D2E3}" type="datetimeFigureOut">
              <a:rPr lang="es-ES" smtClean="0"/>
              <a:pPr/>
              <a:t>15/03/2015</a:t>
            </a:fld>
            <a:endParaRPr lang="es-ES" dirty="0"/>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041C94-EAB1-9C47-AD62-7D7AB3131FC6}" type="slidenum">
              <a:rPr lang="es-ES" smtClean="0"/>
              <a:pPr/>
              <a:t>‹#›</a:t>
            </a:fld>
            <a:endParaRPr lang="es-ES" dirty="0"/>
          </a:p>
        </p:txBody>
      </p:sp>
    </p:spTree>
    <p:extLst>
      <p:ext uri="{BB962C8B-B14F-4D97-AF65-F5344CB8AC3E}">
        <p14:creationId xmlns:p14="http://schemas.microsoft.com/office/powerpoint/2010/main" val="3390283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windowsphone.com/en-us/store/app/foursquare-upgrade/b9a0a975-f6e5-4531-8a27-98ab75d1e78f" TargetMode="External"/><Relationship Id="rId2" Type="http://schemas.openxmlformats.org/officeDocument/2006/relationships/hyperlink" Target="http://www.windowsphone.com/en-us/store/app/blippar/53817679-395c-435f-bd58-00984ffbebdd" TargetMode="External"/><Relationship Id="rId1" Type="http://schemas.openxmlformats.org/officeDocument/2006/relationships/slideLayout" Target="../slideLayouts/slideLayout2.xml"/><Relationship Id="rId5" Type="http://schemas.openxmlformats.org/officeDocument/2006/relationships/hyperlink" Target="http://www.windowsphone.com/en-us/store/app/weather/2676904a-3c87-4647-a7c0-5d0c0886c7a1" TargetMode="External"/><Relationship Id="rId4" Type="http://schemas.openxmlformats.org/officeDocument/2006/relationships/hyperlink" Target="http://www.windowsphone.com/en-us/store/app/here-city-lens/b0a0ac22-cf9e-45ba-8120-815450e2fd71"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err="1" smtClean="0"/>
              <a:t>Học</a:t>
            </a:r>
            <a:r>
              <a:rPr lang="en-US" dirty="0" smtClean="0"/>
              <a:t> </a:t>
            </a:r>
            <a:r>
              <a:rPr lang="en-US" dirty="0" err="1" smtClean="0"/>
              <a:t>lập</a:t>
            </a:r>
            <a:r>
              <a:rPr lang="en-US" dirty="0" smtClean="0"/>
              <a:t> </a:t>
            </a:r>
            <a:r>
              <a:rPr lang="en-US" dirty="0" err="1" smtClean="0"/>
              <a:t>trình</a:t>
            </a:r>
            <a:endParaRPr lang="en-US" dirty="0"/>
          </a:p>
        </p:txBody>
      </p:sp>
      <p:sp>
        <p:nvSpPr>
          <p:cNvPr id="3" name="Subtítulo 2"/>
          <p:cNvSpPr>
            <a:spLocks noGrp="1"/>
          </p:cNvSpPr>
          <p:nvPr>
            <p:ph type="subTitle" idx="1"/>
          </p:nvPr>
        </p:nvSpPr>
        <p:spPr/>
        <p:txBody>
          <a:bodyPr/>
          <a:lstStyle/>
          <a:p>
            <a:r>
              <a:rPr lang="en-US" dirty="0" err="1" smtClean="0"/>
              <a:t>Chương</a:t>
            </a:r>
            <a:r>
              <a:rPr lang="en-US" dirty="0" smtClean="0"/>
              <a:t> XI</a:t>
            </a:r>
          </a:p>
          <a:p>
            <a:r>
              <a:rPr lang="en-US" dirty="0" err="1" smtClean="0"/>
              <a:t>Ứng</a:t>
            </a:r>
            <a:r>
              <a:rPr lang="en-US" dirty="0" smtClean="0"/>
              <a:t> </a:t>
            </a:r>
            <a:r>
              <a:rPr lang="en-US" dirty="0" err="1" smtClean="0"/>
              <a:t>dụng</a:t>
            </a:r>
            <a:r>
              <a:rPr lang="en-US" dirty="0" smtClean="0"/>
              <a:t> </a:t>
            </a:r>
            <a:r>
              <a:rPr lang="en-US" dirty="0" err="1" smtClean="0"/>
              <a:t>tương</a:t>
            </a:r>
            <a:r>
              <a:rPr lang="en-US" dirty="0" smtClean="0"/>
              <a:t> </a:t>
            </a:r>
            <a:r>
              <a:rPr lang="en-US" smtClean="0"/>
              <a:t>lai</a:t>
            </a:r>
            <a:endParaRPr lang="en-US" dirty="0"/>
          </a:p>
        </p:txBody>
      </p:sp>
    </p:spTree>
    <p:extLst>
      <p:ext uri="{BB962C8B-B14F-4D97-AF65-F5344CB8AC3E}">
        <p14:creationId xmlns:p14="http://schemas.microsoft.com/office/powerpoint/2010/main" val="2618475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Thực</a:t>
            </a:r>
            <a:r>
              <a:rPr lang="en-US" dirty="0" smtClean="0"/>
              <a:t> </a:t>
            </a:r>
            <a:r>
              <a:rPr lang="en-US" dirty="0" err="1" smtClean="0"/>
              <a:t>tế</a:t>
            </a:r>
            <a:r>
              <a:rPr lang="en-US" dirty="0" smtClean="0"/>
              <a:t> </a:t>
            </a:r>
            <a:r>
              <a:rPr lang="en-US" dirty="0" err="1" smtClean="0"/>
              <a:t>tăng</a:t>
            </a:r>
            <a:r>
              <a:rPr lang="en-US" dirty="0" smtClean="0"/>
              <a:t> </a:t>
            </a:r>
            <a:r>
              <a:rPr lang="en-US" dirty="0" err="1" smtClean="0"/>
              <a:t>cường</a:t>
            </a:r>
            <a:endParaRPr lang="en-US" dirty="0"/>
          </a:p>
        </p:txBody>
      </p:sp>
      <p:sp>
        <p:nvSpPr>
          <p:cNvPr id="3" name="Marcador de contenido 2"/>
          <p:cNvSpPr>
            <a:spLocks noGrp="1"/>
          </p:cNvSpPr>
          <p:nvPr>
            <p:ph idx="1"/>
          </p:nvPr>
        </p:nvSpPr>
        <p:spPr/>
        <p:txBody>
          <a:bodyPr>
            <a:normAutofit fontScale="85000" lnSpcReduction="10000"/>
          </a:bodyPr>
          <a:lstStyle/>
          <a:p>
            <a:r>
              <a:rPr lang="en-US" dirty="0" err="1" smtClean="0"/>
              <a:t>Thực</a:t>
            </a:r>
            <a:r>
              <a:rPr lang="en-US" dirty="0" smtClean="0"/>
              <a:t> </a:t>
            </a:r>
            <a:r>
              <a:rPr lang="en-US" dirty="0" err="1" smtClean="0"/>
              <a:t>tế</a:t>
            </a:r>
            <a:r>
              <a:rPr lang="en-US" dirty="0" smtClean="0"/>
              <a:t> </a:t>
            </a:r>
            <a:r>
              <a:rPr lang="en-US" dirty="0" err="1" smtClean="0"/>
              <a:t>tăng</a:t>
            </a:r>
            <a:r>
              <a:rPr lang="en-US" dirty="0" smtClean="0"/>
              <a:t> </a:t>
            </a:r>
            <a:r>
              <a:rPr lang="en-US" dirty="0" err="1" smtClean="0"/>
              <a:t>cường</a:t>
            </a:r>
            <a:r>
              <a:rPr lang="en-US" dirty="0" smtClean="0"/>
              <a:t> </a:t>
            </a:r>
            <a:r>
              <a:rPr lang="en-US" dirty="0" err="1" smtClean="0"/>
              <a:t>là</a:t>
            </a:r>
            <a:r>
              <a:rPr lang="en-US" dirty="0" smtClean="0"/>
              <a:t> </a:t>
            </a:r>
            <a:r>
              <a:rPr lang="en-US" dirty="0" err="1" smtClean="0"/>
              <a:t>tầm</a:t>
            </a:r>
            <a:r>
              <a:rPr lang="en-US" dirty="0" smtClean="0"/>
              <a:t> </a:t>
            </a:r>
            <a:r>
              <a:rPr lang="en-US" dirty="0" err="1" smtClean="0"/>
              <a:t>nhìn</a:t>
            </a:r>
            <a:r>
              <a:rPr lang="en-US" dirty="0" smtClean="0"/>
              <a:t> </a:t>
            </a:r>
            <a:r>
              <a:rPr lang="en-US" dirty="0" err="1" smtClean="0"/>
              <a:t>thực</a:t>
            </a:r>
            <a:r>
              <a:rPr lang="en-US" dirty="0" smtClean="0"/>
              <a:t> </a:t>
            </a:r>
            <a:r>
              <a:rPr lang="en-US" dirty="0" err="1" smtClean="0"/>
              <a:t>trực</a:t>
            </a:r>
            <a:r>
              <a:rPr lang="en-US" dirty="0" smtClean="0"/>
              <a:t> </a:t>
            </a:r>
            <a:r>
              <a:rPr lang="en-US" dirty="0" err="1" smtClean="0"/>
              <a:t>tiếp</a:t>
            </a:r>
            <a:r>
              <a:rPr lang="en-US" dirty="0" smtClean="0"/>
              <a:t> hay </a:t>
            </a:r>
            <a:r>
              <a:rPr lang="en-US" dirty="0" err="1" smtClean="0"/>
              <a:t>gián</a:t>
            </a:r>
            <a:r>
              <a:rPr lang="en-US" dirty="0" smtClean="0"/>
              <a:t> </a:t>
            </a:r>
            <a:r>
              <a:rPr lang="en-US" dirty="0" err="1" smtClean="0"/>
              <a:t>tiếp</a:t>
            </a:r>
            <a:r>
              <a:rPr lang="en-US" dirty="0" smtClean="0"/>
              <a:t> thông qua </a:t>
            </a:r>
            <a:r>
              <a:rPr lang="en-US" dirty="0" err="1" smtClean="0"/>
              <a:t>các</a:t>
            </a:r>
            <a:r>
              <a:rPr lang="en-US" dirty="0" smtClean="0"/>
              <a:t> </a:t>
            </a:r>
            <a:r>
              <a:rPr lang="en-US" dirty="0" err="1" smtClean="0"/>
              <a:t>thiết</a:t>
            </a:r>
            <a:r>
              <a:rPr lang="en-US" dirty="0" smtClean="0"/>
              <a:t> </a:t>
            </a:r>
            <a:r>
              <a:rPr lang="en-US" dirty="0" err="1" smtClean="0"/>
              <a:t>bị</a:t>
            </a:r>
            <a:r>
              <a:rPr lang="en-US" dirty="0" smtClean="0"/>
              <a:t> </a:t>
            </a:r>
            <a:r>
              <a:rPr lang="en-US" dirty="0" err="1" smtClean="0"/>
              <a:t>vật</a:t>
            </a:r>
            <a:r>
              <a:rPr lang="en-US" dirty="0" smtClean="0"/>
              <a:t> </a:t>
            </a:r>
            <a:r>
              <a:rPr lang="en-US" dirty="0" err="1" smtClean="0"/>
              <a:t>lý</a:t>
            </a:r>
            <a:r>
              <a:rPr lang="en-US" dirty="0" smtClean="0"/>
              <a:t> </a:t>
            </a:r>
            <a:r>
              <a:rPr lang="en-US" dirty="0" err="1" smtClean="0"/>
              <a:t>điện</a:t>
            </a:r>
            <a:r>
              <a:rPr lang="en-US" dirty="0" smtClean="0"/>
              <a:t> </a:t>
            </a:r>
            <a:r>
              <a:rPr lang="en-US" dirty="0" err="1" smtClean="0"/>
              <a:t>tử</a:t>
            </a:r>
            <a:r>
              <a:rPr lang="en-US" dirty="0"/>
              <a:t> </a:t>
            </a:r>
            <a:r>
              <a:rPr lang="en-US" dirty="0" smtClean="0"/>
              <a:t>(</a:t>
            </a:r>
            <a:r>
              <a:rPr lang="en-US" dirty="0" err="1" smtClean="0"/>
              <a:t>như</a:t>
            </a:r>
            <a:r>
              <a:rPr lang="en-US" dirty="0" smtClean="0"/>
              <a:t> </a:t>
            </a:r>
            <a:r>
              <a:rPr lang="en-US" dirty="0" err="1" smtClean="0"/>
              <a:t>điện</a:t>
            </a:r>
            <a:r>
              <a:rPr lang="en-US" dirty="0" smtClean="0"/>
              <a:t> </a:t>
            </a:r>
            <a:r>
              <a:rPr lang="en-US" dirty="0" err="1" smtClean="0"/>
              <a:t>thoại</a:t>
            </a:r>
            <a:r>
              <a:rPr lang="en-US" dirty="0" smtClean="0"/>
              <a:t> di </a:t>
            </a:r>
            <a:r>
              <a:rPr lang="en-US" dirty="0" err="1" smtClean="0"/>
              <a:t>động</a:t>
            </a:r>
            <a:r>
              <a:rPr lang="en-US" dirty="0" smtClean="0"/>
              <a:t>), </a:t>
            </a:r>
            <a:r>
              <a:rPr lang="en-US" dirty="0" err="1" smtClean="0"/>
              <a:t>môi</a:t>
            </a:r>
            <a:r>
              <a:rPr lang="en-US" dirty="0" smtClean="0"/>
              <a:t> </a:t>
            </a:r>
            <a:r>
              <a:rPr lang="en-US" dirty="0" err="1" smtClean="0"/>
              <a:t>trường</a:t>
            </a:r>
            <a:r>
              <a:rPr lang="en-US" dirty="0" smtClean="0"/>
              <a:t> </a:t>
            </a:r>
            <a:r>
              <a:rPr lang="en-US" dirty="0" err="1" smtClean="0"/>
              <a:t>thực</a:t>
            </a:r>
            <a:r>
              <a:rPr lang="en-US" dirty="0" smtClean="0"/>
              <a:t> </a:t>
            </a:r>
            <a:r>
              <a:rPr lang="en-US" dirty="0" err="1" smtClean="0"/>
              <a:t>bao</a:t>
            </a:r>
            <a:r>
              <a:rPr lang="en-US" dirty="0" smtClean="0"/>
              <a:t> </a:t>
            </a:r>
            <a:r>
              <a:rPr lang="en-US" dirty="0" err="1" smtClean="0"/>
              <a:t>gồm</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được</a:t>
            </a:r>
            <a:r>
              <a:rPr lang="en-US" dirty="0" smtClean="0"/>
              <a:t> </a:t>
            </a:r>
            <a:r>
              <a:rPr lang="en-US" dirty="0" err="1" smtClean="0"/>
              <a:t>bổ</a:t>
            </a:r>
            <a:r>
              <a:rPr lang="en-US" dirty="0" smtClean="0"/>
              <a:t> sung </a:t>
            </a:r>
            <a:r>
              <a:rPr lang="en-US" dirty="0" err="1" smtClean="0"/>
              <a:t>bởi</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ảo</a:t>
            </a:r>
            <a:r>
              <a:rPr lang="en-US" dirty="0" smtClean="0"/>
              <a:t> </a:t>
            </a:r>
            <a:r>
              <a:rPr lang="en-US" dirty="0" err="1" smtClean="0"/>
              <a:t>để</a:t>
            </a:r>
            <a:r>
              <a:rPr lang="en-US" dirty="0" smtClean="0"/>
              <a:t> </a:t>
            </a:r>
            <a:r>
              <a:rPr lang="en-US" dirty="0" err="1" smtClean="0"/>
              <a:t>tạo</a:t>
            </a:r>
            <a:r>
              <a:rPr lang="en-US" dirty="0" smtClean="0"/>
              <a:t> </a:t>
            </a:r>
            <a:r>
              <a:rPr lang="en-US" dirty="0" err="1" smtClean="0"/>
              <a:t>ra</a:t>
            </a:r>
            <a:r>
              <a:rPr lang="en-US" dirty="0" smtClean="0"/>
              <a:t> </a:t>
            </a:r>
            <a:r>
              <a:rPr lang="en-US" dirty="0" err="1" smtClean="0"/>
              <a:t>các</a:t>
            </a:r>
            <a:r>
              <a:rPr lang="en-US" dirty="0" smtClean="0"/>
              <a:t> </a:t>
            </a:r>
            <a:r>
              <a:rPr lang="en-US" dirty="0" err="1" smtClean="0"/>
              <a:t>thực</a:t>
            </a:r>
            <a:r>
              <a:rPr lang="en-US" dirty="0" smtClean="0"/>
              <a:t> </a:t>
            </a:r>
            <a:r>
              <a:rPr lang="en-US" dirty="0" err="1" smtClean="0"/>
              <a:t>tế</a:t>
            </a:r>
            <a:r>
              <a:rPr lang="en-US" dirty="0" smtClean="0"/>
              <a:t> </a:t>
            </a:r>
            <a:r>
              <a:rPr lang="en-US" dirty="0" err="1" smtClean="0"/>
              <a:t>hỗn</a:t>
            </a:r>
            <a:r>
              <a:rPr lang="en-US" dirty="0" smtClean="0"/>
              <a:t> </a:t>
            </a:r>
            <a:r>
              <a:rPr lang="en-US" dirty="0" err="1" smtClean="0"/>
              <a:t>hợp</a:t>
            </a:r>
            <a:r>
              <a:rPr lang="en-US" dirty="0" smtClean="0"/>
              <a:t> trong </a:t>
            </a:r>
            <a:r>
              <a:rPr lang="en-US" dirty="0" err="1" smtClean="0"/>
              <a:t>thời</a:t>
            </a:r>
            <a:r>
              <a:rPr lang="en-US" dirty="0" smtClean="0"/>
              <a:t> </a:t>
            </a:r>
            <a:r>
              <a:rPr lang="en-US" dirty="0" err="1" smtClean="0"/>
              <a:t>gian</a:t>
            </a:r>
            <a:r>
              <a:rPr lang="en-US" dirty="0" smtClean="0"/>
              <a:t> </a:t>
            </a:r>
            <a:r>
              <a:rPr lang="en-US" dirty="0" err="1" smtClean="0"/>
              <a:t>thực</a:t>
            </a:r>
            <a:r>
              <a:rPr lang="en-US" dirty="0" smtClean="0"/>
              <a:t>. </a:t>
            </a:r>
            <a:endParaRPr lang="en-US" dirty="0"/>
          </a:p>
          <a:p>
            <a:r>
              <a:rPr lang="en-US" dirty="0" err="1" smtClean="0"/>
              <a:t>Ví</a:t>
            </a:r>
            <a:r>
              <a:rPr lang="en-US" dirty="0" smtClean="0"/>
              <a:t> </a:t>
            </a:r>
            <a:r>
              <a:rPr lang="en-US" dirty="0" err="1" smtClean="0"/>
              <a:t>dụ</a:t>
            </a:r>
            <a:r>
              <a:rPr lang="en-US" dirty="0" smtClean="0"/>
              <a:t>, </a:t>
            </a:r>
            <a:r>
              <a:rPr lang="en-US" dirty="0" err="1" smtClean="0"/>
              <a:t>sẽ</a:t>
            </a:r>
            <a:r>
              <a:rPr lang="en-US" dirty="0" smtClean="0"/>
              <a:t> </a:t>
            </a:r>
            <a:r>
              <a:rPr lang="en-US" dirty="0" err="1" smtClean="0"/>
              <a:t>có</a:t>
            </a:r>
            <a:r>
              <a:rPr lang="en-US" dirty="0" smtClean="0"/>
              <a:t> </a:t>
            </a:r>
            <a:r>
              <a:rPr lang="en-US" dirty="0" err="1" smtClean="0"/>
              <a:t>các</a:t>
            </a:r>
            <a:r>
              <a:rPr lang="en-US" dirty="0" smtClean="0"/>
              <a:t> </a:t>
            </a:r>
            <a:r>
              <a:rPr lang="en-US" dirty="0" err="1" smtClean="0"/>
              <a:t>thực</a:t>
            </a:r>
            <a:r>
              <a:rPr lang="en-US" dirty="0" smtClean="0"/>
              <a:t> </a:t>
            </a:r>
            <a:r>
              <a:rPr lang="en-US" dirty="0" err="1" smtClean="0"/>
              <a:t>tế</a:t>
            </a:r>
            <a:r>
              <a:rPr lang="en-US" dirty="0" smtClean="0"/>
              <a:t> </a:t>
            </a:r>
            <a:r>
              <a:rPr lang="en-US" dirty="0" err="1" smtClean="0"/>
              <a:t>tăng</a:t>
            </a:r>
            <a:r>
              <a:rPr lang="en-US" dirty="0" smtClean="0"/>
              <a:t> </a:t>
            </a:r>
            <a:r>
              <a:rPr lang="en-US" dirty="0" err="1" smtClean="0"/>
              <a:t>cường</a:t>
            </a:r>
            <a:r>
              <a:rPr lang="en-US" dirty="0" smtClean="0"/>
              <a:t>, </a:t>
            </a:r>
            <a:r>
              <a:rPr lang="en-US" dirty="0" err="1" smtClean="0"/>
              <a:t>nơi</a:t>
            </a:r>
            <a:r>
              <a:rPr lang="en-US" dirty="0" smtClean="0"/>
              <a:t> </a:t>
            </a:r>
            <a:r>
              <a:rPr lang="en-US" dirty="0" err="1" smtClean="0"/>
              <a:t>đó</a:t>
            </a:r>
            <a:r>
              <a:rPr lang="en-US" dirty="0" smtClean="0"/>
              <a:t> </a:t>
            </a:r>
            <a:r>
              <a:rPr lang="en-US" dirty="0" err="1" smtClean="0"/>
              <a:t>được</a:t>
            </a:r>
            <a:r>
              <a:rPr lang="en-US" dirty="0" smtClean="0"/>
              <a:t> </a:t>
            </a:r>
            <a:r>
              <a:rPr lang="en-US" dirty="0" err="1" smtClean="0"/>
              <a:t>đưa</a:t>
            </a:r>
            <a:r>
              <a:rPr lang="en-US" dirty="0" smtClean="0"/>
              <a:t> </a:t>
            </a:r>
            <a:r>
              <a:rPr lang="en-US" dirty="0" err="1" smtClean="0"/>
              <a:t>bởi</a:t>
            </a:r>
            <a:r>
              <a:rPr lang="en-US" dirty="0" smtClean="0"/>
              <a:t> camera </a:t>
            </a:r>
            <a:r>
              <a:rPr lang="en-US" dirty="0" err="1" smtClean="0"/>
              <a:t>của</a:t>
            </a:r>
            <a:r>
              <a:rPr lang="en-US" dirty="0" smtClean="0"/>
              <a:t> </a:t>
            </a:r>
            <a:r>
              <a:rPr lang="en-US" dirty="0" err="1" smtClean="0"/>
              <a:t>máy</a:t>
            </a:r>
            <a:r>
              <a:rPr lang="en-US" dirty="0" smtClean="0"/>
              <a:t> di </a:t>
            </a:r>
            <a:r>
              <a:rPr lang="en-US" dirty="0" err="1" smtClean="0"/>
              <a:t>động</a:t>
            </a:r>
            <a:r>
              <a:rPr lang="en-US" dirty="0" smtClean="0"/>
              <a:t>, </a:t>
            </a:r>
            <a:r>
              <a:rPr lang="en-US" dirty="0" err="1" smtClean="0"/>
              <a:t>các</a:t>
            </a:r>
            <a:r>
              <a:rPr lang="en-US" dirty="0" smtClean="0"/>
              <a:t> </a:t>
            </a:r>
            <a:r>
              <a:rPr lang="en-US" dirty="0" err="1" smtClean="0"/>
              <a:t>bạn</a:t>
            </a:r>
            <a:r>
              <a:rPr lang="en-US" dirty="0" smtClean="0"/>
              <a:t> </a:t>
            </a:r>
            <a:r>
              <a:rPr lang="en-US" dirty="0" err="1" smtClean="0"/>
              <a:t>sẽ</a:t>
            </a:r>
            <a:r>
              <a:rPr lang="en-US" dirty="0" smtClean="0"/>
              <a:t> </a:t>
            </a:r>
            <a:r>
              <a:rPr lang="en-US" dirty="0" err="1" smtClean="0"/>
              <a:t>xem</a:t>
            </a:r>
            <a:r>
              <a:rPr lang="en-US" dirty="0" smtClean="0"/>
              <a:t> </a:t>
            </a:r>
            <a:r>
              <a:rPr lang="en-US" dirty="0" err="1" smtClean="0"/>
              <a:t>thành</a:t>
            </a:r>
            <a:r>
              <a:rPr lang="en-US" dirty="0" smtClean="0"/>
              <a:t> </a:t>
            </a:r>
            <a:r>
              <a:rPr lang="en-US" dirty="0" err="1" smtClean="0"/>
              <a:t>phố</a:t>
            </a:r>
            <a:r>
              <a:rPr lang="en-US" dirty="0" smtClean="0"/>
              <a:t> </a:t>
            </a:r>
            <a:r>
              <a:rPr lang="en-US" dirty="0" err="1" smtClean="0"/>
              <a:t>hoặc</a:t>
            </a:r>
            <a:r>
              <a:rPr lang="en-US" dirty="0" smtClean="0"/>
              <a:t> </a:t>
            </a:r>
            <a:r>
              <a:rPr lang="en-US" dirty="0" err="1" smtClean="0"/>
              <a:t>đường</a:t>
            </a:r>
            <a:r>
              <a:rPr lang="en-US" dirty="0" smtClean="0"/>
              <a:t> </a:t>
            </a:r>
            <a:r>
              <a:rPr lang="en-US" dirty="0" err="1" smtClean="0"/>
              <a:t>phố</a:t>
            </a:r>
            <a:r>
              <a:rPr lang="en-US" dirty="0" smtClean="0"/>
              <a:t> </a:t>
            </a:r>
            <a:r>
              <a:rPr lang="en-US" dirty="0" err="1" smtClean="0"/>
              <a:t>trên</a:t>
            </a:r>
            <a:r>
              <a:rPr lang="en-US" dirty="0" smtClean="0"/>
              <a:t> </a:t>
            </a:r>
            <a:r>
              <a:rPr lang="en-US" dirty="0" err="1" smtClean="0"/>
              <a:t>màn</a:t>
            </a:r>
            <a:r>
              <a:rPr lang="en-US" dirty="0" smtClean="0"/>
              <a:t> </a:t>
            </a:r>
            <a:r>
              <a:rPr lang="en-US" dirty="0" err="1" smtClean="0"/>
              <a:t>hình</a:t>
            </a:r>
            <a:r>
              <a:rPr lang="en-US" dirty="0" smtClean="0"/>
              <a:t> trong </a:t>
            </a:r>
            <a:r>
              <a:rPr lang="en-US" dirty="0" err="1" smtClean="0"/>
              <a:t>khi</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sẽ</a:t>
            </a:r>
            <a:r>
              <a:rPr lang="en-US" dirty="0" smtClean="0"/>
              <a:t> </a:t>
            </a:r>
            <a:r>
              <a:rPr lang="en-US" dirty="0" err="1" smtClean="0"/>
              <a:t>thêm</a:t>
            </a:r>
            <a:r>
              <a:rPr lang="en-US" dirty="0" smtClean="0"/>
              <a:t> </a:t>
            </a:r>
            <a:r>
              <a:rPr lang="en-US" dirty="0" err="1" smtClean="0"/>
              <a:t>một</a:t>
            </a:r>
            <a:r>
              <a:rPr lang="en-US" dirty="0" smtClean="0"/>
              <a:t> </a:t>
            </a:r>
            <a:r>
              <a:rPr lang="en-US" dirty="0" err="1" smtClean="0"/>
              <a:t>vài</a:t>
            </a:r>
            <a:r>
              <a:rPr lang="en-US" dirty="0" smtClean="0"/>
              <a:t> </a:t>
            </a:r>
            <a:r>
              <a:rPr lang="en-US" dirty="0" err="1" smtClean="0"/>
              <a:t>loại</a:t>
            </a:r>
            <a:r>
              <a:rPr lang="en-US" dirty="0" smtClean="0"/>
              <a:t> thông tin </a:t>
            </a:r>
            <a:r>
              <a:rPr lang="en-US" dirty="0" err="1" smtClean="0"/>
              <a:t>mà</a:t>
            </a:r>
            <a:r>
              <a:rPr lang="en-US" dirty="0" smtClean="0"/>
              <a:t> </a:t>
            </a:r>
            <a:r>
              <a:rPr lang="en-US" dirty="0" err="1" smtClean="0"/>
              <a:t>các</a:t>
            </a:r>
            <a:r>
              <a:rPr lang="en-US" dirty="0" smtClean="0"/>
              <a:t> </a:t>
            </a:r>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xem</a:t>
            </a:r>
            <a:r>
              <a:rPr lang="en-US" dirty="0" smtClean="0"/>
              <a:t>, </a:t>
            </a:r>
            <a:r>
              <a:rPr lang="en-US" dirty="0" err="1" smtClean="0"/>
              <a:t>ví</a:t>
            </a:r>
            <a:r>
              <a:rPr lang="en-US" dirty="0" smtClean="0"/>
              <a:t> </a:t>
            </a:r>
            <a:r>
              <a:rPr lang="en-US" dirty="0" err="1" smtClean="0"/>
              <a:t>dụ</a:t>
            </a:r>
            <a:r>
              <a:rPr lang="en-US" dirty="0" smtClean="0"/>
              <a:t> </a:t>
            </a:r>
            <a:r>
              <a:rPr lang="en-US" dirty="0" err="1" smtClean="0"/>
              <a:t>có</a:t>
            </a:r>
            <a:r>
              <a:rPr lang="en-US" dirty="0" smtClean="0"/>
              <a:t> </a:t>
            </a:r>
            <a:r>
              <a:rPr lang="en-US" dirty="0" err="1" smtClean="0"/>
              <a:t>thể</a:t>
            </a:r>
            <a:r>
              <a:rPr lang="en-US" dirty="0" smtClean="0"/>
              <a:t> </a:t>
            </a:r>
            <a:r>
              <a:rPr lang="en-US" dirty="0" err="1" smtClean="0"/>
              <a:t>thêm</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ảo</a:t>
            </a:r>
            <a:r>
              <a:rPr lang="en-US" dirty="0" smtClean="0"/>
              <a:t> </a:t>
            </a:r>
            <a:r>
              <a:rPr lang="en-US" dirty="0" err="1" smtClean="0"/>
              <a:t>vào</a:t>
            </a:r>
            <a:r>
              <a:rPr lang="en-US" dirty="0" smtClean="0"/>
              <a:t> </a:t>
            </a:r>
            <a:r>
              <a:rPr lang="en-US" dirty="0" err="1" smtClean="0"/>
              <a:t>thế</a:t>
            </a:r>
            <a:r>
              <a:rPr lang="en-US" dirty="0" smtClean="0"/>
              <a:t> </a:t>
            </a:r>
            <a:r>
              <a:rPr lang="en-US" dirty="0" err="1" smtClean="0"/>
              <a:t>giới</a:t>
            </a:r>
            <a:r>
              <a:rPr lang="en-US" dirty="0" smtClean="0"/>
              <a:t> </a:t>
            </a:r>
            <a:r>
              <a:rPr lang="en-US" dirty="0" err="1" smtClean="0"/>
              <a:t>thực</a:t>
            </a:r>
            <a:r>
              <a:rPr lang="en-US" dirty="0" smtClean="0"/>
              <a:t>. </a:t>
            </a:r>
            <a:endParaRPr lang="en-US" dirty="0"/>
          </a:p>
        </p:txBody>
      </p:sp>
    </p:spTree>
    <p:extLst>
      <p:ext uri="{BB962C8B-B14F-4D97-AF65-F5344CB8AC3E}">
        <p14:creationId xmlns:p14="http://schemas.microsoft.com/office/powerpoint/2010/main" val="3439160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err="1" smtClean="0"/>
              <a:t>Các</a:t>
            </a:r>
            <a:r>
              <a:rPr lang="en-US" dirty="0" smtClean="0"/>
              <a:t> </a:t>
            </a:r>
            <a:r>
              <a:rPr lang="en-US" dirty="0" err="1" smtClean="0"/>
              <a:t>trường</a:t>
            </a:r>
            <a:r>
              <a:rPr lang="en-US" dirty="0" smtClean="0"/>
              <a:t> </a:t>
            </a:r>
            <a:r>
              <a:rPr lang="en-US" dirty="0" err="1" smtClean="0"/>
              <a:t>cho</a:t>
            </a:r>
            <a:r>
              <a:rPr lang="en-US" dirty="0" smtClean="0"/>
              <a:t> </a:t>
            </a:r>
            <a:r>
              <a:rPr lang="en-US" dirty="0" err="1" smtClean="0"/>
              <a:t>thực</a:t>
            </a:r>
            <a:r>
              <a:rPr lang="en-US" dirty="0" smtClean="0"/>
              <a:t> </a:t>
            </a:r>
            <a:r>
              <a:rPr lang="en-US" dirty="0" err="1" smtClean="0"/>
              <a:t>tế</a:t>
            </a:r>
            <a:r>
              <a:rPr lang="en-US" dirty="0" smtClean="0"/>
              <a:t> </a:t>
            </a:r>
            <a:r>
              <a:rPr lang="en-US" dirty="0" err="1" smtClean="0"/>
              <a:t>ảo</a:t>
            </a:r>
            <a:endParaRPr lang="en-US" dirty="0"/>
          </a:p>
        </p:txBody>
      </p:sp>
      <p:sp>
        <p:nvSpPr>
          <p:cNvPr id="3" name="Marcador de contenido 2"/>
          <p:cNvSpPr>
            <a:spLocks noGrp="1"/>
          </p:cNvSpPr>
          <p:nvPr>
            <p:ph idx="1"/>
          </p:nvPr>
        </p:nvSpPr>
        <p:spPr/>
        <p:txBody>
          <a:bodyPr>
            <a:normAutofit lnSpcReduction="10000"/>
          </a:bodyPr>
          <a:lstStyle/>
          <a:p>
            <a:pPr lvl="0"/>
            <a:r>
              <a:rPr lang="en-US" sz="2000" b="1" dirty="0" err="1" smtClean="0">
                <a:latin typeface="Arial" panose="020B0604020202020204" pitchFamily="34" charset="0"/>
                <a:cs typeface="Arial" panose="020B0604020202020204" pitchFamily="34" charset="0"/>
              </a:rPr>
              <a:t>Giáo</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dục</a:t>
            </a:r>
            <a:r>
              <a:rPr lang="en-US" sz="2000" b="1" dirty="0" smtClean="0">
                <a:latin typeface="Arial" panose="020B0604020202020204" pitchFamily="34" charset="0"/>
                <a:cs typeface="Arial" panose="020B0604020202020204" pitchFamily="34" charset="0"/>
              </a:rPr>
              <a: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Các</a:t>
            </a:r>
            <a:r>
              <a:rPr lang="en-US" sz="2000" dirty="0" smtClean="0">
                <a:latin typeface="Arial" panose="020B0604020202020204" pitchFamily="34" charset="0"/>
                <a:cs typeface="Arial" panose="020B0604020202020204" pitchFamily="34" charset="0"/>
              </a:rPr>
              <a:t> thông tin </a:t>
            </a:r>
            <a:r>
              <a:rPr lang="en-US" sz="2000" dirty="0" err="1" smtClean="0">
                <a:latin typeface="Arial" panose="020B0604020202020204" pitchFamily="34" charset="0"/>
                <a:cs typeface="Arial" panose="020B0604020202020204" pitchFamily="34" charset="0"/>
              </a:rPr>
              <a:t>lịch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hoặc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giáo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dục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có</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thể</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được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tăng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cường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vào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môi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trường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thực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sinh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viên</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lvl="0"/>
            <a:r>
              <a:rPr lang="en-US" sz="2000" b="1" dirty="0" err="1" smtClean="0">
                <a:latin typeface="Arial" panose="020B0604020202020204" pitchFamily="34" charset="0"/>
                <a:cs typeface="Arial" panose="020B0604020202020204" pitchFamily="34" charset="0"/>
              </a:rPr>
              <a:t>Tiếp</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thị</a:t>
            </a:r>
            <a:r>
              <a:rPr lang="en-US" sz="2000" b="1" dirty="0" smtClean="0">
                <a:latin typeface="Arial" panose="020B0604020202020204" pitchFamily="34" charset="0"/>
                <a:cs typeface="Arial" panose="020B0604020202020204" pitchFamily="34" charset="0"/>
              </a:rPr>
              <a:t> Mobile.</a:t>
            </a:r>
            <a:r>
              <a:rPr lang="en-US" sz="2000" dirty="0" smtClean="0">
                <a:latin typeface="Arial" panose="020B0604020202020204" pitchFamily="34" charset="0"/>
                <a:cs typeface="Arial" panose="020B0604020202020204" pitchFamily="34" charset="0"/>
              </a:rPr>
              <a:t> Stores </a:t>
            </a:r>
            <a:r>
              <a:rPr lang="vi-VN" sz="2000" dirty="0">
                <a:latin typeface="Arial" panose="020B0604020202020204" pitchFamily="34" charset="0"/>
                <a:cs typeface="Arial" panose="020B0604020202020204" pitchFamily="34" charset="0"/>
              </a:rPr>
              <a:t>c</a:t>
            </a:r>
            <a:r>
              <a:rPr lang="vi-VN" sz="2000" dirty="0">
                <a:latin typeface="Arial" panose="020B0604020202020204" pitchFamily="34" charset="0"/>
                <a:cs typeface="Arial" panose="020B0604020202020204" pitchFamily="34" charset="0"/>
              </a:rPr>
              <a:t>ó tính năng chương trình khuyến mãi hoặc tham gia vào các chiến dịch tiếp thị có thể được hiển thị cho người sử dụng; người dùng cũng có thể được cho biết nơi để tìm thấy những hàng hóa mà họ đang tìm kiếm</a:t>
            </a:r>
            <a:r>
              <a:rPr lang="en-US" sz="2000" dirty="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lvl="0"/>
            <a:r>
              <a:rPr lang="en-US" sz="2000" b="1" dirty="0" smtClean="0">
                <a:latin typeface="Arial" panose="020B0604020202020204" pitchFamily="34" charset="0"/>
                <a:cs typeface="Arial" panose="020B0604020202020204" pitchFamily="34" charset="0"/>
              </a:rPr>
              <a:t>Tourism.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Có</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vài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ứng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dụng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thực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tế</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ảo</a:t>
            </a:r>
            <a:r>
              <a:rPr lang="en-US"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AR </a:t>
            </a:r>
            <a:r>
              <a:rPr lang="en-US" sz="2000" dirty="0" smtClean="0">
                <a:latin typeface="Arial" panose="020B0604020202020204" pitchFamily="34" charset="0"/>
                <a:cs typeface="Arial" panose="020B0604020202020204" pitchFamily="34" charset="0"/>
              </a:rPr>
              <a:t>apps </a:t>
            </a:r>
            <a:r>
              <a:rPr lang="en-US" sz="2000" dirty="0" err="1" smtClean="0">
                <a:latin typeface="Arial" panose="020B0604020202020204" pitchFamily="34" charset="0"/>
                <a:cs typeface="Arial" panose="020B0604020202020204" pitchFamily="34" charset="0"/>
              </a:rPr>
              <a:t>cung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cấp</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chỉ</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dẫn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về</a:t>
            </a:r>
            <a:r>
              <a:rPr lang="en-US"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du </a:t>
            </a:r>
            <a:r>
              <a:rPr lang="en-US" sz="2000" dirty="0" err="1" smtClean="0">
                <a:latin typeface="Arial" panose="020B0604020202020204" pitchFamily="34" charset="0"/>
                <a:cs typeface="Arial" panose="020B0604020202020204" pitchFamily="34" charset="0"/>
              </a:rPr>
              <a:t>lịch</a:t>
            </a:r>
            <a:r>
              <a:rPr lang="en-US" sz="2000" dirty="0" smtClean="0">
                <a:latin typeface="Arial" panose="020B0604020202020204" pitchFamily="34" charset="0"/>
                <a:cs typeface="Arial" panose="020B0604020202020204" pitchFamily="34" charset="0"/>
              </a:rPr>
              <a:t> và </a:t>
            </a:r>
            <a:r>
              <a:rPr lang="en-US" sz="2000" dirty="0" err="1" smtClean="0">
                <a:latin typeface="Arial" panose="020B0604020202020204" pitchFamily="34" charset="0"/>
                <a:cs typeface="Arial" panose="020B0604020202020204" pitchFamily="34" charset="0"/>
              </a:rPr>
              <a:t>các</a:t>
            </a:r>
            <a:r>
              <a:rPr lang="en-US" sz="2000" dirty="0" smtClean="0">
                <a:latin typeface="Arial" panose="020B0604020202020204" pitchFamily="34" charset="0"/>
                <a:cs typeface="Arial" panose="020B0604020202020204" pitchFamily="34" charset="0"/>
              </a:rPr>
              <a:t> thông tin </a:t>
            </a:r>
            <a:r>
              <a:rPr lang="en-US" sz="2000" dirty="0" err="1" smtClean="0">
                <a:latin typeface="Arial" panose="020B0604020202020204" pitchFamily="34" charset="0"/>
                <a:cs typeface="Arial" panose="020B0604020202020204" pitchFamily="34" charset="0"/>
              </a:rPr>
              <a:t>hữu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ích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khách</a:t>
            </a:r>
            <a:r>
              <a:rPr lang="en-US" sz="2000" dirty="0" smtClean="0">
                <a:latin typeface="Arial" panose="020B0604020202020204" pitchFamily="34" charset="0"/>
                <a:cs typeface="Arial" panose="020B0604020202020204" pitchFamily="34" charset="0"/>
              </a:rPr>
              <a:t> du </a:t>
            </a:r>
            <a:r>
              <a:rPr lang="en-US" sz="2000" dirty="0" err="1" smtClean="0">
                <a:latin typeface="Arial" panose="020B0604020202020204" pitchFamily="34" charset="0"/>
                <a:cs typeface="Arial" panose="020B0604020202020204" pitchFamily="34" charset="0"/>
              </a:rPr>
              <a:t>lịch</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lvl="0"/>
            <a:r>
              <a:rPr lang="en-US" sz="2000" b="1" dirty="0" smtClean="0">
                <a:latin typeface="Arial" panose="020B0604020202020204" pitchFamily="34" charset="0"/>
                <a:cs typeface="Arial" panose="020B0604020202020204" pitchFamily="34" charset="0"/>
              </a:rPr>
              <a:t>Văn </a:t>
            </a:r>
            <a:r>
              <a:rPr lang="en-US" sz="2000" b="1" dirty="0" err="1" smtClean="0">
                <a:latin typeface="Arial" panose="020B0604020202020204" pitchFamily="34" charset="0"/>
                <a:cs typeface="Arial" panose="020B0604020202020204" pitchFamily="34" charset="0"/>
              </a:rPr>
              <a:t>hóa</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số</a:t>
            </a:r>
            <a:r>
              <a:rPr lang="en-US" sz="2000" b="1" dirty="0" smtClean="0">
                <a:latin typeface="Arial" panose="020B0604020202020204" pitchFamily="34" charset="0"/>
                <a:cs typeface="Arial" panose="020B0604020202020204" pitchFamily="34" charset="0"/>
              </a:rPr>
              <a: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viện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bảo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tàng</a:t>
            </a:r>
            <a:r>
              <a:rPr lang="en-US" sz="2000" dirty="0" smtClean="0">
                <a:latin typeface="Arial" panose="020B0604020202020204" pitchFamily="34" charset="0"/>
                <a:cs typeface="Arial" panose="020B0604020202020204" pitchFamily="34" charset="0"/>
              </a:rPr>
              <a:t> và </a:t>
            </a:r>
            <a:r>
              <a:rPr lang="en-US" sz="2000" dirty="0" err="1" smtClean="0">
                <a:latin typeface="Arial" panose="020B0604020202020204" pitchFamily="34" charset="0"/>
                <a:cs typeface="Arial" panose="020B0604020202020204" pitchFamily="34" charset="0"/>
              </a:rPr>
              <a:t>trung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tâm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triển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lãm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nghệ</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thuật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có</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thể</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cung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cấp</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giải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thích</a:t>
            </a:r>
            <a:r>
              <a:rPr lang="en-US" sz="2000" dirty="0" smtClean="0">
                <a:latin typeface="Arial" panose="020B0604020202020204" pitchFamily="34" charset="0"/>
                <a:cs typeface="Arial" panose="020B0604020202020204" pitchFamily="34" charset="0"/>
              </a:rPr>
              <a:t> và </a:t>
            </a:r>
            <a:r>
              <a:rPr lang="en-US" sz="2000" dirty="0" err="1" smtClean="0">
                <a:latin typeface="Arial" panose="020B0604020202020204" pitchFamily="34" charset="0"/>
                <a:cs typeface="Arial" panose="020B0604020202020204" pitchFamily="34" charset="0"/>
              </a:rPr>
              <a:t>những</a:t>
            </a:r>
            <a:r>
              <a:rPr lang="en-US"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thông tin </a:t>
            </a:r>
            <a:r>
              <a:rPr lang="en-US" sz="2000" dirty="0" err="1" smtClean="0">
                <a:latin typeface="Arial" panose="020B0604020202020204" pitchFamily="34" charset="0"/>
                <a:cs typeface="Arial" panose="020B0604020202020204" pitchFamily="34" charset="0"/>
              </a:rPr>
              <a:t>hữu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ích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về</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hiển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thị</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nghệ</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thuật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người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dùng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thực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tế</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tăng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cường</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r>
              <a:rPr lang="en-US" sz="2000" b="1" dirty="0" err="1" smtClean="0">
                <a:latin typeface="Arial" panose="020B0604020202020204" pitchFamily="34" charset="0"/>
                <a:cs typeface="Arial" panose="020B0604020202020204" pitchFamily="34" charset="0"/>
              </a:rPr>
              <a:t>Giải</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trí</a:t>
            </a:r>
            <a:r>
              <a:rPr lang="en-US" sz="2000" b="1" dirty="0" smtClean="0">
                <a:latin typeface="Arial" panose="020B0604020202020204" pitchFamily="34" charset="0"/>
                <a:cs typeface="Arial" panose="020B0604020202020204" pitchFamily="34" charset="0"/>
              </a:rPr>
              <a: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Rất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nhiều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các</a:t>
            </a:r>
            <a:r>
              <a:rPr lang="en-US" sz="2000" dirty="0" smtClean="0">
                <a:latin typeface="Arial" panose="020B0604020202020204" pitchFamily="34" charset="0"/>
                <a:cs typeface="Arial" panose="020B0604020202020204" pitchFamily="34" charset="0"/>
              </a:rPr>
              <a:t> games </a:t>
            </a:r>
            <a:r>
              <a:rPr lang="en-US" sz="2000" dirty="0" err="1" smtClean="0">
                <a:latin typeface="Arial" panose="020B0604020202020204" pitchFamily="34" charset="0"/>
                <a:cs typeface="Arial" panose="020B0604020202020204" pitchFamily="34" charset="0"/>
              </a:rPr>
              <a:t>thực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tế</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tăng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cường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đã</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được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phát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triển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để</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tổ</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hợp</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với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cuộc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sống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thực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với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đối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tượng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ảo</a:t>
            </a:r>
            <a:r>
              <a:rPr lang="en-US" sz="2000" dirty="0" smtClean="0">
                <a:latin typeface="Arial" panose="020B0604020202020204" pitchFamily="34" charset="0"/>
                <a:cs typeface="Arial" panose="020B0604020202020204" pitchFamily="34" charset="0"/>
              </a:rPr>
              <a:t>, và </a:t>
            </a:r>
            <a:r>
              <a:rPr lang="en-US" sz="2000" dirty="0" err="1" smtClean="0">
                <a:latin typeface="Arial" panose="020B0604020202020204" pitchFamily="34" charset="0"/>
                <a:cs typeface="Arial" panose="020B0604020202020204" pitchFamily="34" charset="0"/>
              </a:rPr>
              <a:t>sẽ</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còn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có</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nhiều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nữa</a:t>
            </a:r>
            <a:r>
              <a:rPr lang="en-US" sz="2000" dirty="0" smtClean="0">
                <a:latin typeface="Arial" panose="020B0604020202020204" pitchFamily="34" charset="0"/>
                <a:cs typeface="Arial" panose="020B0604020202020204" pitchFamily="34" charset="0"/>
              </a:rPr>
              <a:t>.</a:t>
            </a:r>
            <a:r>
              <a:rPr lang="en-US" sz="2000" dirty="0" smtClean="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9120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err="1" smtClean="0"/>
              <a:t>Vài</a:t>
            </a:r>
            <a:r>
              <a:rPr lang="en-US" dirty="0" smtClean="0"/>
              <a:t> </a:t>
            </a:r>
            <a:r>
              <a:rPr lang="en-US" dirty="0" err="1" smtClean="0"/>
              <a:t>ví</a:t>
            </a:r>
            <a:r>
              <a:rPr lang="en-US" dirty="0" smtClean="0"/>
              <a:t> </a:t>
            </a:r>
            <a:r>
              <a:rPr lang="en-US" dirty="0" err="1" smtClean="0"/>
              <a:t>dụ</a:t>
            </a:r>
            <a:r>
              <a:rPr lang="en-US" dirty="0"/>
              <a:t> </a:t>
            </a:r>
            <a:r>
              <a:rPr lang="en-US" dirty="0" err="1"/>
              <a:t>cho</a:t>
            </a:r>
            <a:r>
              <a:rPr lang="en-US" dirty="0"/>
              <a:t> </a:t>
            </a:r>
            <a:r>
              <a:rPr lang="en-US" dirty="0" err="1"/>
              <a:t>thực</a:t>
            </a:r>
            <a:r>
              <a:rPr lang="en-US" dirty="0"/>
              <a:t> </a:t>
            </a:r>
            <a:r>
              <a:rPr lang="en-US" dirty="0" err="1"/>
              <a:t>tế</a:t>
            </a:r>
            <a:r>
              <a:rPr lang="en-US" dirty="0"/>
              <a:t> </a:t>
            </a:r>
            <a:r>
              <a:rPr lang="en-US" dirty="0" err="1"/>
              <a:t>ảo</a:t>
            </a:r>
            <a:endParaRPr lang="en-US" dirty="0"/>
          </a:p>
        </p:txBody>
      </p:sp>
      <p:sp>
        <p:nvSpPr>
          <p:cNvPr id="3" name="Marcador de contenido 2"/>
          <p:cNvSpPr>
            <a:spLocks noGrp="1"/>
          </p:cNvSpPr>
          <p:nvPr>
            <p:ph idx="1"/>
          </p:nvPr>
        </p:nvSpPr>
        <p:spPr/>
        <p:txBody>
          <a:bodyPr>
            <a:normAutofit fontScale="77500" lnSpcReduction="20000"/>
          </a:bodyPr>
          <a:lstStyle/>
          <a:p>
            <a:r>
              <a:rPr lang="en-US" dirty="0" err="1" smtClean="0"/>
              <a:t>Sau</a:t>
            </a:r>
            <a:r>
              <a:rPr lang="en-US" dirty="0" smtClean="0"/>
              <a:t> </a:t>
            </a:r>
            <a:r>
              <a:rPr lang="en-US" dirty="0" err="1" smtClean="0"/>
              <a:t>đây</a:t>
            </a:r>
            <a:r>
              <a:rPr lang="en-US" dirty="0" smtClean="0"/>
              <a:t> </a:t>
            </a:r>
            <a:r>
              <a:rPr lang="en-US" dirty="0" err="1" smtClean="0"/>
              <a:t>là</a:t>
            </a:r>
            <a:r>
              <a:rPr lang="en-US" dirty="0" smtClean="0"/>
              <a:t> </a:t>
            </a:r>
            <a:r>
              <a:rPr lang="en-US" dirty="0" err="1" smtClean="0"/>
              <a:t>các</a:t>
            </a:r>
            <a:r>
              <a:rPr lang="en-US" dirty="0" smtClean="0"/>
              <a:t> </a:t>
            </a:r>
            <a:r>
              <a:rPr lang="en-US" dirty="0" err="1" smtClean="0"/>
              <a:t>ứng</a:t>
            </a:r>
            <a:r>
              <a:rPr lang="en-US" dirty="0" smtClean="0"/>
              <a:t> </a:t>
            </a:r>
            <a:r>
              <a:rPr lang="en-US" dirty="0" err="1" smtClean="0"/>
              <a:t>dụng</a:t>
            </a:r>
            <a:r>
              <a:rPr lang="en-US" dirty="0" smtClean="0"/>
              <a:t> AR </a:t>
            </a:r>
            <a:r>
              <a:rPr lang="en-US" dirty="0" err="1" smtClean="0"/>
              <a:t>cho</a:t>
            </a:r>
            <a:r>
              <a:rPr lang="en-US" dirty="0" smtClean="0"/>
              <a:t> Windows </a:t>
            </a:r>
            <a:r>
              <a:rPr lang="en-US" dirty="0" smtClean="0"/>
              <a:t>Phone:</a:t>
            </a:r>
            <a:endParaRPr lang="en-US" dirty="0"/>
          </a:p>
          <a:p>
            <a:pPr lvl="0"/>
            <a:r>
              <a:rPr lang="en-US" dirty="0" smtClean="0"/>
              <a:t>Blippar: </a:t>
            </a:r>
            <a:r>
              <a:rPr lang="en-US" u="sng" dirty="0" smtClean="0">
                <a:hlinkClick r:id="rId2"/>
              </a:rPr>
              <a:t>http://www.windowsphone.com/en-us/store/app/blippar/53817679-395c-435f-bd58-00984ffbebdd</a:t>
            </a:r>
            <a:endParaRPr lang="en-US" dirty="0"/>
          </a:p>
          <a:p>
            <a:pPr lvl="0"/>
            <a:r>
              <a:rPr lang="en-US" dirty="0" err="1" smtClean="0"/>
              <a:t>Cập</a:t>
            </a:r>
            <a:r>
              <a:rPr lang="en-US" dirty="0" smtClean="0"/>
              <a:t> </a:t>
            </a:r>
            <a:r>
              <a:rPr lang="en-US" dirty="0" err="1" smtClean="0"/>
              <a:t>nhật</a:t>
            </a:r>
            <a:r>
              <a:rPr lang="en-US" dirty="0" smtClean="0"/>
              <a:t> </a:t>
            </a:r>
            <a:r>
              <a:rPr lang="en-US" dirty="0" smtClean="0"/>
              <a:t>Foursquare: </a:t>
            </a:r>
            <a:r>
              <a:rPr lang="en-US" u="sng" dirty="0" smtClean="0">
                <a:hlinkClick r:id="rId3"/>
              </a:rPr>
              <a:t>http://www.windowsphone.com/en-us/store/app/foursquare-upgrade/b9a0a975-f6e5-4531-8a27-98ab75d1e78f</a:t>
            </a:r>
            <a:endParaRPr lang="en-US" dirty="0"/>
          </a:p>
          <a:p>
            <a:pPr lvl="0"/>
            <a:r>
              <a:rPr lang="en-US" dirty="0" err="1" smtClean="0"/>
              <a:t>Đây</a:t>
            </a:r>
            <a:r>
              <a:rPr lang="en-US" dirty="0" smtClean="0"/>
              <a:t> </a:t>
            </a:r>
            <a:r>
              <a:rPr lang="en-US" dirty="0" err="1" smtClean="0"/>
              <a:t>là</a:t>
            </a:r>
            <a:r>
              <a:rPr lang="en-US" dirty="0" smtClean="0"/>
              <a:t> </a:t>
            </a:r>
            <a:r>
              <a:rPr lang="en-US" dirty="0" smtClean="0"/>
              <a:t>City </a:t>
            </a:r>
            <a:r>
              <a:rPr lang="en-US" dirty="0" smtClean="0"/>
              <a:t>Lens: </a:t>
            </a:r>
            <a:r>
              <a:rPr lang="en-US" u="sng" dirty="0" smtClean="0">
                <a:hlinkClick r:id="rId4"/>
              </a:rPr>
              <a:t>http://www.windowsphone.com/en-us/store/app/here-city-lens/b0a0ac22-cf9e-45ba-8120-815450e2fd71</a:t>
            </a:r>
            <a:endParaRPr lang="en-US" dirty="0"/>
          </a:p>
          <a:p>
            <a:pPr lvl="0"/>
            <a:r>
              <a:rPr lang="en-US" dirty="0" err="1" smtClean="0"/>
              <a:t>Thời</a:t>
            </a:r>
            <a:r>
              <a:rPr lang="en-US" dirty="0" smtClean="0"/>
              <a:t> </a:t>
            </a:r>
            <a:r>
              <a:rPr lang="en-US" dirty="0" err="1" smtClean="0"/>
              <a:t>tiết</a:t>
            </a:r>
            <a:r>
              <a:rPr lang="en-US" dirty="0" smtClean="0"/>
              <a:t>:  </a:t>
            </a:r>
            <a:r>
              <a:rPr lang="en-US" u="sng" dirty="0" smtClean="0">
                <a:hlinkClick r:id="rId5"/>
              </a:rPr>
              <a:t>http://www.windowsphone.com/en-us/store/app/weather/2676904a-3c87-4647-a7c0-5d0c0886c7a1</a:t>
            </a:r>
            <a:endParaRPr lang="en-US" dirty="0"/>
          </a:p>
          <a:p>
            <a:endParaRPr lang="en-US" dirty="0"/>
          </a:p>
        </p:txBody>
      </p:sp>
    </p:spTree>
    <p:extLst>
      <p:ext uri="{BB962C8B-B14F-4D97-AF65-F5344CB8AC3E}">
        <p14:creationId xmlns:p14="http://schemas.microsoft.com/office/powerpoint/2010/main" val="2464449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Tương</a:t>
            </a:r>
            <a:r>
              <a:rPr lang="en-US" dirty="0" smtClean="0"/>
              <a:t> </a:t>
            </a:r>
            <a:r>
              <a:rPr lang="en-US" dirty="0" err="1" smtClean="0"/>
              <a:t>lai</a:t>
            </a:r>
            <a:endParaRPr lang="en-US" dirty="0"/>
          </a:p>
        </p:txBody>
      </p:sp>
      <p:sp>
        <p:nvSpPr>
          <p:cNvPr id="3" name="Marcador de contenido 2"/>
          <p:cNvSpPr>
            <a:spLocks noGrp="1"/>
          </p:cNvSpPr>
          <p:nvPr>
            <p:ph idx="1"/>
          </p:nvPr>
        </p:nvSpPr>
        <p:spPr/>
        <p:txBody>
          <a:bodyPr>
            <a:normAutofit fontScale="70000" lnSpcReduction="20000"/>
          </a:bodyPr>
          <a:lstStyle/>
          <a:p>
            <a:r>
              <a:rPr lang="vi-VN" dirty="0"/>
              <a:t>Bất cứ điều gì khẳng định về tương lai của công nghệ sẽ chỉ là phỏng đoán. Công nghệ đang tiến triển với tốc độ đáng kể, và ít được biết về những gì sẽ ưu tiên áp dụng trong tương lai.</a:t>
            </a:r>
          </a:p>
          <a:p>
            <a:r>
              <a:rPr lang="vi-VN" dirty="0"/>
              <a:t>Máy tính phổ biến, ứng dụng trực tuyến, và thực tế tăng cường là một phần của hiện tại, nhưng họ có thể sẽ là quá khứ trong tương lai. Tuy nhiên, khi chúng ta tiếp tục tạo ra các thiết bị mới và tìm kiếm những cách thức mới để cải thiện cuộc sống hàng ngày của chúng ta, công nghệ mới sẽ tiếp tục được phát triển. Từ năm 2011 hoặc 2012, các chuyên gia đã phát triển quần áo, phụ kiện và giày thông minh rất nhanh nhằm làm cho cuộc sống của chúng ta thông minh hơn, và các bước tiến cũng liên tục phát triển trong các lĩnh vực khác</a:t>
            </a:r>
          </a:p>
          <a:p>
            <a:pPr marL="0" indent="0">
              <a:buNone/>
            </a:pPr>
            <a:endParaRPr lang="en-US" dirty="0" smtClean="0"/>
          </a:p>
          <a:p>
            <a:endParaRPr lang="en-US" dirty="0"/>
          </a:p>
        </p:txBody>
      </p:sp>
    </p:spTree>
    <p:extLst>
      <p:ext uri="{BB962C8B-B14F-4D97-AF65-F5344CB8AC3E}">
        <p14:creationId xmlns:p14="http://schemas.microsoft.com/office/powerpoint/2010/main" val="3310159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Tương</a:t>
            </a:r>
            <a:r>
              <a:rPr lang="en-US" dirty="0" smtClean="0"/>
              <a:t> </a:t>
            </a:r>
            <a:r>
              <a:rPr lang="en-US" dirty="0" err="1" smtClean="0"/>
              <a:t>lai</a:t>
            </a:r>
            <a:endParaRPr lang="en-US" dirty="0"/>
          </a:p>
        </p:txBody>
      </p:sp>
      <p:sp>
        <p:nvSpPr>
          <p:cNvPr id="3" name="Marcador de contenido 2"/>
          <p:cNvSpPr>
            <a:spLocks noGrp="1"/>
          </p:cNvSpPr>
          <p:nvPr>
            <p:ph idx="1"/>
          </p:nvPr>
        </p:nvSpPr>
        <p:spPr/>
        <p:txBody>
          <a:bodyPr>
            <a:normAutofit fontScale="70000" lnSpcReduction="20000"/>
          </a:bodyPr>
          <a:lstStyle/>
          <a:p>
            <a:r>
              <a:rPr lang="vi-VN" dirty="0"/>
              <a:t>Mọi người ngày càng thường xuyên tìm các thiết bị thông minh giúp cách nấu ăn, mua gì trong siêu thị, hoặc làm thế nào để tiết kiệm năng lượng ở nhà. Điều này có được nhờ sử dụng các cảm biến trong các thiết bị gia dụng, và thậm chí cả trong các tòa nhà.</a:t>
            </a:r>
          </a:p>
          <a:p>
            <a:r>
              <a:rPr lang="vi-VN" dirty="0"/>
              <a:t>Thiết bị mới cũng đang được phát triển để có thể phát hiện những cử chỉ của người dùng, trong khi quần áo thông minh và kính sẽ sớm cho phép chúng ta trải nghiệm thực tế tăng cường. Loại kỹ thuật này cũng sẽ dẫn đến các ứng dụng mới có thể cải thiện sức khỏe con người, đo một số chỉ tiêu trong thời gian thực. Ngoài ra, khi ngày càng nhiều dữ liệu trở nên có sẵn, cái gọi là "phân tích dữ liệu lớn" sẽ cho phép chúng ta phát hiện tốt hơn mô hình hành vi của con người và cải thiện cuộc sống con người</a:t>
            </a:r>
          </a:p>
          <a:p>
            <a:r>
              <a:rPr lang="en-US" dirty="0" smtClean="0"/>
              <a:t>.</a:t>
            </a:r>
            <a:endParaRPr lang="en-US" dirty="0"/>
          </a:p>
          <a:p>
            <a:endParaRPr lang="en-US" dirty="0"/>
          </a:p>
        </p:txBody>
      </p:sp>
    </p:spTree>
    <p:extLst>
      <p:ext uri="{BB962C8B-B14F-4D97-AF65-F5344CB8AC3E}">
        <p14:creationId xmlns:p14="http://schemas.microsoft.com/office/powerpoint/2010/main" val="3389696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Các</a:t>
            </a:r>
            <a:r>
              <a:rPr lang="en-US" dirty="0" smtClean="0"/>
              <a:t> </a:t>
            </a:r>
            <a:r>
              <a:rPr lang="en-US" dirty="0" err="1" smtClean="0"/>
              <a:t>lĩnh</a:t>
            </a:r>
            <a:r>
              <a:rPr lang="en-US" dirty="0" smtClean="0"/>
              <a:t> </a:t>
            </a:r>
            <a:r>
              <a:rPr lang="en-US" dirty="0" err="1" smtClean="0"/>
              <a:t>vực</a:t>
            </a:r>
            <a:r>
              <a:rPr lang="en-US" dirty="0" smtClean="0"/>
              <a:t> </a:t>
            </a:r>
            <a:r>
              <a:rPr lang="en-US" dirty="0" err="1" smtClean="0"/>
              <a:t>phát</a:t>
            </a:r>
            <a:r>
              <a:rPr lang="en-US" dirty="0" smtClean="0"/>
              <a:t> </a:t>
            </a:r>
            <a:r>
              <a:rPr lang="en-US" dirty="0" err="1" smtClean="0"/>
              <a:t>triển</a:t>
            </a:r>
            <a:endParaRPr lang="en-US" dirty="0"/>
          </a:p>
        </p:txBody>
      </p:sp>
      <p:sp>
        <p:nvSpPr>
          <p:cNvPr id="3" name="Marcador de contenido 2"/>
          <p:cNvSpPr>
            <a:spLocks noGrp="1"/>
          </p:cNvSpPr>
          <p:nvPr>
            <p:ph idx="1"/>
          </p:nvPr>
        </p:nvSpPr>
        <p:spPr/>
        <p:txBody>
          <a:bodyPr>
            <a:noAutofit/>
          </a:bodyPr>
          <a:lstStyle/>
          <a:p>
            <a:r>
              <a:rPr lang="en-US" sz="1400" dirty="0" err="1" smtClean="0">
                <a:latin typeface="Arial" panose="020B0604020202020204" pitchFamily="34" charset="0"/>
                <a:cs typeface="Arial" panose="020B0604020202020204" pitchFamily="34" charset="0"/>
              </a:rPr>
              <a:t>Các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hệ</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thống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mới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sẽ</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tiếp</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tục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để</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phát</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triển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cho</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các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lĩnh</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vực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sau</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p>
            <a:pPr marL="971550" lvl="1" indent="-514350">
              <a:buFont typeface="+mj-lt"/>
              <a:buAutoNum type="arabicPeriod"/>
            </a:pPr>
            <a:r>
              <a:rPr lang="en-US" sz="1400" dirty="0" err="1" smtClean="0">
                <a:latin typeface="Arial" panose="020B0604020202020204" pitchFamily="34" charset="0"/>
                <a:cs typeface="Arial" panose="020B0604020202020204" pitchFamily="34" charset="0"/>
              </a:rPr>
              <a:t>Nông</a:t>
            </a:r>
            <a:r>
              <a:rPr lang="en-US" sz="1400" dirty="0" smtClean="0">
                <a:latin typeface="Arial" panose="020B0604020202020204" pitchFamily="34" charset="0"/>
                <a:cs typeface="Arial" panose="020B0604020202020204" pitchFamily="34" charset="0"/>
              </a:rPr>
              <a:t> nghiệp (</a:t>
            </a:r>
            <a:r>
              <a:rPr lang="en-US" sz="1400" dirty="0" err="1" smtClean="0">
                <a:latin typeface="Arial" panose="020B0604020202020204" pitchFamily="34" charset="0"/>
                <a:cs typeface="Arial" panose="020B0604020202020204" pitchFamily="34" charset="0"/>
              </a:rPr>
              <a:t>các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tính</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năng</a:t>
            </a:r>
            <a:r>
              <a:rPr lang="en-US" sz="1400" dirty="0" smtClean="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robots </a:t>
            </a:r>
            <a:r>
              <a:rPr lang="en-US" sz="1400" dirty="0" err="1" smtClean="0">
                <a:latin typeface="Arial" panose="020B0604020202020204" pitchFamily="34" charset="0"/>
                <a:cs typeface="Arial" panose="020B0604020202020204" pitchFamily="34" charset="0"/>
              </a:rPr>
              <a:t>sẽ</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thực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hiện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một</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vài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nhiệm</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vụ</a:t>
            </a:r>
            <a:r>
              <a:rPr lang="en-US" sz="1400" dirty="0" smtClean="0">
                <a:latin typeface="Arial" panose="020B0604020202020204" pitchFamily="34" charset="0"/>
                <a:cs typeface="Arial" panose="020B0604020202020204" pitchFamily="34" charset="0"/>
              </a:rPr>
              <a:t>) </a:t>
            </a:r>
            <a:endParaRPr lang="en-US" sz="1400" dirty="0">
              <a:latin typeface="Arial" panose="020B0604020202020204" pitchFamily="34" charset="0"/>
              <a:cs typeface="Arial" panose="020B0604020202020204" pitchFamily="34" charset="0"/>
            </a:endParaRPr>
          </a:p>
          <a:p>
            <a:pPr marL="971550" lvl="1" indent="-514350">
              <a:buFont typeface="+mj-lt"/>
              <a:buAutoNum type="arabicPeriod"/>
            </a:pPr>
            <a:r>
              <a:rPr lang="en-US" sz="1400" dirty="0" smtClean="0">
                <a:latin typeface="Arial" panose="020B0604020202020204" pitchFamily="34" charset="0"/>
                <a:cs typeface="Arial" panose="020B0604020202020204" pitchFamily="34" charset="0"/>
              </a:rPr>
              <a:t>D</a:t>
            </a:r>
            <a:r>
              <a:rPr lang="vi-VN" sz="1400" dirty="0" smtClean="0">
                <a:latin typeface="Arial" panose="020B0604020202020204" pitchFamily="34" charset="0"/>
                <a:cs typeface="Arial" panose="020B0604020202020204" pitchFamily="34" charset="0"/>
              </a:rPr>
              <a:t>i </a:t>
            </a:r>
            <a:r>
              <a:rPr lang="vi-VN" sz="1400" dirty="0">
                <a:latin typeface="Arial" panose="020B0604020202020204" pitchFamily="34" charset="0"/>
                <a:cs typeface="Arial" panose="020B0604020202020204" pitchFamily="34" charset="0"/>
              </a:rPr>
              <a:t>truyền </a:t>
            </a:r>
            <a:r>
              <a:rPr lang="vi-VN" sz="1400" dirty="0" smtClean="0">
                <a:latin typeface="Arial" panose="020B0604020202020204" pitchFamily="34" charset="0"/>
                <a:cs typeface="Arial" panose="020B0604020202020204" pitchFamily="34" charset="0"/>
              </a:rPr>
              <a:t>học</a:t>
            </a:r>
            <a:endParaRPr lang="en-US" sz="1400" dirty="0" smtClean="0">
              <a:latin typeface="Arial" panose="020B0604020202020204" pitchFamily="34" charset="0"/>
              <a:cs typeface="Arial" panose="020B0604020202020204" pitchFamily="34" charset="0"/>
            </a:endParaRPr>
          </a:p>
          <a:p>
            <a:pPr marL="971550" lvl="1" indent="-514350">
              <a:buFont typeface="+mj-lt"/>
              <a:buAutoNum type="arabicPeriod"/>
            </a:pPr>
            <a:r>
              <a:rPr lang="vi-VN" sz="1400" dirty="0" smtClean="0">
                <a:latin typeface="Arial" panose="020B0604020202020204" pitchFamily="34" charset="0"/>
                <a:cs typeface="Arial" panose="020B0604020202020204" pitchFamily="34" charset="0"/>
              </a:rPr>
              <a:t>Y sinh</a:t>
            </a:r>
            <a:endParaRPr lang="en-US" sz="1400" dirty="0" smtClean="0">
              <a:latin typeface="Arial" panose="020B0604020202020204" pitchFamily="34" charset="0"/>
              <a:cs typeface="Arial" panose="020B0604020202020204" pitchFamily="34" charset="0"/>
            </a:endParaRPr>
          </a:p>
          <a:p>
            <a:pPr marL="971550" lvl="1" indent="-514350">
              <a:buFont typeface="+mj-lt"/>
              <a:buAutoNum type="arabicPeriod"/>
            </a:pPr>
            <a:r>
              <a:rPr lang="vi-VN" sz="1400" dirty="0" smtClean="0">
                <a:latin typeface="Arial" panose="020B0604020202020204" pitchFamily="34" charset="0"/>
                <a:cs typeface="Arial" panose="020B0604020202020204" pitchFamily="34" charset="0"/>
              </a:rPr>
              <a:t>Khoa </a:t>
            </a:r>
            <a:r>
              <a:rPr lang="vi-VN" sz="1400" dirty="0">
                <a:latin typeface="Arial" panose="020B0604020202020204" pitchFamily="34" charset="0"/>
                <a:cs typeface="Arial" panose="020B0604020202020204" pitchFamily="34" charset="0"/>
              </a:rPr>
              <a:t>học Vật </a:t>
            </a:r>
            <a:r>
              <a:rPr lang="vi-VN" sz="1400" dirty="0" smtClean="0">
                <a:latin typeface="Arial" panose="020B0604020202020204" pitchFamily="34" charset="0"/>
                <a:cs typeface="Arial" panose="020B0604020202020204" pitchFamily="34" charset="0"/>
              </a:rPr>
              <a:t>liệu</a:t>
            </a:r>
            <a:endParaRPr lang="en-US" sz="1400" dirty="0" smtClean="0">
              <a:latin typeface="Arial" panose="020B0604020202020204" pitchFamily="34" charset="0"/>
              <a:cs typeface="Arial" panose="020B0604020202020204" pitchFamily="34" charset="0"/>
            </a:endParaRPr>
          </a:p>
          <a:p>
            <a:pPr marL="971550" lvl="1" indent="-514350">
              <a:buFont typeface="+mj-lt"/>
              <a:buAutoNum type="arabicPeriod"/>
            </a:pPr>
            <a:r>
              <a:rPr lang="vi-VN" sz="1400" dirty="0" smtClean="0">
                <a:latin typeface="Arial" panose="020B0604020202020204" pitchFamily="34" charset="0"/>
                <a:cs typeface="Arial" panose="020B0604020202020204" pitchFamily="34" charset="0"/>
              </a:rPr>
              <a:t>Điện tử</a:t>
            </a:r>
            <a:endParaRPr lang="en-US" sz="1400" dirty="0" smtClean="0">
              <a:latin typeface="Arial" panose="020B0604020202020204" pitchFamily="34" charset="0"/>
              <a:cs typeface="Arial" panose="020B0604020202020204" pitchFamily="34" charset="0"/>
            </a:endParaRPr>
          </a:p>
          <a:p>
            <a:pPr marL="971550" lvl="1" indent="-514350">
              <a:buFont typeface="+mj-lt"/>
              <a:buAutoNum type="arabicPeriod"/>
            </a:pPr>
            <a:r>
              <a:rPr lang="vi-VN" sz="1400" dirty="0" smtClean="0">
                <a:latin typeface="Arial" panose="020B0604020202020204" pitchFamily="34" charset="0"/>
                <a:cs typeface="Arial" panose="020B0604020202020204" pitchFamily="34" charset="0"/>
              </a:rPr>
              <a:t>Trí </a:t>
            </a:r>
            <a:r>
              <a:rPr lang="vi-VN" sz="1400" dirty="0">
                <a:latin typeface="Arial" panose="020B0604020202020204" pitchFamily="34" charset="0"/>
                <a:cs typeface="Arial" panose="020B0604020202020204" pitchFamily="34" charset="0"/>
              </a:rPr>
              <a:t>tuệ nhân </a:t>
            </a:r>
            <a:r>
              <a:rPr lang="vi-VN" sz="1400" dirty="0" smtClean="0">
                <a:latin typeface="Arial" panose="020B0604020202020204" pitchFamily="34" charset="0"/>
                <a:cs typeface="Arial" panose="020B0604020202020204" pitchFamily="34" charset="0"/>
              </a:rPr>
              <a:t>tạo</a:t>
            </a:r>
            <a:endParaRPr lang="en-US" sz="1400" dirty="0" smtClean="0">
              <a:latin typeface="Arial" panose="020B0604020202020204" pitchFamily="34" charset="0"/>
              <a:cs typeface="Arial" panose="020B0604020202020204" pitchFamily="34" charset="0"/>
            </a:endParaRPr>
          </a:p>
          <a:p>
            <a:pPr marL="971550" lvl="1" indent="-514350">
              <a:buFont typeface="+mj-lt"/>
              <a:buAutoNum type="arabicPeriod"/>
            </a:pPr>
            <a:r>
              <a:rPr lang="vi-VN" sz="1400" dirty="0" smtClean="0">
                <a:latin typeface="Arial" panose="020B0604020202020204" pitchFamily="34" charset="0"/>
                <a:cs typeface="Arial" panose="020B0604020202020204" pitchFamily="34" charset="0"/>
              </a:rPr>
              <a:t>Âm </a:t>
            </a:r>
            <a:r>
              <a:rPr lang="vi-VN" sz="1400" dirty="0">
                <a:latin typeface="Arial" panose="020B0604020202020204" pitchFamily="34" charset="0"/>
                <a:cs typeface="Arial" panose="020B0604020202020204" pitchFamily="34" charset="0"/>
              </a:rPr>
              <a:t>thanh và </a:t>
            </a:r>
            <a:r>
              <a:rPr lang="en-US" sz="1400" dirty="0" err="1" smtClean="0">
                <a:latin typeface="Arial" panose="020B0604020202020204" pitchFamily="34" charset="0"/>
                <a:cs typeface="Arial" panose="020B0604020202020204" pitchFamily="34" charset="0"/>
              </a:rPr>
              <a:t>Nhận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dạng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giọng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nói</a:t>
            </a:r>
            <a:endParaRPr lang="en-US" sz="1400" dirty="0" smtClean="0">
              <a:latin typeface="Arial" panose="020B0604020202020204" pitchFamily="34" charset="0"/>
              <a:cs typeface="Arial" panose="020B0604020202020204" pitchFamily="34" charset="0"/>
            </a:endParaRPr>
          </a:p>
          <a:p>
            <a:pPr marL="971550" lvl="1" indent="-514350">
              <a:buFont typeface="+mj-lt"/>
              <a:buAutoNum type="arabicPeriod"/>
            </a:pPr>
            <a:r>
              <a:rPr lang="en-US" sz="1400" dirty="0" err="1" smtClean="0">
                <a:latin typeface="Arial" panose="020B0604020202020204" pitchFamily="34" charset="0"/>
                <a:cs typeface="Arial" panose="020B0604020202020204" pitchFamily="34" charset="0"/>
              </a:rPr>
              <a:t>Thực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tế</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ảo</a:t>
            </a:r>
            <a:r>
              <a:rPr lang="en-US" sz="1400" dirty="0" smtClean="0">
                <a:latin typeface="Arial" panose="020B0604020202020204" pitchFamily="34" charset="0"/>
                <a:cs typeface="Arial" panose="020B0604020202020204" pitchFamily="34" charset="0"/>
              </a:rPr>
              <a:t> và </a:t>
            </a:r>
            <a:r>
              <a:rPr lang="en-US" sz="1400" dirty="0" err="1" smtClean="0">
                <a:latin typeface="Arial" panose="020B0604020202020204" pitchFamily="34" charset="0"/>
                <a:cs typeface="Arial" panose="020B0604020202020204" pitchFamily="34" charset="0"/>
              </a:rPr>
              <a:t>thực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tế</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tăng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cường</a:t>
            </a:r>
            <a:r>
              <a:rPr lang="en-US" sz="1400" dirty="0" smtClean="0">
                <a:latin typeface="Arial" panose="020B0604020202020204" pitchFamily="34" charset="0"/>
                <a:cs typeface="Arial" panose="020B0604020202020204" pitchFamily="34" charset="0"/>
              </a:rPr>
              <a:t> </a:t>
            </a:r>
          </a:p>
          <a:p>
            <a:pPr marL="971550" lvl="1" indent="-514350">
              <a:buFont typeface="+mj-lt"/>
              <a:buAutoNum type="arabicPeriod"/>
            </a:pPr>
            <a:r>
              <a:rPr lang="vi-VN" sz="1400" dirty="0" smtClean="0">
                <a:latin typeface="Arial" panose="020B0604020202020204" pitchFamily="34" charset="0"/>
                <a:cs typeface="Arial" panose="020B0604020202020204" pitchFamily="34" charset="0"/>
              </a:rPr>
              <a:t>in </a:t>
            </a:r>
            <a:r>
              <a:rPr lang="vi-VN" sz="1400" dirty="0">
                <a:latin typeface="Arial" panose="020B0604020202020204" pitchFamily="34" charset="0"/>
                <a:cs typeface="Arial" panose="020B0604020202020204" pitchFamily="34" charset="0"/>
              </a:rPr>
              <a:t>ấn </a:t>
            </a:r>
            <a:r>
              <a:rPr lang="vi-VN" sz="1400" dirty="0" smtClean="0">
                <a:latin typeface="Arial" panose="020B0604020202020204" pitchFamily="34" charset="0"/>
                <a:cs typeface="Arial" panose="020B0604020202020204" pitchFamily="34" charset="0"/>
              </a:rPr>
              <a:t>3D</a:t>
            </a:r>
            <a:endParaRPr lang="en-US" sz="1400" dirty="0" smtClean="0">
              <a:latin typeface="Arial" panose="020B0604020202020204" pitchFamily="34" charset="0"/>
              <a:cs typeface="Arial" panose="020B0604020202020204" pitchFamily="34" charset="0"/>
            </a:endParaRPr>
          </a:p>
          <a:p>
            <a:pPr marL="971550" lvl="1" indent="-514350">
              <a:buFont typeface="+mj-lt"/>
              <a:buAutoNum type="arabicPeriod"/>
            </a:pPr>
            <a:r>
              <a:rPr lang="vi-VN" sz="1400" dirty="0" smtClean="0">
                <a:latin typeface="Arial" panose="020B0604020202020204" pitchFamily="34" charset="0"/>
                <a:cs typeface="Arial" panose="020B0604020202020204" pitchFamily="34" charset="0"/>
              </a:rPr>
              <a:t>Kiến trúc</a:t>
            </a:r>
            <a:endParaRPr lang="en-US" sz="1400" dirty="0" smtClean="0">
              <a:latin typeface="Arial" panose="020B0604020202020204" pitchFamily="34" charset="0"/>
              <a:cs typeface="Arial" panose="020B0604020202020204" pitchFamily="34" charset="0"/>
            </a:endParaRPr>
          </a:p>
          <a:p>
            <a:pPr marL="971550" lvl="1" indent="-514350">
              <a:buFont typeface="+mj-lt"/>
              <a:buAutoNum type="arabicPeriod"/>
            </a:pPr>
            <a:r>
              <a:rPr lang="en-US" sz="1400" dirty="0" err="1" smtClean="0">
                <a:latin typeface="Arial" panose="020B0604020202020204" pitchFamily="34" charset="0"/>
                <a:cs typeface="Arial" panose="020B0604020202020204" pitchFamily="34" charset="0"/>
              </a:rPr>
              <a:t>Quân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đội</a:t>
            </a:r>
            <a:r>
              <a:rPr lang="en-US" sz="1400" dirty="0" smtClean="0">
                <a:latin typeface="Arial" panose="020B0604020202020204" pitchFamily="34" charset="0"/>
                <a:cs typeface="Arial" panose="020B0604020202020204" pitchFamily="34" charset="0"/>
              </a:rPr>
              <a:t> và Quốc phòng</a:t>
            </a:r>
            <a:endParaRPr lang="en-US" sz="1400" dirty="0">
              <a:latin typeface="Arial" panose="020B0604020202020204" pitchFamily="34" charset="0"/>
              <a:cs typeface="Arial" panose="020B0604020202020204" pitchFamily="34" charset="0"/>
            </a:endParaRPr>
          </a:p>
          <a:p>
            <a:pPr marL="971550" lvl="1" indent="-514350">
              <a:buFont typeface="+mj-lt"/>
              <a:buAutoNum type="arabicPeriod"/>
            </a:pPr>
            <a:r>
              <a:rPr lang="en-US" sz="1400" dirty="0" smtClean="0">
                <a:latin typeface="Arial" panose="020B0604020202020204" pitchFamily="34" charset="0"/>
                <a:cs typeface="Arial" panose="020B0604020202020204" pitchFamily="34" charset="0"/>
              </a:rPr>
              <a:t>Khoa </a:t>
            </a:r>
            <a:r>
              <a:rPr lang="en-US" sz="1400" dirty="0" err="1" smtClean="0">
                <a:latin typeface="Arial" panose="020B0604020202020204" pitchFamily="34" charset="0"/>
                <a:cs typeface="Arial" panose="020B0604020202020204" pitchFamily="34" charset="0"/>
              </a:rPr>
              <a:t>học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tâm</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lý</a:t>
            </a:r>
            <a:endParaRPr lang="en-US" sz="1400" dirty="0">
              <a:latin typeface="Arial" panose="020B0604020202020204" pitchFamily="34" charset="0"/>
              <a:cs typeface="Arial" panose="020B0604020202020204" pitchFamily="34" charset="0"/>
            </a:endParaRPr>
          </a:p>
          <a:p>
            <a:pPr marL="971550" lvl="1" indent="-514350">
              <a:buFont typeface="+mj-lt"/>
              <a:buAutoNum type="arabicPeriod"/>
            </a:pPr>
            <a:r>
              <a:rPr lang="en-US" sz="1400" dirty="0" smtClean="0">
                <a:latin typeface="Arial" panose="020B0604020202020204" pitchFamily="34" charset="0"/>
                <a:cs typeface="Arial" panose="020B0604020202020204" pitchFamily="34" charset="0"/>
              </a:rPr>
              <a:t>Robot</a:t>
            </a:r>
            <a:endParaRPr lang="en-US" sz="1400" dirty="0">
              <a:latin typeface="Arial" panose="020B0604020202020204" pitchFamily="34" charset="0"/>
              <a:cs typeface="Arial" panose="020B0604020202020204" pitchFamily="34" charset="0"/>
            </a:endParaRPr>
          </a:p>
          <a:p>
            <a:pPr marL="971550" lvl="1" indent="-514350">
              <a:buFont typeface="+mj-lt"/>
              <a:buAutoNum type="arabicPeriod"/>
            </a:pPr>
            <a:r>
              <a:rPr lang="en-US" sz="1400" dirty="0" smtClean="0">
                <a:latin typeface="Arial" panose="020B0604020202020204" pitchFamily="34" charset="0"/>
                <a:cs typeface="Arial" panose="020B0604020202020204" pitchFamily="34" charset="0"/>
              </a:rPr>
              <a:t>Giao thông</a:t>
            </a:r>
            <a:endParaRPr lang="en-US" sz="1400" dirty="0">
              <a:latin typeface="Arial" panose="020B0604020202020204" pitchFamily="34" charset="0"/>
              <a:cs typeface="Arial" panose="020B0604020202020204" pitchFamily="34" charset="0"/>
            </a:endParaRPr>
          </a:p>
          <a:p>
            <a:pPr marL="971550" lvl="1" indent="-514350">
              <a:buFont typeface="+mj-lt"/>
              <a:buAutoNum type="arabicPeriod"/>
            </a:pPr>
            <a:r>
              <a:rPr lang="en-US" sz="1400" dirty="0" smtClean="0">
                <a:latin typeface="Arial" panose="020B0604020202020204" pitchFamily="34" charset="0"/>
                <a:cs typeface="Arial" panose="020B0604020202020204" pitchFamily="34" charset="0"/>
              </a:rPr>
              <a:t>Etc.</a:t>
            </a:r>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Khoa </a:t>
            </a:r>
            <a:r>
              <a:rPr lang="en-US" sz="1400" dirty="0" err="1" smtClean="0">
                <a:latin typeface="Arial" panose="020B0604020202020204" pitchFamily="34" charset="0"/>
                <a:cs typeface="Arial" panose="020B0604020202020204" pitchFamily="34" charset="0"/>
              </a:rPr>
              <a:t>học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máy</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tính</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sẽ</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hiện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diện</a:t>
            </a:r>
            <a:r>
              <a:rPr lang="en-US" sz="1400" dirty="0" smtClean="0">
                <a:latin typeface="Arial" panose="020B0604020202020204" pitchFamily="34" charset="0"/>
                <a:cs typeface="Arial" panose="020B0604020202020204" pitchFamily="34" charset="0"/>
              </a:rPr>
              <a:t> trong </a:t>
            </a:r>
            <a:r>
              <a:rPr lang="en-US" sz="1400" dirty="0" err="1" smtClean="0">
                <a:latin typeface="Arial" panose="020B0604020202020204" pitchFamily="34" charset="0"/>
                <a:cs typeface="Arial" panose="020B0604020202020204" pitchFamily="34" charset="0"/>
              </a:rPr>
              <a:t>mỗi</a:t>
            </a:r>
            <a:r>
              <a:rPr lang="en-US" sz="1400" dirty="0" smtClean="0">
                <a:latin typeface="Arial" panose="020B0604020202020204" pitchFamily="34" charset="0"/>
                <a:cs typeface="Arial" panose="020B0604020202020204" pitchFamily="34" charset="0"/>
              </a:rPr>
              <a:t> và </a:t>
            </a:r>
            <a:r>
              <a:rPr lang="en-US" sz="1400" dirty="0" err="1" smtClean="0">
                <a:latin typeface="Arial" panose="020B0604020202020204" pitchFamily="34" charset="0"/>
                <a:cs typeface="Arial" panose="020B0604020202020204" pitchFamily="34" charset="0"/>
              </a:rPr>
              <a:t>toàn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bộ</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những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lĩnh</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vực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này</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cung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cấp</a:t>
            </a:r>
            <a:r>
              <a:rPr lang="en-US" sz="1400" dirty="0" smtClean="0">
                <a:latin typeface="Arial" panose="020B0604020202020204" pitchFamily="34" charset="0"/>
                <a:cs typeface="Arial" panose="020B0604020202020204" pitchFamily="34" charset="0"/>
              </a:rPr>
              <a:t> thông tin và </a:t>
            </a:r>
            <a:r>
              <a:rPr lang="en-US" sz="1400" dirty="0" err="1" smtClean="0">
                <a:latin typeface="Arial" panose="020B0604020202020204" pitchFamily="34" charset="0"/>
                <a:cs typeface="Arial" panose="020B0604020202020204" pitchFamily="34" charset="0"/>
              </a:rPr>
              <a:t>cống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hiện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cho</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phát</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triển</a:t>
            </a:r>
            <a:r>
              <a:rPr lang="en-US" sz="1400" dirty="0" smtClean="0">
                <a:latin typeface="Arial" panose="020B0604020202020204" pitchFamily="34" charset="0"/>
                <a:cs typeface="Arial" panose="020B0604020202020204" pitchFamily="34" charset="0"/>
              </a:rPr>
              <a:t> nhân </a:t>
            </a:r>
            <a:r>
              <a:rPr lang="en-US" sz="1400" dirty="0" err="1" smtClean="0">
                <a:latin typeface="Arial" panose="020B0604020202020204" pitchFamily="34" charset="0"/>
                <a:cs typeface="Arial" panose="020B0604020202020204" pitchFamily="34" charset="0"/>
              </a:rPr>
              <a:t>loại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Nhờ</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đó</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sẽ</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rất</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quan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trọng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để</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hiểu</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biết</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công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nghệ</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hiện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thời</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vì</a:t>
            </a:r>
            <a:r>
              <a:rPr lang="en-US" sz="1400" dirty="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chúng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có</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thể</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xây</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dựng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công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tác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nghiên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cứu</a:t>
            </a:r>
            <a:r>
              <a:rPr lang="en-US" sz="1400" dirty="0" smtClean="0">
                <a:latin typeface="Arial" panose="020B0604020202020204" pitchFamily="34" charset="0"/>
                <a:cs typeface="Arial" panose="020B0604020202020204" pitchFamily="34" charset="0"/>
              </a:rPr>
              <a:t> và </a:t>
            </a:r>
            <a:r>
              <a:rPr lang="en-US" sz="1400" dirty="0" err="1" smtClean="0">
                <a:latin typeface="Arial" panose="020B0604020202020204" pitchFamily="34" charset="0"/>
                <a:cs typeface="Arial" panose="020B0604020202020204" pitchFamily="34" charset="0"/>
              </a:rPr>
              <a:t>giúp</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chúng</a:t>
            </a:r>
            <a:r>
              <a:rPr lang="en-US" sz="1400" dirty="0" smtClean="0">
                <a:latin typeface="Arial" panose="020B0604020202020204" pitchFamily="34" charset="0"/>
                <a:cs typeface="Arial" panose="020B0604020202020204" pitchFamily="34" charset="0"/>
              </a:rPr>
              <a:t> ta </a:t>
            </a:r>
            <a:r>
              <a:rPr lang="en-US" sz="1400" dirty="0" err="1" smtClean="0">
                <a:latin typeface="Arial" panose="020B0604020202020204" pitchFamily="34" charset="0"/>
                <a:cs typeface="Arial" panose="020B0604020202020204" pitchFamily="34" charset="0"/>
              </a:rPr>
              <a:t>sau</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này</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9049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Điện</a:t>
            </a:r>
            <a:r>
              <a:rPr lang="en-US" dirty="0" smtClean="0"/>
              <a:t> </a:t>
            </a:r>
            <a:r>
              <a:rPr lang="en-US" dirty="0" err="1" smtClean="0"/>
              <a:t>toán</a:t>
            </a:r>
            <a:r>
              <a:rPr lang="en-US" dirty="0" smtClean="0"/>
              <a:t> </a:t>
            </a:r>
            <a:r>
              <a:rPr lang="en-US" dirty="0" err="1" smtClean="0"/>
              <a:t>phổ</a:t>
            </a:r>
            <a:r>
              <a:rPr lang="en-US" dirty="0" smtClean="0"/>
              <a:t> </a:t>
            </a:r>
            <a:r>
              <a:rPr lang="en-US" dirty="0" err="1" smtClean="0"/>
              <a:t>cập</a:t>
            </a:r>
            <a:endParaRPr lang="en-US" dirty="0"/>
          </a:p>
        </p:txBody>
      </p:sp>
      <p:sp>
        <p:nvSpPr>
          <p:cNvPr id="3" name="Marcador de contenido 2"/>
          <p:cNvSpPr>
            <a:spLocks noGrp="1"/>
          </p:cNvSpPr>
          <p:nvPr>
            <p:ph idx="1"/>
          </p:nvPr>
        </p:nvSpPr>
        <p:spPr/>
        <p:txBody>
          <a:bodyPr>
            <a:normAutofit fontScale="85000" lnSpcReduction="10000"/>
          </a:bodyPr>
          <a:lstStyle/>
          <a:p>
            <a:r>
              <a:rPr lang="en-US" dirty="0" err="1" smtClean="0"/>
              <a:t>Mục</a:t>
            </a:r>
            <a:r>
              <a:rPr lang="en-US" dirty="0" smtClean="0"/>
              <a:t> </a:t>
            </a:r>
            <a:r>
              <a:rPr lang="en-US" dirty="0" err="1" smtClean="0"/>
              <a:t>đích</a:t>
            </a:r>
            <a:r>
              <a:rPr lang="en-US" dirty="0" smtClean="0"/>
              <a:t> </a:t>
            </a:r>
            <a:r>
              <a:rPr lang="en-US" dirty="0" err="1" smtClean="0"/>
              <a:t>chính</a:t>
            </a:r>
            <a:r>
              <a:rPr lang="en-US" dirty="0" smtClean="0"/>
              <a:t> trong </a:t>
            </a:r>
            <a:r>
              <a:rPr lang="en-US" dirty="0" err="1" smtClean="0"/>
              <a:t>điện</a:t>
            </a:r>
            <a:r>
              <a:rPr lang="en-US" dirty="0" smtClean="0"/>
              <a:t> </a:t>
            </a:r>
            <a:r>
              <a:rPr lang="en-US" dirty="0" err="1" smtClean="0"/>
              <a:t>toán</a:t>
            </a:r>
            <a:r>
              <a:rPr lang="en-US" dirty="0" smtClean="0"/>
              <a:t> </a:t>
            </a:r>
            <a:r>
              <a:rPr lang="en-US" dirty="0" err="1" smtClean="0"/>
              <a:t>hiện</a:t>
            </a:r>
            <a:r>
              <a:rPr lang="en-US" dirty="0" smtClean="0"/>
              <a:t> </a:t>
            </a:r>
            <a:r>
              <a:rPr lang="en-US" dirty="0" err="1" smtClean="0"/>
              <a:t>đại</a:t>
            </a:r>
            <a:r>
              <a:rPr lang="en-US" dirty="0" smtClean="0"/>
              <a:t> </a:t>
            </a:r>
            <a:r>
              <a:rPr lang="en-US" dirty="0" err="1" smtClean="0"/>
              <a:t>là</a:t>
            </a:r>
            <a:r>
              <a:rPr lang="en-US" dirty="0" smtClean="0"/>
              <a:t> </a:t>
            </a:r>
            <a:r>
              <a:rPr lang="en-US" dirty="0" err="1" smtClean="0"/>
              <a:t>gì</a:t>
            </a:r>
            <a:r>
              <a:rPr lang="en-US" dirty="0" smtClean="0"/>
              <a:t>? </a:t>
            </a:r>
            <a:r>
              <a:rPr lang="en-US" dirty="0" err="1" smtClean="0"/>
              <a:t>Chúc</a:t>
            </a:r>
            <a:r>
              <a:rPr lang="en-US" dirty="0" smtClean="0"/>
              <a:t> ta </a:t>
            </a:r>
            <a:r>
              <a:rPr lang="en-US" dirty="0" err="1" smtClean="0"/>
              <a:t>tìm</a:t>
            </a:r>
            <a:r>
              <a:rPr lang="en-US" dirty="0" smtClean="0"/>
              <a:t> </a:t>
            </a:r>
            <a:r>
              <a:rPr lang="en-US" dirty="0" err="1" smtClean="0"/>
              <a:t>cách</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các</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giúp</a:t>
            </a:r>
            <a:r>
              <a:rPr lang="en-US" dirty="0" smtClean="0"/>
              <a:t> </a:t>
            </a:r>
            <a:r>
              <a:rPr lang="en-US" dirty="0" err="1" smtClean="0"/>
              <a:t>dễ</a:t>
            </a:r>
            <a:r>
              <a:rPr lang="en-US" dirty="0" smtClean="0"/>
              <a:t> </a:t>
            </a:r>
            <a:r>
              <a:rPr lang="en-US" dirty="0" err="1" smtClean="0"/>
              <a:t>dàng</a:t>
            </a:r>
            <a:r>
              <a:rPr lang="en-US" dirty="0" smtClean="0"/>
              <a:t> </a:t>
            </a:r>
            <a:r>
              <a:rPr lang="en-US" dirty="0" err="1" smtClean="0"/>
              <a:t>sử</a:t>
            </a:r>
            <a:r>
              <a:rPr lang="en-US" dirty="0" smtClean="0"/>
              <a:t> </a:t>
            </a:r>
            <a:r>
              <a:rPr lang="en-US" dirty="0" err="1" smtClean="0"/>
              <a:t>dụng</a:t>
            </a:r>
            <a:r>
              <a:rPr lang="en-US" dirty="0" smtClean="0"/>
              <a:t> và </a:t>
            </a:r>
            <a:r>
              <a:rPr lang="en-US" dirty="0" err="1" smtClean="0"/>
              <a:t>truy</a:t>
            </a:r>
            <a:r>
              <a:rPr lang="en-US" dirty="0" smtClean="0"/>
              <a:t> </a:t>
            </a:r>
            <a:r>
              <a:rPr lang="en-US" dirty="0" err="1" smtClean="0"/>
              <a:t>cập</a:t>
            </a:r>
            <a:r>
              <a:rPr lang="en-US" dirty="0" smtClean="0"/>
              <a:t>.</a:t>
            </a:r>
            <a:endParaRPr lang="en-US" dirty="0"/>
          </a:p>
          <a:p>
            <a:r>
              <a:rPr lang="en-US" dirty="0" err="1" smtClean="0"/>
              <a:t>Vậy</a:t>
            </a:r>
            <a:r>
              <a:rPr lang="en-US" dirty="0" smtClean="0"/>
              <a:t> </a:t>
            </a:r>
            <a:r>
              <a:rPr lang="en-US" dirty="0" err="1" smtClean="0"/>
              <a:t>làm</a:t>
            </a:r>
            <a:r>
              <a:rPr lang="en-US" dirty="0" smtClean="0"/>
              <a:t> </a:t>
            </a:r>
            <a:r>
              <a:rPr lang="en-US" dirty="0" err="1" smtClean="0"/>
              <a:t>sao</a:t>
            </a:r>
            <a:r>
              <a:rPr lang="en-US" dirty="0" smtClean="0"/>
              <a:t> </a:t>
            </a:r>
            <a:r>
              <a:rPr lang="en-US" dirty="0" err="1" smtClean="0"/>
              <a:t>để</a:t>
            </a:r>
            <a:r>
              <a:rPr lang="en-US" dirty="0" smtClean="0"/>
              <a:t> </a:t>
            </a:r>
            <a:r>
              <a:rPr lang="en-US" dirty="0" err="1" smtClean="0"/>
              <a:t>chúng</a:t>
            </a:r>
            <a:r>
              <a:rPr lang="en-US" dirty="0" smtClean="0"/>
              <a:t> ta </a:t>
            </a:r>
            <a:r>
              <a:rPr lang="en-US" dirty="0" err="1" smtClean="0"/>
              <a:t>cải</a:t>
            </a:r>
            <a:r>
              <a:rPr lang="en-US" dirty="0" smtClean="0"/>
              <a:t> </a:t>
            </a:r>
            <a:r>
              <a:rPr lang="en-US" dirty="0" err="1" smtClean="0"/>
              <a:t>thiện</a:t>
            </a:r>
            <a:r>
              <a:rPr lang="en-US" dirty="0" smtClean="0"/>
              <a:t> </a:t>
            </a:r>
            <a:r>
              <a:rPr lang="en-US" dirty="0" err="1" smtClean="0"/>
              <a:t>việc</a:t>
            </a:r>
            <a:r>
              <a:rPr lang="en-US" dirty="0" smtClean="0"/>
              <a:t> </a:t>
            </a:r>
            <a:r>
              <a:rPr lang="en-US" dirty="0" err="1" smtClean="0"/>
              <a:t>này</a:t>
            </a:r>
            <a:r>
              <a:rPr lang="en-US" dirty="0" smtClean="0"/>
              <a:t>? Thông qua </a:t>
            </a:r>
            <a:r>
              <a:rPr lang="en-US" dirty="0" err="1" smtClean="0"/>
              <a:t>thứ</a:t>
            </a:r>
            <a:r>
              <a:rPr lang="en-US" dirty="0" smtClean="0"/>
              <a:t> </a:t>
            </a:r>
            <a:r>
              <a:rPr lang="en-US" dirty="0" err="1" smtClean="0"/>
              <a:t>được</a:t>
            </a:r>
            <a:r>
              <a:rPr lang="en-US" dirty="0" smtClean="0"/>
              <a:t> </a:t>
            </a:r>
            <a:r>
              <a:rPr lang="en-US" dirty="0" err="1" smtClean="0"/>
              <a:t>gọi</a:t>
            </a:r>
            <a:r>
              <a:rPr lang="en-US" dirty="0" smtClean="0"/>
              <a:t> </a:t>
            </a:r>
            <a:r>
              <a:rPr lang="en-US" dirty="0" err="1" smtClean="0"/>
              <a:t>là</a:t>
            </a:r>
            <a:r>
              <a:rPr lang="en-US" dirty="0" smtClean="0"/>
              <a:t> </a:t>
            </a:r>
            <a:r>
              <a:rPr lang="en-US" b="1" dirty="0" err="1" smtClean="0"/>
              <a:t>điện</a:t>
            </a:r>
            <a:r>
              <a:rPr lang="en-US" b="1" dirty="0" smtClean="0"/>
              <a:t> </a:t>
            </a:r>
            <a:r>
              <a:rPr lang="en-US" b="1" dirty="0" err="1" smtClean="0"/>
              <a:t>toán</a:t>
            </a:r>
            <a:r>
              <a:rPr lang="en-US" b="1" dirty="0" smtClean="0"/>
              <a:t> </a:t>
            </a:r>
            <a:r>
              <a:rPr lang="en-US" b="1" dirty="0" err="1" smtClean="0"/>
              <a:t>phổ</a:t>
            </a:r>
            <a:r>
              <a:rPr lang="en-US" b="1" dirty="0" smtClean="0"/>
              <a:t> </a:t>
            </a:r>
            <a:r>
              <a:rPr lang="en-US" b="1" dirty="0" err="1" smtClean="0"/>
              <a:t>cập</a:t>
            </a:r>
            <a:r>
              <a:rPr lang="en-US" b="1" dirty="0" smtClean="0"/>
              <a:t>, </a:t>
            </a:r>
            <a:r>
              <a:rPr lang="en-US" b="1" dirty="0" err="1" smtClean="0"/>
              <a:t>khi</a:t>
            </a:r>
            <a:r>
              <a:rPr lang="en-US" b="1" dirty="0" smtClean="0"/>
              <a:t> </a:t>
            </a:r>
            <a:r>
              <a:rPr lang="en-US" b="1" dirty="0" err="1" smtClean="0"/>
              <a:t>mà</a:t>
            </a:r>
            <a:r>
              <a:rPr lang="en-US" b="1" dirty="0" smtClean="0"/>
              <a:t> </a:t>
            </a:r>
            <a:r>
              <a:rPr lang="en-US" b="1" dirty="0" err="1" smtClean="0"/>
              <a:t>điện</a:t>
            </a:r>
            <a:r>
              <a:rPr lang="en-US" b="1" dirty="0" smtClean="0"/>
              <a:t> </a:t>
            </a:r>
            <a:r>
              <a:rPr lang="en-US" b="1" dirty="0" err="1" smtClean="0"/>
              <a:t>toán</a:t>
            </a:r>
            <a:r>
              <a:rPr lang="en-US" b="1" dirty="0" smtClean="0"/>
              <a:t> </a:t>
            </a:r>
            <a:r>
              <a:rPr lang="en-US" b="1" dirty="0" err="1" smtClean="0"/>
              <a:t>xuất</a:t>
            </a:r>
            <a:r>
              <a:rPr lang="en-US" b="1" dirty="0" smtClean="0"/>
              <a:t> </a:t>
            </a:r>
            <a:r>
              <a:rPr lang="en-US" b="1" dirty="0" err="1" smtClean="0"/>
              <a:t>hiện</a:t>
            </a:r>
            <a:r>
              <a:rPr lang="en-US" b="1" dirty="0" smtClean="0"/>
              <a:t> </a:t>
            </a:r>
            <a:r>
              <a:rPr lang="en-US" b="1" dirty="0" err="1" smtClean="0"/>
              <a:t>mọi</a:t>
            </a:r>
            <a:r>
              <a:rPr lang="en-US" b="1" dirty="0" smtClean="0"/>
              <a:t> </a:t>
            </a:r>
            <a:r>
              <a:rPr lang="en-US" b="1" dirty="0" err="1" smtClean="0"/>
              <a:t>nơi</a:t>
            </a:r>
            <a:r>
              <a:rPr lang="en-US" b="1" dirty="0" smtClean="0"/>
              <a:t>, </a:t>
            </a:r>
            <a:r>
              <a:rPr lang="en-US" b="1" dirty="0" err="1" smtClean="0"/>
              <a:t>mọi</a:t>
            </a:r>
            <a:r>
              <a:rPr lang="en-US" b="1" dirty="0" smtClean="0"/>
              <a:t> </a:t>
            </a:r>
            <a:r>
              <a:rPr lang="en-US" b="1" dirty="0" err="1" smtClean="0"/>
              <a:t>chỗ</a:t>
            </a:r>
            <a:r>
              <a:rPr lang="en-US" b="1" dirty="0" smtClean="0"/>
              <a:t>. </a:t>
            </a:r>
          </a:p>
          <a:p>
            <a:r>
              <a:rPr lang="en-US" dirty="0" err="1" smtClean="0"/>
              <a:t>Hãy</a:t>
            </a:r>
            <a:r>
              <a:rPr lang="en-US" dirty="0" smtClean="0"/>
              <a:t> </a:t>
            </a:r>
            <a:r>
              <a:rPr lang="en-US" dirty="0" err="1" smtClean="0"/>
              <a:t>lấy</a:t>
            </a:r>
            <a:r>
              <a:rPr lang="en-US" dirty="0" smtClean="0"/>
              <a:t> </a:t>
            </a:r>
            <a:r>
              <a:rPr lang="en-US" dirty="0" err="1" smtClean="0"/>
              <a:t>một</a:t>
            </a:r>
            <a:r>
              <a:rPr lang="en-US" dirty="0" smtClean="0"/>
              <a:t> </a:t>
            </a:r>
            <a:r>
              <a:rPr lang="en-US" dirty="0" err="1" smtClean="0"/>
              <a:t>ví</a:t>
            </a:r>
            <a:r>
              <a:rPr lang="en-US" dirty="0" smtClean="0"/>
              <a:t> </a:t>
            </a:r>
            <a:r>
              <a:rPr lang="en-US" dirty="0" err="1" smtClean="0"/>
              <a:t>dụ</a:t>
            </a:r>
            <a:r>
              <a:rPr lang="en-US" dirty="0" smtClean="0"/>
              <a:t>, </a:t>
            </a:r>
            <a:r>
              <a:rPr lang="en-US" dirty="0" err="1" smtClean="0"/>
              <a:t>tài</a:t>
            </a:r>
            <a:r>
              <a:rPr lang="en-US" dirty="0" smtClean="0"/>
              <a:t> </a:t>
            </a:r>
            <a:r>
              <a:rPr lang="en-US" dirty="0" err="1" smtClean="0"/>
              <a:t>khoản</a:t>
            </a:r>
            <a:r>
              <a:rPr lang="en-US" dirty="0" smtClean="0"/>
              <a:t> email. </a:t>
            </a:r>
            <a:r>
              <a:rPr lang="en-US" dirty="0" err="1" smtClean="0"/>
              <a:t>Nếu</a:t>
            </a:r>
            <a:r>
              <a:rPr lang="en-US" dirty="0" smtClean="0"/>
              <a:t> </a:t>
            </a:r>
            <a:r>
              <a:rPr lang="en-US" dirty="0" err="1" smtClean="0"/>
              <a:t>chúng</a:t>
            </a:r>
            <a:r>
              <a:rPr lang="en-US" dirty="0" smtClean="0"/>
              <a:t> ta </a:t>
            </a:r>
            <a:r>
              <a:rPr lang="en-US" dirty="0" err="1" smtClean="0"/>
              <a:t>có</a:t>
            </a:r>
            <a:r>
              <a:rPr lang="en-US" dirty="0" smtClean="0"/>
              <a:t> </a:t>
            </a:r>
            <a:r>
              <a:rPr lang="en-US" dirty="0" err="1" smtClean="0"/>
              <a:t>một</a:t>
            </a:r>
            <a:r>
              <a:rPr lang="en-US" dirty="0" smtClean="0"/>
              <a:t> </a:t>
            </a:r>
            <a:r>
              <a:rPr lang="en-US" dirty="0" err="1" smtClean="0"/>
              <a:t>tài</a:t>
            </a:r>
            <a:r>
              <a:rPr lang="en-US" dirty="0" smtClean="0"/>
              <a:t> </a:t>
            </a:r>
            <a:r>
              <a:rPr lang="en-US" dirty="0" err="1" smtClean="0"/>
              <a:t>khoản</a:t>
            </a:r>
            <a:r>
              <a:rPr lang="en-US" dirty="0" smtClean="0"/>
              <a:t> </a:t>
            </a:r>
            <a:r>
              <a:rPr lang="en-US" dirty="0" smtClean="0"/>
              <a:t>outlook.com, </a:t>
            </a:r>
            <a:r>
              <a:rPr lang="en-US" dirty="0" err="1" smtClean="0"/>
              <a:t>chúng</a:t>
            </a:r>
            <a:r>
              <a:rPr lang="en-US" dirty="0" smtClean="0"/>
              <a:t> ta </a:t>
            </a:r>
            <a:r>
              <a:rPr lang="en-US" dirty="0" err="1" smtClean="0"/>
              <a:t>có</a:t>
            </a:r>
            <a:r>
              <a:rPr lang="en-US" dirty="0" smtClean="0"/>
              <a:t> </a:t>
            </a:r>
            <a:r>
              <a:rPr lang="en-US" dirty="0" err="1" smtClean="0"/>
              <a:t>thể</a:t>
            </a:r>
            <a:r>
              <a:rPr lang="en-US" dirty="0" smtClean="0"/>
              <a:t> </a:t>
            </a:r>
            <a:r>
              <a:rPr lang="en-US" dirty="0" err="1" smtClean="0"/>
              <a:t>truy</a:t>
            </a:r>
            <a:r>
              <a:rPr lang="en-US" dirty="0" smtClean="0"/>
              <a:t> </a:t>
            </a:r>
            <a:r>
              <a:rPr lang="en-US" dirty="0" err="1" smtClean="0"/>
              <a:t>cập</a:t>
            </a:r>
            <a:r>
              <a:rPr lang="en-US" dirty="0" smtClean="0"/>
              <a:t> </a:t>
            </a:r>
            <a:r>
              <a:rPr lang="en-US" dirty="0" err="1" smtClean="0"/>
              <a:t>tài</a:t>
            </a:r>
            <a:r>
              <a:rPr lang="en-US" dirty="0" smtClean="0"/>
              <a:t> </a:t>
            </a:r>
            <a:r>
              <a:rPr lang="en-US" dirty="0" err="1" smtClean="0"/>
              <a:t>khoản</a:t>
            </a:r>
            <a:r>
              <a:rPr lang="en-US" dirty="0"/>
              <a:t> </a:t>
            </a:r>
            <a:r>
              <a:rPr lang="en-US" dirty="0" smtClean="0"/>
              <a:t>mail, </a:t>
            </a:r>
            <a:r>
              <a:rPr lang="en-US" dirty="0" err="1" smtClean="0"/>
              <a:t>lấy</a:t>
            </a:r>
            <a:r>
              <a:rPr lang="en-US" dirty="0" smtClean="0"/>
              <a:t> </a:t>
            </a:r>
            <a:r>
              <a:rPr lang="en-US" dirty="0" err="1" smtClean="0"/>
              <a:t>các</a:t>
            </a:r>
            <a:r>
              <a:rPr lang="en-US" dirty="0" smtClean="0"/>
              <a:t> </a:t>
            </a:r>
            <a:r>
              <a:rPr lang="en-US" dirty="0" err="1" smtClean="0"/>
              <a:t>danh</a:t>
            </a:r>
            <a:r>
              <a:rPr lang="en-US" dirty="0" smtClean="0"/>
              <a:t> </a:t>
            </a:r>
            <a:r>
              <a:rPr lang="en-US" dirty="0" err="1" smtClean="0"/>
              <a:t>bạ</a:t>
            </a:r>
            <a:r>
              <a:rPr lang="en-US" dirty="0" smtClean="0"/>
              <a:t>, </a:t>
            </a:r>
            <a:r>
              <a:rPr lang="en-US" dirty="0" err="1" smtClean="0"/>
              <a:t>điện</a:t>
            </a:r>
            <a:r>
              <a:rPr lang="en-US" dirty="0" smtClean="0"/>
              <a:t> </a:t>
            </a:r>
            <a:r>
              <a:rPr lang="en-US" dirty="0" err="1" smtClean="0"/>
              <a:t>thoại</a:t>
            </a:r>
            <a:r>
              <a:rPr lang="en-US" dirty="0" smtClean="0"/>
              <a:t> và </a:t>
            </a:r>
            <a:r>
              <a:rPr lang="en-US" dirty="0" err="1" smtClean="0"/>
              <a:t>lưu</a:t>
            </a:r>
            <a:r>
              <a:rPr lang="en-US" dirty="0" smtClean="0"/>
              <a:t> </a:t>
            </a:r>
            <a:r>
              <a:rPr lang="en-US" dirty="0" err="1" smtClean="0"/>
              <a:t>trữ</a:t>
            </a:r>
            <a:r>
              <a:rPr lang="en-US" dirty="0" smtClean="0"/>
              <a:t> thông tin ở </a:t>
            </a:r>
            <a:r>
              <a:rPr lang="en-US" dirty="0" err="1" smtClean="0"/>
              <a:t>bất</a:t>
            </a:r>
            <a:r>
              <a:rPr lang="en-US" dirty="0" smtClean="0"/>
              <a:t> </a:t>
            </a:r>
            <a:r>
              <a:rPr lang="en-US" dirty="0" err="1" smtClean="0"/>
              <a:t>kỳ</a:t>
            </a:r>
            <a:r>
              <a:rPr lang="en-US" dirty="0" smtClean="0"/>
              <a:t> </a:t>
            </a:r>
            <a:r>
              <a:rPr lang="en-US" dirty="0" err="1" smtClean="0"/>
              <a:t>đâu</a:t>
            </a:r>
            <a:r>
              <a:rPr lang="en-US" dirty="0" smtClean="0"/>
              <a:t> </a:t>
            </a:r>
            <a:r>
              <a:rPr lang="en-US" dirty="0" err="1" smtClean="0"/>
              <a:t>chúng</a:t>
            </a:r>
            <a:r>
              <a:rPr lang="en-US" dirty="0" smtClean="0"/>
              <a:t> ta </a:t>
            </a:r>
            <a:r>
              <a:rPr lang="en-US" dirty="0" err="1" smtClean="0"/>
              <a:t>tới</a:t>
            </a:r>
            <a:r>
              <a:rPr lang="en-US" dirty="0" smtClean="0"/>
              <a:t>, </a:t>
            </a:r>
            <a:r>
              <a:rPr lang="en-US" dirty="0" err="1" smtClean="0"/>
              <a:t>bởi</a:t>
            </a:r>
            <a:r>
              <a:rPr lang="en-US" dirty="0" smtClean="0"/>
              <a:t> </a:t>
            </a:r>
            <a:r>
              <a:rPr lang="en-US" dirty="0" err="1" smtClean="0"/>
              <a:t>cuộc</a:t>
            </a:r>
            <a:r>
              <a:rPr lang="en-US" dirty="0" smtClean="0"/>
              <a:t> </a:t>
            </a:r>
            <a:r>
              <a:rPr lang="en-US" dirty="0" err="1" smtClean="0"/>
              <a:t>sống</a:t>
            </a:r>
            <a:r>
              <a:rPr lang="en-US" dirty="0" smtClean="0"/>
              <a:t> </a:t>
            </a:r>
            <a:r>
              <a:rPr lang="en-US" dirty="0" err="1" smtClean="0"/>
              <a:t>hiện</a:t>
            </a:r>
            <a:r>
              <a:rPr lang="en-US" dirty="0" smtClean="0"/>
              <a:t> </a:t>
            </a:r>
            <a:r>
              <a:rPr lang="en-US" dirty="0" err="1" smtClean="0"/>
              <a:t>đại</a:t>
            </a:r>
            <a:r>
              <a:rPr lang="en-US" dirty="0" smtClean="0"/>
              <a:t> </a:t>
            </a:r>
            <a:r>
              <a:rPr lang="en-US" dirty="0" err="1" smtClean="0"/>
              <a:t>yêu</a:t>
            </a:r>
            <a:r>
              <a:rPr lang="en-US" dirty="0" smtClean="0"/>
              <a:t> </a:t>
            </a:r>
            <a:r>
              <a:rPr lang="en-US" dirty="0" err="1" smtClean="0"/>
              <a:t>cầu</a:t>
            </a:r>
            <a:r>
              <a:rPr lang="en-US" dirty="0" smtClean="0"/>
              <a:t> </a:t>
            </a:r>
            <a:r>
              <a:rPr lang="en-US" dirty="0" err="1" smtClean="0"/>
              <a:t>chúng</a:t>
            </a:r>
            <a:r>
              <a:rPr lang="en-US" dirty="0" smtClean="0"/>
              <a:t> ta </a:t>
            </a:r>
            <a:r>
              <a:rPr lang="en-US" dirty="0" err="1" smtClean="0"/>
              <a:t>luôn</a:t>
            </a:r>
            <a:r>
              <a:rPr lang="en-US" dirty="0" smtClean="0"/>
              <a:t> </a:t>
            </a:r>
            <a:r>
              <a:rPr lang="en-US" dirty="0" err="1" smtClean="0"/>
              <a:t>được</a:t>
            </a:r>
            <a:r>
              <a:rPr lang="en-US" dirty="0" smtClean="0"/>
              <a:t> </a:t>
            </a:r>
            <a:r>
              <a:rPr lang="en-US" dirty="0" err="1" smtClean="0"/>
              <a:t>kết</a:t>
            </a:r>
            <a:r>
              <a:rPr lang="en-US" dirty="0" smtClean="0"/>
              <a:t> </a:t>
            </a:r>
            <a:r>
              <a:rPr lang="en-US" dirty="0" err="1" smtClean="0"/>
              <a:t>nối</a:t>
            </a:r>
            <a:r>
              <a:rPr lang="en-US" dirty="0" smtClean="0"/>
              <a:t>.</a:t>
            </a:r>
            <a:endParaRPr lang="en-US" dirty="0"/>
          </a:p>
        </p:txBody>
      </p:sp>
    </p:spTree>
    <p:extLst>
      <p:ext uri="{BB962C8B-B14F-4D97-AF65-F5344CB8AC3E}">
        <p14:creationId xmlns:p14="http://schemas.microsoft.com/office/powerpoint/2010/main" val="608802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Điện</a:t>
            </a:r>
            <a:r>
              <a:rPr lang="en-US" dirty="0"/>
              <a:t> </a:t>
            </a:r>
            <a:r>
              <a:rPr lang="en-US" dirty="0" err="1"/>
              <a:t>toán</a:t>
            </a:r>
            <a:r>
              <a:rPr lang="en-US" dirty="0"/>
              <a:t> </a:t>
            </a:r>
            <a:r>
              <a:rPr lang="en-US" dirty="0" err="1"/>
              <a:t>phổ</a:t>
            </a:r>
            <a:r>
              <a:rPr lang="en-US" dirty="0"/>
              <a:t> </a:t>
            </a:r>
            <a:r>
              <a:rPr lang="en-US" dirty="0" err="1"/>
              <a:t>cập</a:t>
            </a:r>
            <a:endParaRPr lang="en-US" dirty="0"/>
          </a:p>
        </p:txBody>
      </p:sp>
      <p:sp>
        <p:nvSpPr>
          <p:cNvPr id="3" name="Marcador de contenido 2"/>
          <p:cNvSpPr>
            <a:spLocks noGrp="1"/>
          </p:cNvSpPr>
          <p:nvPr>
            <p:ph idx="1"/>
          </p:nvPr>
        </p:nvSpPr>
        <p:spPr/>
        <p:txBody>
          <a:bodyPr>
            <a:normAutofit fontScale="92500"/>
          </a:bodyPr>
          <a:lstStyle/>
          <a:p>
            <a:r>
              <a:rPr lang="en-US" dirty="0" err="1" smtClean="0"/>
              <a:t>Hãy</a:t>
            </a:r>
            <a:r>
              <a:rPr lang="en-US" dirty="0" smtClean="0"/>
              <a:t> </a:t>
            </a:r>
            <a:r>
              <a:rPr lang="en-US" dirty="0" err="1" smtClean="0"/>
              <a:t>lấy</a:t>
            </a:r>
            <a:r>
              <a:rPr lang="en-US" dirty="0" smtClean="0"/>
              <a:t> </a:t>
            </a:r>
            <a:r>
              <a:rPr lang="en-US" dirty="0" err="1" smtClean="0"/>
              <a:t>ví</a:t>
            </a:r>
            <a:r>
              <a:rPr lang="en-US" dirty="0" smtClean="0"/>
              <a:t> </a:t>
            </a:r>
            <a:r>
              <a:rPr lang="en-US" dirty="0" err="1" smtClean="0"/>
              <a:t>dụ</a:t>
            </a:r>
            <a:r>
              <a:rPr lang="en-US" dirty="0" smtClean="0"/>
              <a:t> </a:t>
            </a:r>
            <a:r>
              <a:rPr lang="en-US" dirty="0" err="1" smtClean="0"/>
              <a:t>về</a:t>
            </a:r>
            <a:r>
              <a:rPr lang="en-US" dirty="0" smtClean="0"/>
              <a:t> </a:t>
            </a:r>
            <a:r>
              <a:rPr lang="en-US" dirty="0" err="1" smtClean="0"/>
              <a:t>điện</a:t>
            </a:r>
            <a:r>
              <a:rPr lang="en-US" dirty="0" smtClean="0"/>
              <a:t> </a:t>
            </a:r>
            <a:r>
              <a:rPr lang="en-US" dirty="0" err="1" smtClean="0"/>
              <a:t>thoại</a:t>
            </a:r>
            <a:r>
              <a:rPr lang="en-US" dirty="0" smtClean="0"/>
              <a:t> di </a:t>
            </a:r>
            <a:r>
              <a:rPr lang="en-US" dirty="0" err="1" smtClean="0"/>
              <a:t>động</a:t>
            </a:r>
            <a:r>
              <a:rPr lang="en-US" dirty="0" smtClean="0"/>
              <a:t> </a:t>
            </a:r>
            <a:r>
              <a:rPr lang="en-US" dirty="0" err="1" smtClean="0"/>
              <a:t>của</a:t>
            </a:r>
            <a:r>
              <a:rPr lang="en-US" dirty="0" smtClean="0"/>
              <a:t> </a:t>
            </a:r>
            <a:r>
              <a:rPr lang="en-US" dirty="0" err="1" smtClean="0"/>
              <a:t>chúng</a:t>
            </a:r>
            <a:r>
              <a:rPr lang="en-US" dirty="0" smtClean="0"/>
              <a:t> ta, </a:t>
            </a:r>
            <a:r>
              <a:rPr lang="en-US" dirty="0" err="1" smtClean="0"/>
              <a:t>khi</a:t>
            </a:r>
            <a:r>
              <a:rPr lang="en-US" dirty="0" smtClean="0"/>
              <a:t> </a:t>
            </a:r>
            <a:r>
              <a:rPr lang="en-US" dirty="0" err="1" smtClean="0"/>
              <a:t>chúng</a:t>
            </a:r>
            <a:r>
              <a:rPr lang="en-US" dirty="0" smtClean="0"/>
              <a:t> </a:t>
            </a:r>
            <a:r>
              <a:rPr lang="en-US" dirty="0" err="1" smtClean="0"/>
              <a:t>mang</a:t>
            </a:r>
            <a:r>
              <a:rPr lang="en-US" dirty="0" smtClean="0"/>
              <a:t> </a:t>
            </a:r>
            <a:r>
              <a:rPr lang="en-US" dirty="0" err="1" smtClean="0"/>
              <a:t>theo</a:t>
            </a:r>
            <a:r>
              <a:rPr lang="en-US" dirty="0" smtClean="0"/>
              <a:t> </a:t>
            </a:r>
            <a:r>
              <a:rPr lang="en-US" dirty="0" err="1" smtClean="0"/>
              <a:t>nó</a:t>
            </a:r>
            <a:r>
              <a:rPr lang="en-US" dirty="0" smtClean="0"/>
              <a:t> </a:t>
            </a:r>
            <a:r>
              <a:rPr lang="en-US" dirty="0" err="1" smtClean="0"/>
              <a:t>tới</a:t>
            </a:r>
            <a:r>
              <a:rPr lang="en-US" dirty="0" smtClean="0"/>
              <a:t> </a:t>
            </a:r>
            <a:r>
              <a:rPr lang="en-US" dirty="0" err="1" smtClean="0"/>
              <a:t>hơn</a:t>
            </a:r>
            <a:r>
              <a:rPr lang="en-US" dirty="0" smtClean="0"/>
              <a:t> 20 </a:t>
            </a:r>
            <a:r>
              <a:rPr lang="en-US" dirty="0" err="1" smtClean="0"/>
              <a:t>giờ</a:t>
            </a:r>
            <a:r>
              <a:rPr lang="en-US" dirty="0" smtClean="0"/>
              <a:t> </a:t>
            </a:r>
            <a:r>
              <a:rPr lang="en-US" dirty="0" err="1" smtClean="0"/>
              <a:t>mỗi</a:t>
            </a:r>
            <a:r>
              <a:rPr lang="en-US" dirty="0" smtClean="0"/>
              <a:t> </a:t>
            </a:r>
            <a:r>
              <a:rPr lang="en-US" dirty="0" err="1" smtClean="0"/>
              <a:t>ngày</a:t>
            </a:r>
            <a:r>
              <a:rPr lang="en-US" dirty="0" smtClean="0"/>
              <a:t>. </a:t>
            </a:r>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đã</a:t>
            </a:r>
            <a:r>
              <a:rPr lang="en-US" dirty="0" smtClean="0"/>
              <a:t> </a:t>
            </a:r>
            <a:r>
              <a:rPr lang="en-US" dirty="0" err="1" smtClean="0"/>
              <a:t>đồng</a:t>
            </a:r>
            <a:r>
              <a:rPr lang="en-US" dirty="0" smtClean="0"/>
              <a:t> </a:t>
            </a:r>
            <a:r>
              <a:rPr lang="en-US" dirty="0" err="1" smtClean="0"/>
              <a:t>bộ</a:t>
            </a:r>
            <a:r>
              <a:rPr lang="en-US" dirty="0" smtClean="0"/>
              <a:t> </a:t>
            </a:r>
            <a:r>
              <a:rPr lang="en-US" dirty="0" err="1" smtClean="0"/>
              <a:t>tài</a:t>
            </a:r>
            <a:r>
              <a:rPr lang="en-US" dirty="0" smtClean="0"/>
              <a:t> </a:t>
            </a:r>
            <a:r>
              <a:rPr lang="en-US" dirty="0" err="1" smtClean="0"/>
              <a:t>khoản</a:t>
            </a:r>
            <a:r>
              <a:rPr lang="en-US" dirty="0" smtClean="0"/>
              <a:t> mail, </a:t>
            </a:r>
            <a:r>
              <a:rPr lang="en-US" dirty="0" err="1" smtClean="0"/>
              <a:t>danh</a:t>
            </a:r>
            <a:r>
              <a:rPr lang="en-US" dirty="0" smtClean="0"/>
              <a:t> sách </a:t>
            </a:r>
            <a:r>
              <a:rPr lang="en-US" dirty="0" err="1" smtClean="0"/>
              <a:t>liên</a:t>
            </a:r>
            <a:r>
              <a:rPr lang="en-US" dirty="0" smtClean="0"/>
              <a:t> </a:t>
            </a:r>
            <a:r>
              <a:rPr lang="en-US" dirty="0" err="1" smtClean="0"/>
              <a:t>hệ</a:t>
            </a:r>
            <a:r>
              <a:rPr lang="en-US" dirty="0" smtClean="0"/>
              <a:t> </a:t>
            </a:r>
            <a:r>
              <a:rPr lang="en-US" dirty="0" err="1" smtClean="0"/>
              <a:t>bạn</a:t>
            </a:r>
            <a:r>
              <a:rPr lang="en-US" dirty="0" smtClean="0"/>
              <a:t> </a:t>
            </a:r>
            <a:r>
              <a:rPr lang="en-US" dirty="0" err="1" smtClean="0"/>
              <a:t>bè</a:t>
            </a:r>
            <a:r>
              <a:rPr lang="en-US" dirty="0" smtClean="0"/>
              <a:t> và </a:t>
            </a:r>
            <a:r>
              <a:rPr lang="en-US" dirty="0" err="1" smtClean="0"/>
              <a:t>gia</a:t>
            </a:r>
            <a:r>
              <a:rPr lang="en-US" dirty="0" smtClean="0"/>
              <a:t> </a:t>
            </a:r>
            <a:r>
              <a:rPr lang="en-US" dirty="0" err="1" smtClean="0"/>
              <a:t>đình</a:t>
            </a:r>
            <a:r>
              <a:rPr lang="en-US" dirty="0" smtClean="0"/>
              <a:t>, </a:t>
            </a:r>
            <a:r>
              <a:rPr lang="en-US" dirty="0" err="1" smtClean="0"/>
              <a:t>mạng</a:t>
            </a:r>
            <a:r>
              <a:rPr lang="en-US" dirty="0" smtClean="0"/>
              <a:t> </a:t>
            </a:r>
            <a:r>
              <a:rPr lang="en-US" dirty="0" err="1" smtClean="0"/>
              <a:t>xã</a:t>
            </a:r>
            <a:r>
              <a:rPr lang="en-US" dirty="0" smtClean="0"/>
              <a:t> </a:t>
            </a:r>
            <a:r>
              <a:rPr lang="en-US" dirty="0" err="1" smtClean="0"/>
              <a:t>hội</a:t>
            </a:r>
            <a:r>
              <a:rPr lang="en-US" dirty="0" smtClean="0"/>
              <a:t> và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khác</a:t>
            </a:r>
            <a:r>
              <a:rPr lang="en-US" dirty="0" smtClean="0"/>
              <a:t> trong </a:t>
            </a:r>
            <a:r>
              <a:rPr lang="en-US" dirty="0" err="1" smtClean="0"/>
              <a:t>điện</a:t>
            </a:r>
            <a:r>
              <a:rPr lang="en-US" dirty="0" smtClean="0"/>
              <a:t> </a:t>
            </a:r>
            <a:r>
              <a:rPr lang="en-US" dirty="0" err="1" smtClean="0"/>
              <a:t>thoại</a:t>
            </a:r>
            <a:r>
              <a:rPr lang="en-US" dirty="0" smtClean="0"/>
              <a:t> </a:t>
            </a:r>
            <a:r>
              <a:rPr lang="en-US" dirty="0" err="1" smtClean="0"/>
              <a:t>của</a:t>
            </a:r>
            <a:r>
              <a:rPr lang="en-US" dirty="0" smtClean="0"/>
              <a:t> </a:t>
            </a:r>
            <a:r>
              <a:rPr lang="en-US" dirty="0" err="1" smtClean="0"/>
              <a:t>bạn</a:t>
            </a:r>
            <a:r>
              <a:rPr lang="en-US" dirty="0" smtClean="0"/>
              <a:t>. </a:t>
            </a:r>
            <a:endParaRPr lang="en-US" dirty="0" smtClean="0"/>
          </a:p>
          <a:p>
            <a:r>
              <a:rPr lang="en-US" dirty="0" err="1" smtClean="0"/>
              <a:t>Nhưng</a:t>
            </a:r>
            <a:r>
              <a:rPr lang="en-US" dirty="0" smtClean="0"/>
              <a:t> </a:t>
            </a:r>
            <a:r>
              <a:rPr lang="en-US" dirty="0" err="1" smtClean="0"/>
              <a:t>bạn</a:t>
            </a:r>
            <a:r>
              <a:rPr lang="en-US" dirty="0" smtClean="0"/>
              <a:t> </a:t>
            </a:r>
            <a:r>
              <a:rPr lang="en-US" dirty="0" err="1" smtClean="0"/>
              <a:t>cũng</a:t>
            </a:r>
            <a:r>
              <a:rPr lang="en-US" dirty="0" smtClean="0"/>
              <a:t> </a:t>
            </a:r>
            <a:r>
              <a:rPr lang="en-US" dirty="0" err="1" smtClean="0"/>
              <a:t>có</a:t>
            </a:r>
            <a:r>
              <a:rPr lang="en-US" dirty="0" smtClean="0"/>
              <a:t> </a:t>
            </a:r>
            <a:r>
              <a:rPr lang="en-US" dirty="0" err="1" smtClean="0"/>
              <a:t>thể</a:t>
            </a:r>
            <a:r>
              <a:rPr lang="en-US" dirty="0" smtClean="0"/>
              <a:t> </a:t>
            </a:r>
            <a:r>
              <a:rPr lang="en-US" dirty="0" err="1" smtClean="0"/>
              <a:t>truy</a:t>
            </a:r>
            <a:r>
              <a:rPr lang="en-US" dirty="0" smtClean="0"/>
              <a:t> </a:t>
            </a:r>
            <a:r>
              <a:rPr lang="en-US" dirty="0" err="1" smtClean="0"/>
              <a:t>cập</a:t>
            </a:r>
            <a:r>
              <a:rPr lang="en-US" dirty="0" smtClean="0"/>
              <a:t> </a:t>
            </a:r>
            <a:r>
              <a:rPr lang="en-US" dirty="0" err="1" smtClean="0"/>
              <a:t>những</a:t>
            </a:r>
            <a:r>
              <a:rPr lang="en-US" dirty="0" smtClean="0"/>
              <a:t> </a:t>
            </a:r>
            <a:r>
              <a:rPr lang="en-US" dirty="0" err="1" smtClean="0"/>
              <a:t>dữ</a:t>
            </a:r>
            <a:r>
              <a:rPr lang="en-US" dirty="0" smtClean="0"/>
              <a:t> </a:t>
            </a:r>
            <a:r>
              <a:rPr lang="en-US" dirty="0" err="1" smtClean="0"/>
              <a:t>liệu</a:t>
            </a:r>
            <a:r>
              <a:rPr lang="en-US" dirty="0" smtClean="0"/>
              <a:t> và </a:t>
            </a:r>
            <a:r>
              <a:rPr lang="en-US" dirty="0" err="1" smtClean="0"/>
              <a:t>công</a:t>
            </a:r>
            <a:r>
              <a:rPr lang="en-US" dirty="0" smtClean="0"/>
              <a:t> </a:t>
            </a:r>
            <a:r>
              <a:rPr lang="en-US" dirty="0" err="1" smtClean="0"/>
              <a:t>cụ</a:t>
            </a:r>
            <a:r>
              <a:rPr lang="en-US" dirty="0" smtClean="0"/>
              <a:t> </a:t>
            </a:r>
            <a:r>
              <a:rPr lang="en-US" dirty="0" err="1" smtClean="0"/>
              <a:t>này</a:t>
            </a:r>
            <a:r>
              <a:rPr lang="en-US" dirty="0" smtClean="0"/>
              <a:t> qua </a:t>
            </a:r>
            <a:r>
              <a:rPr lang="en-US" dirty="0" err="1" smtClean="0"/>
              <a:t>máy</a:t>
            </a:r>
            <a:r>
              <a:rPr lang="en-US" dirty="0" smtClean="0"/>
              <a:t> </a:t>
            </a:r>
            <a:r>
              <a:rPr lang="en-US" dirty="0" smtClean="0"/>
              <a:t>tablet, </a:t>
            </a:r>
            <a:r>
              <a:rPr lang="en-US" dirty="0" err="1" smtClean="0"/>
              <a:t>hoặc</a:t>
            </a:r>
            <a:r>
              <a:rPr lang="en-US" dirty="0" smtClean="0"/>
              <a:t> </a:t>
            </a:r>
            <a:r>
              <a:rPr lang="en-US" dirty="0" err="1" smtClean="0"/>
              <a:t>máy</a:t>
            </a:r>
            <a:r>
              <a:rPr lang="en-US" dirty="0" smtClean="0"/>
              <a:t> </a:t>
            </a:r>
            <a:r>
              <a:rPr lang="en-US" dirty="0" err="1" smtClean="0"/>
              <a:t>tính</a:t>
            </a:r>
            <a:r>
              <a:rPr lang="en-US" dirty="0" smtClean="0"/>
              <a:t> </a:t>
            </a:r>
            <a:r>
              <a:rPr lang="en-US" dirty="0" err="1" smtClean="0"/>
              <a:t>hoặc</a:t>
            </a:r>
            <a:r>
              <a:rPr lang="en-US" dirty="0" smtClean="0"/>
              <a:t> </a:t>
            </a:r>
            <a:r>
              <a:rPr lang="en-US" dirty="0" err="1" smtClean="0"/>
              <a:t>bất</a:t>
            </a:r>
            <a:r>
              <a:rPr lang="en-US" dirty="0" smtClean="0"/>
              <a:t> </a:t>
            </a:r>
            <a:r>
              <a:rPr lang="en-US" dirty="0" err="1" smtClean="0"/>
              <a:t>kỳ</a:t>
            </a:r>
            <a:r>
              <a:rPr lang="en-US" dirty="0" smtClean="0"/>
              <a:t> </a:t>
            </a:r>
            <a:r>
              <a:rPr lang="en-US" dirty="0" err="1" smtClean="0"/>
              <a:t>thiết</a:t>
            </a:r>
            <a:r>
              <a:rPr lang="en-US" dirty="0" smtClean="0"/>
              <a:t> </a:t>
            </a:r>
            <a:r>
              <a:rPr lang="en-US" dirty="0" err="1" smtClean="0"/>
              <a:t>bị</a:t>
            </a:r>
            <a:r>
              <a:rPr lang="en-US" dirty="0" smtClean="0"/>
              <a:t> </a:t>
            </a:r>
            <a:r>
              <a:rPr lang="en-US" dirty="0" err="1" smtClean="0"/>
              <a:t>nào</a:t>
            </a:r>
            <a:r>
              <a:rPr lang="en-US" dirty="0" smtClean="0"/>
              <a:t> </a:t>
            </a:r>
            <a:r>
              <a:rPr lang="en-US" dirty="0" err="1" smtClean="0"/>
              <a:t>có</a:t>
            </a:r>
            <a:r>
              <a:rPr lang="en-US" dirty="0" smtClean="0"/>
              <a:t> </a:t>
            </a:r>
            <a:r>
              <a:rPr lang="en-US" dirty="0" err="1" smtClean="0"/>
              <a:t>thể</a:t>
            </a:r>
            <a:r>
              <a:rPr lang="en-US" dirty="0" smtClean="0"/>
              <a:t> </a:t>
            </a:r>
            <a:r>
              <a:rPr lang="en-US" dirty="0" err="1" smtClean="0"/>
              <a:t>kết</a:t>
            </a:r>
            <a:r>
              <a:rPr lang="en-US" dirty="0" smtClean="0"/>
              <a:t> </a:t>
            </a:r>
            <a:r>
              <a:rPr lang="en-US" dirty="0" err="1" smtClean="0"/>
              <a:t>nối</a:t>
            </a:r>
            <a:r>
              <a:rPr lang="en-US" dirty="0" smtClean="0"/>
              <a:t> Internet thông qua </a:t>
            </a:r>
            <a:r>
              <a:rPr lang="en-US" dirty="0" err="1" smtClean="0"/>
              <a:t>một</a:t>
            </a:r>
            <a:r>
              <a:rPr lang="en-US" dirty="0" smtClean="0"/>
              <a:t> </a:t>
            </a:r>
            <a:r>
              <a:rPr lang="en-US" dirty="0" err="1" smtClean="0"/>
              <a:t>vài</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người</a:t>
            </a:r>
            <a:r>
              <a:rPr lang="en-US" dirty="0" smtClean="0"/>
              <a:t> </a:t>
            </a:r>
            <a:r>
              <a:rPr lang="en-US" dirty="0" err="1" smtClean="0"/>
              <a:t>dùng</a:t>
            </a:r>
            <a:r>
              <a:rPr lang="en-US" dirty="0" smtClean="0"/>
              <a:t>.</a:t>
            </a:r>
            <a:endParaRPr lang="en-US" dirty="0"/>
          </a:p>
        </p:txBody>
      </p:sp>
    </p:spTree>
    <p:extLst>
      <p:ext uri="{BB962C8B-B14F-4D97-AF65-F5344CB8AC3E}">
        <p14:creationId xmlns:p14="http://schemas.microsoft.com/office/powerpoint/2010/main" val="3657638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Điện</a:t>
            </a:r>
            <a:r>
              <a:rPr lang="en-US" dirty="0"/>
              <a:t> </a:t>
            </a:r>
            <a:r>
              <a:rPr lang="en-US" dirty="0" err="1"/>
              <a:t>toán</a:t>
            </a:r>
            <a:r>
              <a:rPr lang="en-US" dirty="0"/>
              <a:t> </a:t>
            </a:r>
            <a:r>
              <a:rPr lang="en-US" dirty="0" err="1"/>
              <a:t>phổ</a:t>
            </a:r>
            <a:r>
              <a:rPr lang="en-US" dirty="0"/>
              <a:t> </a:t>
            </a:r>
            <a:r>
              <a:rPr lang="en-US" dirty="0" err="1"/>
              <a:t>cập</a:t>
            </a:r>
            <a:endParaRPr lang="en-US" dirty="0"/>
          </a:p>
        </p:txBody>
      </p:sp>
      <p:sp>
        <p:nvSpPr>
          <p:cNvPr id="3" name="Marcador de contenido 2"/>
          <p:cNvSpPr>
            <a:spLocks noGrp="1"/>
          </p:cNvSpPr>
          <p:nvPr>
            <p:ph idx="1"/>
          </p:nvPr>
        </p:nvSpPr>
        <p:spPr/>
        <p:txBody>
          <a:bodyPr>
            <a:normAutofit fontScale="85000" lnSpcReduction="20000"/>
          </a:bodyPr>
          <a:lstStyle/>
          <a:p>
            <a:r>
              <a:rPr lang="en-US" dirty="0" err="1"/>
              <a:t>Điện</a:t>
            </a:r>
            <a:r>
              <a:rPr lang="en-US" dirty="0"/>
              <a:t> </a:t>
            </a:r>
            <a:r>
              <a:rPr lang="en-US" dirty="0" err="1"/>
              <a:t>toán</a:t>
            </a:r>
            <a:r>
              <a:rPr lang="en-US" dirty="0"/>
              <a:t> </a:t>
            </a:r>
            <a:r>
              <a:rPr lang="en-US" dirty="0" err="1"/>
              <a:t>phổ</a:t>
            </a:r>
            <a:r>
              <a:rPr lang="en-US" dirty="0"/>
              <a:t> </a:t>
            </a:r>
            <a:r>
              <a:rPr lang="en-US" dirty="0" err="1" smtClean="0"/>
              <a:t>cập</a:t>
            </a:r>
            <a:r>
              <a:rPr lang="en-US" dirty="0" smtClean="0"/>
              <a:t> </a:t>
            </a:r>
            <a:r>
              <a:rPr lang="en-US" dirty="0" err="1" smtClean="0"/>
              <a:t>liên</a:t>
            </a:r>
            <a:r>
              <a:rPr lang="en-US" dirty="0" smtClean="0"/>
              <a:t> </a:t>
            </a:r>
            <a:r>
              <a:rPr lang="en-US" dirty="0" err="1" smtClean="0"/>
              <a:t>quan</a:t>
            </a:r>
            <a:r>
              <a:rPr lang="en-US" dirty="0" smtClean="0"/>
              <a:t> </a:t>
            </a:r>
            <a:r>
              <a:rPr lang="en-US" dirty="0" err="1" smtClean="0"/>
              <a:t>đến</a:t>
            </a:r>
            <a:r>
              <a:rPr lang="en-US" dirty="0" smtClean="0"/>
              <a:t> </a:t>
            </a:r>
            <a:r>
              <a:rPr lang="en-US" dirty="0" err="1" smtClean="0"/>
              <a:t>việc</a:t>
            </a:r>
            <a:r>
              <a:rPr lang="en-US" dirty="0" smtClean="0"/>
              <a:t> </a:t>
            </a:r>
            <a:r>
              <a:rPr lang="en-US" b="1" dirty="0" err="1" smtClean="0"/>
              <a:t>nhúng</a:t>
            </a:r>
            <a:r>
              <a:rPr lang="en-US" b="1" dirty="0" smtClean="0"/>
              <a:t> </a:t>
            </a:r>
            <a:r>
              <a:rPr lang="en-US" b="1" dirty="0" err="1" smtClean="0"/>
              <a:t>điện</a:t>
            </a:r>
            <a:r>
              <a:rPr lang="en-US" b="1" dirty="0" smtClean="0"/>
              <a:t> </a:t>
            </a:r>
            <a:r>
              <a:rPr lang="en-US" b="1" dirty="0" err="1" smtClean="0"/>
              <a:t>toán</a:t>
            </a:r>
            <a:r>
              <a:rPr lang="en-US" b="1" dirty="0" smtClean="0"/>
              <a:t> </a:t>
            </a:r>
            <a:r>
              <a:rPr lang="en-US" b="1" dirty="0" err="1" smtClean="0"/>
              <a:t>vào</a:t>
            </a:r>
            <a:r>
              <a:rPr lang="en-US" b="1" dirty="0" smtClean="0"/>
              <a:t> </a:t>
            </a:r>
            <a:r>
              <a:rPr lang="en-US" b="1" dirty="0" err="1" smtClean="0"/>
              <a:t>môi</a:t>
            </a:r>
            <a:r>
              <a:rPr lang="en-US" b="1" dirty="0" smtClean="0"/>
              <a:t> </a:t>
            </a:r>
            <a:r>
              <a:rPr lang="en-US" b="1" dirty="0" err="1" smtClean="0"/>
              <a:t>trường</a:t>
            </a:r>
            <a:r>
              <a:rPr lang="en-US" b="1" dirty="0" smtClean="0"/>
              <a:t> </a:t>
            </a:r>
            <a:r>
              <a:rPr lang="en-US" b="1" dirty="0" err="1" smtClean="0"/>
              <a:t>sống</a:t>
            </a:r>
            <a:r>
              <a:rPr lang="en-US" b="1" dirty="0" smtClean="0"/>
              <a:t>, </a:t>
            </a:r>
            <a:r>
              <a:rPr lang="en-US" b="1" dirty="0" err="1" smtClean="0"/>
              <a:t>nhờ</a:t>
            </a:r>
            <a:r>
              <a:rPr lang="en-US" b="1" dirty="0" smtClean="0"/>
              <a:t> </a:t>
            </a:r>
            <a:r>
              <a:rPr lang="en-US" b="1" dirty="0" err="1" smtClean="0"/>
              <a:t>đó</a:t>
            </a:r>
            <a:r>
              <a:rPr lang="en-US" b="1" dirty="0" smtClean="0"/>
              <a:t> </a:t>
            </a:r>
            <a:r>
              <a:rPr lang="en-US" b="1" dirty="0" err="1" smtClean="0"/>
              <a:t>các</a:t>
            </a:r>
            <a:r>
              <a:rPr lang="en-US" b="1" dirty="0" smtClean="0"/>
              <a:t> </a:t>
            </a:r>
            <a:r>
              <a:rPr lang="en-US" b="1" dirty="0" err="1" smtClean="0"/>
              <a:t>thiết</a:t>
            </a:r>
            <a:r>
              <a:rPr lang="en-US" b="1" dirty="0" smtClean="0"/>
              <a:t> </a:t>
            </a:r>
            <a:r>
              <a:rPr lang="en-US" b="1" dirty="0" err="1" smtClean="0"/>
              <a:t>bị</a:t>
            </a:r>
            <a:r>
              <a:rPr lang="en-US" b="1" dirty="0" smtClean="0"/>
              <a:t> </a:t>
            </a:r>
            <a:r>
              <a:rPr lang="en-US" b="1" dirty="0" err="1" smtClean="0"/>
              <a:t>có</a:t>
            </a:r>
            <a:r>
              <a:rPr lang="en-US" b="1" dirty="0" smtClean="0"/>
              <a:t> </a:t>
            </a:r>
            <a:r>
              <a:rPr lang="en-US" b="1" dirty="0" err="1" smtClean="0"/>
              <a:t>thể</a:t>
            </a:r>
            <a:r>
              <a:rPr lang="en-US" b="1" dirty="0" smtClean="0"/>
              <a:t> </a:t>
            </a:r>
            <a:r>
              <a:rPr lang="en-US" b="1" dirty="0" err="1" smtClean="0"/>
              <a:t>truy</a:t>
            </a:r>
            <a:r>
              <a:rPr lang="en-US" b="1" dirty="0" smtClean="0"/>
              <a:t> </a:t>
            </a:r>
            <a:r>
              <a:rPr lang="en-US" b="1" dirty="0" err="1" smtClean="0"/>
              <a:t>cập</a:t>
            </a:r>
            <a:r>
              <a:rPr lang="en-US" b="1" dirty="0" smtClean="0"/>
              <a:t> </a:t>
            </a:r>
            <a:r>
              <a:rPr lang="en-US" b="1" dirty="0" err="1" smtClean="0"/>
              <a:t>ứng</a:t>
            </a:r>
            <a:r>
              <a:rPr lang="en-US" b="1" dirty="0" smtClean="0"/>
              <a:t> </a:t>
            </a:r>
            <a:r>
              <a:rPr lang="en-US" b="1" dirty="0" err="1" smtClean="0"/>
              <a:t>dụng</a:t>
            </a:r>
            <a:r>
              <a:rPr lang="en-US" b="1" dirty="0" smtClean="0"/>
              <a:t> và </a:t>
            </a:r>
            <a:r>
              <a:rPr lang="en-US" b="1" dirty="0" err="1" smtClean="0"/>
              <a:t>dữ</a:t>
            </a:r>
            <a:r>
              <a:rPr lang="en-US" b="1" dirty="0" smtClean="0"/>
              <a:t> </a:t>
            </a:r>
            <a:r>
              <a:rPr lang="en-US" b="1" dirty="0" err="1" smtClean="0"/>
              <a:t>liệu</a:t>
            </a:r>
            <a:r>
              <a:rPr lang="en-US" b="1" dirty="0" smtClean="0"/>
              <a:t> </a:t>
            </a:r>
            <a:r>
              <a:rPr lang="en-US" b="1" dirty="0" err="1" smtClean="0"/>
              <a:t>không</a:t>
            </a:r>
            <a:r>
              <a:rPr lang="en-US" b="1" dirty="0" smtClean="0"/>
              <a:t> </a:t>
            </a:r>
            <a:r>
              <a:rPr lang="en-US" b="1" dirty="0" err="1" smtClean="0"/>
              <a:t>giống</a:t>
            </a:r>
            <a:r>
              <a:rPr lang="en-US" b="1" dirty="0" smtClean="0"/>
              <a:t> </a:t>
            </a:r>
            <a:r>
              <a:rPr lang="en-US" b="1" dirty="0" err="1" smtClean="0"/>
              <a:t>như</a:t>
            </a:r>
            <a:r>
              <a:rPr lang="en-US" b="1" dirty="0" smtClean="0"/>
              <a:t> </a:t>
            </a:r>
            <a:r>
              <a:rPr lang="en-US" b="1" dirty="0" err="1" smtClean="0"/>
              <a:t>các</a:t>
            </a:r>
            <a:r>
              <a:rPr lang="en-US" b="1" dirty="0" smtClean="0"/>
              <a:t> </a:t>
            </a:r>
            <a:r>
              <a:rPr lang="en-US" b="1" dirty="0" err="1" smtClean="0"/>
              <a:t>đối</a:t>
            </a:r>
            <a:r>
              <a:rPr lang="en-US" b="1" dirty="0" smtClean="0"/>
              <a:t> </a:t>
            </a:r>
            <a:r>
              <a:rPr lang="en-US" b="1" dirty="0" err="1" smtClean="0"/>
              <a:t>tượng</a:t>
            </a:r>
            <a:r>
              <a:rPr lang="en-US" b="1" dirty="0" smtClean="0"/>
              <a:t> </a:t>
            </a:r>
            <a:r>
              <a:rPr lang="en-US" b="1" dirty="0" err="1" smtClean="0"/>
              <a:t>riêng</a:t>
            </a:r>
            <a:r>
              <a:rPr lang="en-US" b="1" dirty="0" smtClean="0"/>
              <a:t> </a:t>
            </a:r>
            <a:r>
              <a:rPr lang="en-US" b="1" dirty="0" err="1" smtClean="0"/>
              <a:t>r</a:t>
            </a:r>
            <a:r>
              <a:rPr lang="en-US" dirty="0" err="1" smtClean="0"/>
              <a:t>ẽ</a:t>
            </a:r>
            <a:r>
              <a:rPr lang="en-US" dirty="0" smtClean="0"/>
              <a:t>.</a:t>
            </a:r>
            <a:r>
              <a:rPr lang="en-US" dirty="0" smtClean="0"/>
              <a:t>. </a:t>
            </a:r>
            <a:r>
              <a:rPr lang="en-US" dirty="0" err="1" smtClean="0"/>
              <a:t>Nó</a:t>
            </a:r>
            <a:r>
              <a:rPr lang="en-US" dirty="0" smtClean="0"/>
              <a:t> </a:t>
            </a:r>
            <a:r>
              <a:rPr lang="en-US" dirty="0" err="1" smtClean="0"/>
              <a:t>nhằm</a:t>
            </a:r>
            <a:r>
              <a:rPr lang="en-US" dirty="0" smtClean="0"/>
              <a:t> nhung </a:t>
            </a:r>
            <a:r>
              <a:rPr lang="en-US" dirty="0" err="1" smtClean="0"/>
              <a:t>các</a:t>
            </a:r>
            <a:r>
              <a:rPr lang="en-US" dirty="0" smtClean="0"/>
              <a:t> </a:t>
            </a:r>
            <a:r>
              <a:rPr lang="en-US" dirty="0" err="1" smtClean="0"/>
              <a:t>thiết</a:t>
            </a:r>
            <a:r>
              <a:rPr lang="en-US" dirty="0" smtClean="0"/>
              <a:t> </a:t>
            </a:r>
            <a:r>
              <a:rPr lang="en-US" dirty="0" err="1" smtClean="0"/>
              <a:t>bị</a:t>
            </a:r>
            <a:r>
              <a:rPr lang="en-US" dirty="0" smtClean="0"/>
              <a:t> </a:t>
            </a:r>
            <a:r>
              <a:rPr lang="en-US" dirty="0" err="1" smtClean="0"/>
              <a:t>này</a:t>
            </a:r>
            <a:r>
              <a:rPr lang="en-US" dirty="0" smtClean="0"/>
              <a:t> </a:t>
            </a:r>
            <a:r>
              <a:rPr lang="en-US" dirty="0" err="1" smtClean="0"/>
              <a:t>vào</a:t>
            </a:r>
            <a:r>
              <a:rPr lang="en-US" dirty="0" smtClean="0"/>
              <a:t> </a:t>
            </a:r>
            <a:r>
              <a:rPr lang="en-US" dirty="0" err="1" smtClean="0"/>
              <a:t>môi</a:t>
            </a:r>
            <a:r>
              <a:rPr lang="en-US" dirty="0" smtClean="0"/>
              <a:t> </a:t>
            </a:r>
            <a:r>
              <a:rPr lang="en-US" dirty="0" err="1" smtClean="0"/>
              <a:t>trường</a:t>
            </a:r>
            <a:r>
              <a:rPr lang="en-US" dirty="0" smtClean="0"/>
              <a:t> </a:t>
            </a:r>
            <a:r>
              <a:rPr lang="en-US" dirty="0" err="1" smtClean="0"/>
              <a:t>xung</a:t>
            </a:r>
            <a:r>
              <a:rPr lang="en-US" dirty="0" smtClean="0"/>
              <a:t> </a:t>
            </a:r>
            <a:r>
              <a:rPr lang="en-US" dirty="0" err="1" smtClean="0"/>
              <a:t>quanh</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nhờ</a:t>
            </a:r>
            <a:r>
              <a:rPr lang="en-US" dirty="0" smtClean="0"/>
              <a:t> </a:t>
            </a:r>
            <a:r>
              <a:rPr lang="en-US" dirty="0" err="1" smtClean="0"/>
              <a:t>đó</a:t>
            </a:r>
            <a:r>
              <a:rPr lang="en-US" dirty="0" smtClean="0"/>
              <a:t> </a:t>
            </a:r>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tương</a:t>
            </a:r>
            <a:r>
              <a:rPr lang="en-US" dirty="0" smtClean="0"/>
              <a:t> </a:t>
            </a:r>
            <a:r>
              <a:rPr lang="en-US" dirty="0" err="1" smtClean="0"/>
              <a:t>tác</a:t>
            </a:r>
            <a:r>
              <a:rPr lang="en-US" dirty="0" smtClean="0"/>
              <a:t> </a:t>
            </a:r>
            <a:r>
              <a:rPr lang="en-US" dirty="0" err="1" smtClean="0"/>
              <a:t>tự</a:t>
            </a:r>
            <a:r>
              <a:rPr lang="en-US" dirty="0" smtClean="0"/>
              <a:t> </a:t>
            </a:r>
            <a:r>
              <a:rPr lang="en-US" dirty="0" err="1" smtClean="0"/>
              <a:t>nhiên</a:t>
            </a:r>
            <a:r>
              <a:rPr lang="en-US" dirty="0" smtClean="0"/>
              <a:t> </a:t>
            </a:r>
            <a:r>
              <a:rPr lang="en-US" dirty="0" err="1" smtClean="0"/>
              <a:t>với</a:t>
            </a:r>
            <a:r>
              <a:rPr lang="en-US" dirty="0" smtClean="0"/>
              <a:t> </a:t>
            </a:r>
            <a:r>
              <a:rPr lang="en-US" dirty="0" err="1" smtClean="0"/>
              <a:t>chúng</a:t>
            </a:r>
            <a:r>
              <a:rPr lang="en-US" dirty="0" smtClean="0"/>
              <a:t> và </a:t>
            </a:r>
            <a:r>
              <a:rPr lang="en-US" dirty="0" err="1" smtClean="0"/>
              <a:t>thực</a:t>
            </a:r>
            <a:r>
              <a:rPr lang="en-US" dirty="0" smtClean="0"/>
              <a:t> </a:t>
            </a:r>
            <a:r>
              <a:rPr lang="en-US" dirty="0" err="1" smtClean="0"/>
              <a:t>hiện</a:t>
            </a:r>
            <a:r>
              <a:rPr lang="en-US" dirty="0" smtClean="0"/>
              <a:t> </a:t>
            </a:r>
            <a:r>
              <a:rPr lang="en-US" dirty="0" err="1" smtClean="0"/>
              <a:t>các</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thường</a:t>
            </a:r>
            <a:r>
              <a:rPr lang="en-US" dirty="0" smtClean="0"/>
              <a:t> </a:t>
            </a:r>
            <a:r>
              <a:rPr lang="en-US" dirty="0" err="1" smtClean="0"/>
              <a:t>ngày</a:t>
            </a:r>
            <a:r>
              <a:rPr lang="en-US" dirty="0" smtClean="0"/>
              <a:t> thông qua </a:t>
            </a:r>
            <a:r>
              <a:rPr lang="en-US" dirty="0" err="1" smtClean="0"/>
              <a:t>môi</a:t>
            </a:r>
            <a:r>
              <a:rPr lang="en-US" dirty="0" smtClean="0"/>
              <a:t> </a:t>
            </a:r>
            <a:r>
              <a:rPr lang="en-US" dirty="0" err="1" smtClean="0"/>
              <a:t>trường</a:t>
            </a:r>
            <a:r>
              <a:rPr lang="en-US" dirty="0" smtClean="0"/>
              <a:t> </a:t>
            </a:r>
            <a:r>
              <a:rPr lang="en-US" dirty="0" err="1" smtClean="0"/>
              <a:t>điện</a:t>
            </a:r>
            <a:r>
              <a:rPr lang="en-US" dirty="0" smtClean="0"/>
              <a:t> </a:t>
            </a:r>
            <a:r>
              <a:rPr lang="en-US" dirty="0" err="1" smtClean="0"/>
              <a:t>toán</a:t>
            </a:r>
            <a:r>
              <a:rPr lang="en-US" dirty="0" smtClean="0"/>
              <a:t> trong </a:t>
            </a:r>
            <a:r>
              <a:rPr lang="en-US" dirty="0" err="1" smtClean="0"/>
              <a:t>suốt</a:t>
            </a:r>
            <a:r>
              <a:rPr lang="en-US" dirty="0" smtClean="0"/>
              <a:t>. </a:t>
            </a:r>
            <a:r>
              <a:rPr lang="en-US" dirty="0" err="1" smtClean="0"/>
              <a:t>Chúng</a:t>
            </a:r>
            <a:r>
              <a:rPr lang="en-US" dirty="0" smtClean="0"/>
              <a:t> ta </a:t>
            </a:r>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điện</a:t>
            </a:r>
            <a:r>
              <a:rPr lang="en-US" dirty="0" smtClean="0"/>
              <a:t> </a:t>
            </a:r>
            <a:r>
              <a:rPr lang="en-US" dirty="0" err="1" smtClean="0"/>
              <a:t>toán</a:t>
            </a:r>
            <a:r>
              <a:rPr lang="en-US" dirty="0" smtClean="0"/>
              <a:t> </a:t>
            </a:r>
            <a:r>
              <a:rPr lang="en-US" dirty="0" err="1" smtClean="0"/>
              <a:t>phổ</a:t>
            </a:r>
            <a:r>
              <a:rPr lang="en-US" dirty="0" smtClean="0"/>
              <a:t> </a:t>
            </a:r>
            <a:r>
              <a:rPr lang="en-US" dirty="0" err="1" smtClean="0"/>
              <a:t>cập</a:t>
            </a:r>
            <a:r>
              <a:rPr lang="en-US" dirty="0" smtClean="0"/>
              <a:t> thông qua </a:t>
            </a:r>
            <a:r>
              <a:rPr lang="en-US" dirty="0" err="1" smtClean="0"/>
              <a:t>một</a:t>
            </a:r>
            <a:r>
              <a:rPr lang="en-US" dirty="0" smtClean="0"/>
              <a:t> </a:t>
            </a:r>
            <a:r>
              <a:rPr lang="en-US" dirty="0" err="1" smtClean="0"/>
              <a:t>vài</a:t>
            </a:r>
            <a:r>
              <a:rPr lang="en-US" dirty="0" smtClean="0"/>
              <a:t> </a:t>
            </a:r>
            <a:r>
              <a:rPr lang="en-US" dirty="0" err="1" smtClean="0"/>
              <a:t>thiết</a:t>
            </a:r>
            <a:r>
              <a:rPr lang="en-US" dirty="0" smtClean="0"/>
              <a:t> </a:t>
            </a:r>
            <a:r>
              <a:rPr lang="en-US" dirty="0" err="1" smtClean="0"/>
              <a:t>bị</a:t>
            </a:r>
            <a:r>
              <a:rPr lang="en-US" dirty="0" smtClean="0"/>
              <a:t> và </a:t>
            </a:r>
            <a:r>
              <a:rPr lang="en-US" dirty="0" err="1" smtClean="0"/>
              <a:t>hệ</a:t>
            </a:r>
            <a:r>
              <a:rPr lang="en-US" dirty="0" smtClean="0"/>
              <a:t> </a:t>
            </a:r>
            <a:r>
              <a:rPr lang="en-US" dirty="0" err="1" smtClean="0"/>
              <a:t>thống</a:t>
            </a:r>
            <a:r>
              <a:rPr lang="en-US" dirty="0" smtClean="0"/>
              <a:t> </a:t>
            </a:r>
            <a:r>
              <a:rPr lang="en-US" dirty="0" err="1" smtClean="0"/>
              <a:t>như</a:t>
            </a:r>
            <a:r>
              <a:rPr lang="en-US" dirty="0" smtClean="0"/>
              <a:t> </a:t>
            </a:r>
            <a:r>
              <a:rPr lang="en-US" dirty="0" err="1" smtClean="0"/>
              <a:t>điện</a:t>
            </a:r>
            <a:r>
              <a:rPr lang="en-US" dirty="0" smtClean="0"/>
              <a:t> </a:t>
            </a:r>
            <a:r>
              <a:rPr lang="en-US" dirty="0" err="1" smtClean="0"/>
              <a:t>thoại</a:t>
            </a:r>
            <a:r>
              <a:rPr lang="en-US" dirty="0" smtClean="0"/>
              <a:t> di </a:t>
            </a:r>
            <a:r>
              <a:rPr lang="en-US" dirty="0" err="1" smtClean="0"/>
              <a:t>động</a:t>
            </a:r>
            <a:r>
              <a:rPr lang="en-US" dirty="0" smtClean="0"/>
              <a:t>, tablets, </a:t>
            </a:r>
            <a:r>
              <a:rPr lang="en-US" dirty="0" err="1" smtClean="0"/>
              <a:t>hoặc</a:t>
            </a:r>
            <a:r>
              <a:rPr lang="en-US" dirty="0" smtClean="0"/>
              <a:t> </a:t>
            </a:r>
            <a:r>
              <a:rPr lang="en-US" dirty="0" err="1" smtClean="0"/>
              <a:t>các</a:t>
            </a:r>
            <a:r>
              <a:rPr lang="en-US" dirty="0" smtClean="0"/>
              <a:t> </a:t>
            </a:r>
            <a:r>
              <a:rPr lang="en-US" dirty="0" err="1" smtClean="0"/>
              <a:t>bộ</a:t>
            </a:r>
            <a:r>
              <a:rPr lang="en-US" dirty="0" smtClean="0"/>
              <a:t> </a:t>
            </a:r>
            <a:r>
              <a:rPr lang="en-US" dirty="0" err="1" smtClean="0"/>
              <a:t>quần</a:t>
            </a:r>
            <a:r>
              <a:rPr lang="en-US" dirty="0" smtClean="0"/>
              <a:t> </a:t>
            </a:r>
            <a:r>
              <a:rPr lang="en-US" dirty="0" err="1" smtClean="0"/>
              <a:t>áo</a:t>
            </a:r>
            <a:r>
              <a:rPr lang="en-US" dirty="0" smtClean="0"/>
              <a:t> thông minh, </a:t>
            </a:r>
            <a:r>
              <a:rPr lang="en-US" dirty="0" err="1" smtClean="0"/>
              <a:t>mà</a:t>
            </a:r>
            <a:r>
              <a:rPr lang="en-US" dirty="0" smtClean="0"/>
              <a:t> </a:t>
            </a:r>
            <a:r>
              <a:rPr lang="en-US" dirty="0" err="1" smtClean="0"/>
              <a:t>không</a:t>
            </a:r>
            <a:r>
              <a:rPr lang="en-US" dirty="0" smtClean="0"/>
              <a:t> </a:t>
            </a:r>
            <a:r>
              <a:rPr lang="en-US" dirty="0" err="1" smtClean="0"/>
              <a:t>cần</a:t>
            </a:r>
            <a:r>
              <a:rPr lang="en-US" dirty="0" smtClean="0"/>
              <a:t> thông báo </a:t>
            </a:r>
            <a:r>
              <a:rPr lang="en-US" dirty="0" err="1" smtClean="0"/>
              <a:t>với</a:t>
            </a:r>
            <a:r>
              <a:rPr lang="en-US" dirty="0" smtClean="0"/>
              <a:t> </a:t>
            </a:r>
            <a:r>
              <a:rPr lang="en-US" dirty="0" err="1" smtClean="0"/>
              <a:t>chúng</a:t>
            </a:r>
            <a:r>
              <a:rPr lang="en-US" dirty="0" smtClean="0"/>
              <a:t> </a:t>
            </a:r>
            <a:r>
              <a:rPr lang="en-US" dirty="0" err="1" smtClean="0"/>
              <a:t>mọi</a:t>
            </a:r>
            <a:r>
              <a:rPr lang="en-US" dirty="0" smtClean="0"/>
              <a:t> </a:t>
            </a:r>
            <a:r>
              <a:rPr lang="en-US" dirty="0" err="1" smtClean="0"/>
              <a:t>thời</a:t>
            </a:r>
            <a:r>
              <a:rPr lang="en-US" dirty="0" smtClean="0"/>
              <a:t> </a:t>
            </a:r>
            <a:r>
              <a:rPr lang="en-US" dirty="0" err="1" smtClean="0"/>
              <a:t>điểm</a:t>
            </a:r>
            <a:r>
              <a:rPr lang="en-US" dirty="0" smtClean="0"/>
              <a:t>. </a:t>
            </a:r>
            <a:r>
              <a:rPr lang="en-US" dirty="0" err="1" smtClean="0"/>
              <a:t>Với</a:t>
            </a:r>
            <a:r>
              <a:rPr lang="en-US" dirty="0" smtClean="0"/>
              <a:t> </a:t>
            </a:r>
            <a:r>
              <a:rPr lang="en-US" dirty="0" err="1" smtClean="0"/>
              <a:t>những</a:t>
            </a:r>
            <a:r>
              <a:rPr lang="en-US" dirty="0" smtClean="0"/>
              <a:t> </a:t>
            </a:r>
            <a:r>
              <a:rPr lang="en-US" dirty="0" err="1" smtClean="0"/>
              <a:t>loại</a:t>
            </a:r>
            <a:r>
              <a:rPr lang="en-US" dirty="0" smtClean="0"/>
              <a:t> </a:t>
            </a:r>
            <a:r>
              <a:rPr lang="en-US" dirty="0" err="1" smtClean="0"/>
              <a:t>này</a:t>
            </a:r>
            <a:r>
              <a:rPr lang="en-US" dirty="0" smtClean="0"/>
              <a:t>, </a:t>
            </a:r>
            <a:r>
              <a:rPr lang="en-US" dirty="0" err="1" smtClean="0"/>
              <a:t>chúng</a:t>
            </a:r>
            <a:r>
              <a:rPr lang="en-US" dirty="0" smtClean="0"/>
              <a:t> ta </a:t>
            </a:r>
            <a:r>
              <a:rPr lang="en-US" dirty="0" err="1" smtClean="0"/>
              <a:t>chỉ</a:t>
            </a:r>
            <a:r>
              <a:rPr lang="en-US" dirty="0" smtClean="0"/>
              <a:t> </a:t>
            </a:r>
            <a:r>
              <a:rPr lang="en-US" dirty="0" err="1" smtClean="0"/>
              <a:t>cần</a:t>
            </a:r>
            <a:r>
              <a:rPr lang="en-US" dirty="0" smtClean="0"/>
              <a:t> </a:t>
            </a:r>
            <a:r>
              <a:rPr lang="en-US" dirty="0" err="1" smtClean="0"/>
              <a:t>truy</a:t>
            </a:r>
            <a:r>
              <a:rPr lang="en-US" dirty="0" smtClean="0"/>
              <a:t> </a:t>
            </a:r>
            <a:r>
              <a:rPr lang="en-US" dirty="0" err="1" smtClean="0"/>
              <a:t>cập</a:t>
            </a:r>
            <a:r>
              <a:rPr lang="en-US" dirty="0" smtClean="0"/>
              <a:t> Internet.</a:t>
            </a:r>
            <a:endParaRPr lang="en-US" dirty="0"/>
          </a:p>
          <a:p>
            <a:endParaRPr lang="en-US" dirty="0"/>
          </a:p>
        </p:txBody>
      </p:sp>
    </p:spTree>
    <p:extLst>
      <p:ext uri="{BB962C8B-B14F-4D97-AF65-F5344CB8AC3E}">
        <p14:creationId xmlns:p14="http://schemas.microsoft.com/office/powerpoint/2010/main" val="3675987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Vài</a:t>
            </a:r>
            <a:r>
              <a:rPr lang="en-US" dirty="0" smtClean="0"/>
              <a:t> </a:t>
            </a:r>
            <a:r>
              <a:rPr lang="en-US" dirty="0" err="1" smtClean="0"/>
              <a:t>ví</a:t>
            </a:r>
            <a:r>
              <a:rPr lang="en-US" dirty="0" smtClean="0"/>
              <a:t> </a:t>
            </a:r>
            <a:r>
              <a:rPr lang="en-US" dirty="0" err="1" smtClean="0"/>
              <a:t>dụ</a:t>
            </a:r>
            <a:r>
              <a:rPr lang="en-US" dirty="0" smtClean="0"/>
              <a:t> </a:t>
            </a:r>
            <a:r>
              <a:rPr lang="en-US" dirty="0" err="1" smtClean="0"/>
              <a:t>về</a:t>
            </a:r>
            <a:r>
              <a:rPr lang="en-US" dirty="0" smtClean="0"/>
              <a:t> </a:t>
            </a:r>
            <a:r>
              <a:rPr lang="en-US" dirty="0" err="1" smtClean="0"/>
              <a:t>độ</a:t>
            </a:r>
            <a:r>
              <a:rPr lang="en-US" dirty="0" smtClean="0"/>
              <a:t> </a:t>
            </a:r>
            <a:r>
              <a:rPr lang="en-US" dirty="0" err="1" smtClean="0"/>
              <a:t>phổ</a:t>
            </a:r>
            <a:r>
              <a:rPr lang="en-US" dirty="0" smtClean="0"/>
              <a:t> </a:t>
            </a:r>
            <a:r>
              <a:rPr lang="en-US" dirty="0" err="1" smtClean="0"/>
              <a:t>cập</a:t>
            </a:r>
            <a:endParaRPr lang="en-US" dirty="0"/>
          </a:p>
        </p:txBody>
      </p:sp>
      <p:sp>
        <p:nvSpPr>
          <p:cNvPr id="3" name="Marcador de contenido 2"/>
          <p:cNvSpPr>
            <a:spLocks noGrp="1"/>
          </p:cNvSpPr>
          <p:nvPr>
            <p:ph idx="1"/>
          </p:nvPr>
        </p:nvSpPr>
        <p:spPr/>
        <p:txBody>
          <a:bodyPr>
            <a:normAutofit fontScale="85000" lnSpcReduction="20000"/>
          </a:bodyPr>
          <a:lstStyle/>
          <a:p>
            <a:r>
              <a:rPr lang="en-US" dirty="0" err="1" smtClean="0"/>
              <a:t>Có</a:t>
            </a:r>
            <a:r>
              <a:rPr lang="en-US" dirty="0" smtClean="0"/>
              <a:t> </a:t>
            </a:r>
            <a:r>
              <a:rPr lang="en-US" dirty="0" err="1" smtClean="0"/>
              <a:t>vài</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cung</a:t>
            </a:r>
            <a:r>
              <a:rPr lang="en-US" dirty="0" smtClean="0"/>
              <a:t> </a:t>
            </a:r>
            <a:r>
              <a:rPr lang="en-US" dirty="0" err="1" smtClean="0"/>
              <a:t>cấp</a:t>
            </a:r>
            <a:r>
              <a:rPr lang="en-US" dirty="0" smtClean="0"/>
              <a:t> sự </a:t>
            </a:r>
            <a:r>
              <a:rPr lang="en-US" dirty="0" err="1" smtClean="0"/>
              <a:t>phổ</a:t>
            </a:r>
            <a:r>
              <a:rPr lang="en-US" dirty="0" smtClean="0"/>
              <a:t> </a:t>
            </a:r>
            <a:r>
              <a:rPr lang="en-US" dirty="0" err="1" smtClean="0"/>
              <a:t>cập</a:t>
            </a:r>
            <a:r>
              <a:rPr lang="en-US" dirty="0" smtClean="0"/>
              <a:t>, </a:t>
            </a:r>
            <a:r>
              <a:rPr lang="en-US" dirty="0" err="1" smtClean="0"/>
              <a:t>như</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lịch</a:t>
            </a:r>
            <a:r>
              <a:rPr lang="en-US" dirty="0" smtClean="0"/>
              <a:t>, </a:t>
            </a:r>
            <a:r>
              <a:rPr lang="en-US" dirty="0" err="1" smtClean="0"/>
              <a:t>liên</a:t>
            </a:r>
            <a:r>
              <a:rPr lang="en-US" dirty="0" smtClean="0"/>
              <a:t> </a:t>
            </a:r>
            <a:r>
              <a:rPr lang="en-US" dirty="0" err="1" smtClean="0"/>
              <a:t>hệ</a:t>
            </a:r>
            <a:r>
              <a:rPr lang="en-US" dirty="0" smtClean="0"/>
              <a:t>, </a:t>
            </a:r>
            <a:r>
              <a:rPr lang="en-US" dirty="0" smtClean="0"/>
              <a:t>Outlook.com </a:t>
            </a:r>
            <a:r>
              <a:rPr lang="en-US" dirty="0" err="1" smtClean="0"/>
              <a:t>cho</a:t>
            </a:r>
            <a:r>
              <a:rPr lang="en-US" dirty="0" smtClean="0"/>
              <a:t> email, OneDrive </a:t>
            </a:r>
            <a:r>
              <a:rPr lang="en-US" dirty="0" err="1" smtClean="0"/>
              <a:t>để</a:t>
            </a:r>
            <a:r>
              <a:rPr lang="en-US" dirty="0" smtClean="0"/>
              <a:t> </a:t>
            </a:r>
            <a:r>
              <a:rPr lang="en-US" dirty="0" err="1" smtClean="0"/>
              <a:t>lưu</a:t>
            </a:r>
            <a:r>
              <a:rPr lang="en-US" dirty="0" smtClean="0"/>
              <a:t> </a:t>
            </a:r>
            <a:r>
              <a:rPr lang="en-US" dirty="0" err="1" smtClean="0"/>
              <a:t>trữ</a:t>
            </a:r>
            <a:r>
              <a:rPr lang="en-US" dirty="0" smtClean="0"/>
              <a:t> file, </a:t>
            </a:r>
            <a:r>
              <a:rPr lang="en-US" dirty="0" err="1" smtClean="0"/>
              <a:t>đồng</a:t>
            </a:r>
            <a:r>
              <a:rPr lang="en-US" dirty="0" smtClean="0"/>
              <a:t> </a:t>
            </a:r>
            <a:r>
              <a:rPr lang="en-US" dirty="0" err="1" smtClean="0"/>
              <a:t>bộ</a:t>
            </a:r>
            <a:r>
              <a:rPr lang="en-US" dirty="0" smtClean="0"/>
              <a:t> và chia </a:t>
            </a:r>
            <a:r>
              <a:rPr lang="en-US" dirty="0" err="1" smtClean="0"/>
              <a:t>sẻ</a:t>
            </a:r>
            <a:r>
              <a:rPr lang="en-US" dirty="0" smtClean="0"/>
              <a:t>, </a:t>
            </a:r>
            <a:r>
              <a:rPr lang="en-US" dirty="0" smtClean="0"/>
              <a:t>Office365, </a:t>
            </a:r>
            <a:r>
              <a:rPr lang="en-US" dirty="0" smtClean="0"/>
              <a:t>và </a:t>
            </a:r>
            <a:r>
              <a:rPr lang="en-US" dirty="0" err="1" smtClean="0"/>
              <a:t>nhiều</a:t>
            </a:r>
            <a:r>
              <a:rPr lang="en-US" dirty="0" smtClean="0"/>
              <a:t> </a:t>
            </a:r>
            <a:r>
              <a:rPr lang="en-US" dirty="0" err="1" smtClean="0"/>
              <a:t>hơn</a:t>
            </a:r>
            <a:r>
              <a:rPr lang="en-US" dirty="0" smtClean="0"/>
              <a:t> </a:t>
            </a:r>
            <a:r>
              <a:rPr lang="en-US" dirty="0" err="1" smtClean="0"/>
              <a:t>nữa</a:t>
            </a:r>
            <a:r>
              <a:rPr lang="en-US" dirty="0" smtClean="0"/>
              <a:t>. </a:t>
            </a:r>
            <a:r>
              <a:rPr lang="en-US" dirty="0" err="1" smtClean="0"/>
              <a:t>Bạn</a:t>
            </a:r>
            <a:r>
              <a:rPr lang="en-US" dirty="0" smtClean="0"/>
              <a:t> </a:t>
            </a:r>
            <a:r>
              <a:rPr lang="en-US" dirty="0" err="1" smtClean="0"/>
              <a:t>chỉ</a:t>
            </a:r>
            <a:r>
              <a:rPr lang="en-US" dirty="0" smtClean="0"/>
              <a:t> </a:t>
            </a:r>
            <a:r>
              <a:rPr lang="en-US" dirty="0" err="1" smtClean="0"/>
              <a:t>cần</a:t>
            </a:r>
            <a:r>
              <a:rPr lang="en-US" dirty="0" smtClean="0"/>
              <a:t> </a:t>
            </a:r>
            <a:r>
              <a:rPr lang="en-US" dirty="0" err="1" smtClean="0"/>
              <a:t>cài</a:t>
            </a:r>
            <a:r>
              <a:rPr lang="en-US" dirty="0" smtClean="0"/>
              <a:t> </a:t>
            </a:r>
            <a:r>
              <a:rPr lang="en-US" dirty="0" err="1" smtClean="0"/>
              <a:t>những</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này</a:t>
            </a:r>
            <a:r>
              <a:rPr lang="en-US" dirty="0" smtClean="0"/>
              <a:t> </a:t>
            </a:r>
            <a:r>
              <a:rPr lang="en-US" dirty="0" err="1" smtClean="0"/>
              <a:t>lên</a:t>
            </a:r>
            <a:r>
              <a:rPr lang="en-US" dirty="0" smtClean="0"/>
              <a:t> </a:t>
            </a:r>
            <a:r>
              <a:rPr lang="en-US" dirty="0" err="1" smtClean="0"/>
              <a:t>thiết</a:t>
            </a:r>
            <a:r>
              <a:rPr lang="en-US" dirty="0" smtClean="0"/>
              <a:t> </a:t>
            </a:r>
            <a:r>
              <a:rPr lang="en-US" dirty="0" err="1" smtClean="0"/>
              <a:t>bị</a:t>
            </a:r>
            <a:r>
              <a:rPr lang="en-US" dirty="0" smtClean="0"/>
              <a:t> và </a:t>
            </a:r>
            <a:r>
              <a:rPr lang="en-US" dirty="0" err="1" smtClean="0"/>
              <a:t>có</a:t>
            </a:r>
            <a:r>
              <a:rPr lang="en-US" dirty="0" smtClean="0"/>
              <a:t> </a:t>
            </a:r>
            <a:r>
              <a:rPr lang="en-US" dirty="0" err="1" smtClean="0"/>
              <a:t>thể</a:t>
            </a:r>
            <a:r>
              <a:rPr lang="en-US" dirty="0" smtClean="0"/>
              <a:t> </a:t>
            </a:r>
            <a:r>
              <a:rPr lang="en-US" dirty="0" err="1" smtClean="0"/>
              <a:t>có</a:t>
            </a:r>
            <a:r>
              <a:rPr lang="en-US" dirty="0" smtClean="0"/>
              <a:t> thông tin </a:t>
            </a:r>
            <a:r>
              <a:rPr lang="en-US" dirty="0" err="1" smtClean="0"/>
              <a:t>được</a:t>
            </a:r>
            <a:r>
              <a:rPr lang="en-US" dirty="0" smtClean="0"/>
              <a:t> </a:t>
            </a:r>
            <a:r>
              <a:rPr lang="en-US" dirty="0" err="1" smtClean="0"/>
              <a:t>đồng</a:t>
            </a:r>
            <a:r>
              <a:rPr lang="en-US" dirty="0" smtClean="0"/>
              <a:t> </a:t>
            </a:r>
            <a:r>
              <a:rPr lang="en-US" dirty="0" err="1" smtClean="0"/>
              <a:t>bộ</a:t>
            </a:r>
            <a:r>
              <a:rPr lang="en-US" dirty="0" smtClean="0"/>
              <a:t> </a:t>
            </a:r>
            <a:r>
              <a:rPr lang="en-US" dirty="0" err="1" smtClean="0"/>
              <a:t>mọi</a:t>
            </a:r>
            <a:r>
              <a:rPr lang="en-US" dirty="0" smtClean="0"/>
              <a:t> </a:t>
            </a:r>
            <a:r>
              <a:rPr lang="en-US" dirty="0" err="1" smtClean="0"/>
              <a:t>nơi</a:t>
            </a:r>
            <a:r>
              <a:rPr lang="en-US" dirty="0" smtClean="0"/>
              <a:t>, </a:t>
            </a:r>
            <a:r>
              <a:rPr lang="en-US" dirty="0" err="1" smtClean="0"/>
              <a:t>mọi</a:t>
            </a:r>
            <a:r>
              <a:rPr lang="en-US" dirty="0" smtClean="0"/>
              <a:t> </a:t>
            </a:r>
            <a:r>
              <a:rPr lang="en-US" dirty="0" err="1" smtClean="0"/>
              <a:t>lúc</a:t>
            </a:r>
            <a:r>
              <a:rPr lang="en-US" dirty="0" smtClean="0"/>
              <a:t>.</a:t>
            </a:r>
            <a:r>
              <a:rPr lang="en-US" dirty="0" smtClean="0"/>
              <a:t>.</a:t>
            </a:r>
            <a:endParaRPr lang="en-US" dirty="0"/>
          </a:p>
          <a:p>
            <a:r>
              <a:rPr lang="en-US" dirty="0" err="1" smtClean="0"/>
              <a:t>Độ</a:t>
            </a:r>
            <a:r>
              <a:rPr lang="en-US" dirty="0" smtClean="0"/>
              <a:t> </a:t>
            </a:r>
            <a:r>
              <a:rPr lang="en-US" dirty="0" err="1" smtClean="0"/>
              <a:t>phổ</a:t>
            </a:r>
            <a:r>
              <a:rPr lang="en-US" dirty="0" smtClean="0"/>
              <a:t> </a:t>
            </a:r>
            <a:r>
              <a:rPr lang="en-US" dirty="0" err="1" smtClean="0"/>
              <a:t>cập</a:t>
            </a:r>
            <a:r>
              <a:rPr lang="en-US" dirty="0" smtClean="0"/>
              <a:t> </a:t>
            </a:r>
            <a:r>
              <a:rPr lang="en-US" dirty="0" err="1" smtClean="0"/>
              <a:t>tùy</a:t>
            </a:r>
            <a:r>
              <a:rPr lang="en-US" dirty="0" smtClean="0"/>
              <a:t> </a:t>
            </a:r>
            <a:r>
              <a:rPr lang="en-US" dirty="0" err="1" smtClean="0"/>
              <a:t>thuộc</a:t>
            </a:r>
            <a:r>
              <a:rPr lang="en-US" dirty="0" smtClean="0"/>
              <a:t> và </a:t>
            </a:r>
            <a:r>
              <a:rPr lang="en-US" dirty="0" err="1" smtClean="0"/>
              <a:t>việc</a:t>
            </a:r>
            <a:r>
              <a:rPr lang="en-US" dirty="0" smtClean="0"/>
              <a:t> </a:t>
            </a:r>
            <a:r>
              <a:rPr lang="en-US" dirty="0" err="1" smtClean="0"/>
              <a:t>tương</a:t>
            </a:r>
            <a:r>
              <a:rPr lang="en-US" dirty="0" smtClean="0"/>
              <a:t> </a:t>
            </a:r>
            <a:r>
              <a:rPr lang="en-US" dirty="0" err="1" smtClean="0"/>
              <a:t>thích</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của</a:t>
            </a:r>
            <a:r>
              <a:rPr lang="en-US" dirty="0" smtClean="0"/>
              <a:t> </a:t>
            </a:r>
            <a:r>
              <a:rPr lang="en-US" dirty="0" err="1" smtClean="0"/>
              <a:t>bạn</a:t>
            </a:r>
            <a:r>
              <a:rPr lang="en-US" dirty="0" smtClean="0"/>
              <a:t> </a:t>
            </a:r>
            <a:r>
              <a:rPr lang="en-US" dirty="0" err="1" smtClean="0"/>
              <a:t>với</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theo</a:t>
            </a:r>
            <a:r>
              <a:rPr lang="en-US" dirty="0" smtClean="0"/>
              <a:t> </a:t>
            </a:r>
            <a:r>
              <a:rPr lang="en-US" dirty="0" err="1" smtClean="0"/>
              <a:t>năng</a:t>
            </a:r>
            <a:r>
              <a:rPr lang="en-US" dirty="0" smtClean="0"/>
              <a:t> </a:t>
            </a:r>
            <a:r>
              <a:rPr lang="en-US" dirty="0" err="1" smtClean="0"/>
              <a:t>lực</a:t>
            </a:r>
            <a:r>
              <a:rPr lang="en-US" dirty="0" smtClean="0"/>
              <a:t> </a:t>
            </a:r>
            <a:r>
              <a:rPr lang="en-US" dirty="0" err="1" smtClean="0"/>
              <a:t>thiết</a:t>
            </a:r>
            <a:r>
              <a:rPr lang="en-US" dirty="0" smtClean="0"/>
              <a:t> </a:t>
            </a:r>
            <a:r>
              <a:rPr lang="en-US" dirty="0" err="1" smtClean="0"/>
              <a:t>bị</a:t>
            </a:r>
            <a:r>
              <a:rPr lang="en-US" dirty="0" smtClean="0"/>
              <a:t> và </a:t>
            </a:r>
            <a:r>
              <a:rPr lang="en-US" dirty="0" err="1" smtClean="0"/>
              <a:t>theo</a:t>
            </a:r>
            <a:r>
              <a:rPr lang="en-US" dirty="0" smtClean="0"/>
              <a:t> </a:t>
            </a:r>
            <a:r>
              <a:rPr lang="en-US" dirty="0" err="1" smtClean="0"/>
              <a:t>điều</a:t>
            </a:r>
            <a:r>
              <a:rPr lang="en-US" dirty="0" smtClean="0"/>
              <a:t> </a:t>
            </a:r>
            <a:r>
              <a:rPr lang="en-US" dirty="0" err="1" smtClean="0"/>
              <a:t>kiện</a:t>
            </a:r>
            <a:r>
              <a:rPr lang="en-US" dirty="0" smtClean="0"/>
              <a:t> </a:t>
            </a:r>
            <a:r>
              <a:rPr lang="en-US" dirty="0" err="1" smtClean="0"/>
              <a:t>môi</a:t>
            </a:r>
            <a:r>
              <a:rPr lang="en-US" dirty="0" smtClean="0"/>
              <a:t> </a:t>
            </a:r>
            <a:r>
              <a:rPr lang="en-US" dirty="0" err="1" smtClean="0"/>
              <a:t>trường</a:t>
            </a:r>
            <a:r>
              <a:rPr lang="en-US" dirty="0" smtClean="0"/>
              <a:t>. </a:t>
            </a:r>
            <a:r>
              <a:rPr lang="en-US" dirty="0" err="1" smtClean="0"/>
              <a:t>Bạn</a:t>
            </a:r>
            <a:r>
              <a:rPr lang="en-US" dirty="0" smtClean="0"/>
              <a:t> </a:t>
            </a:r>
            <a:r>
              <a:rPr lang="en-US" dirty="0" err="1" smtClean="0"/>
              <a:t>cần</a:t>
            </a:r>
            <a:r>
              <a:rPr lang="en-US" dirty="0" smtClean="0"/>
              <a:t> </a:t>
            </a:r>
            <a:r>
              <a:rPr lang="en-US" dirty="0" err="1" smtClean="0"/>
              <a:t>luôn</a:t>
            </a:r>
            <a:r>
              <a:rPr lang="en-US" dirty="0" smtClean="0"/>
              <a:t> </a:t>
            </a:r>
            <a:r>
              <a:rPr lang="en-US" dirty="0" err="1" smtClean="0"/>
              <a:t>nhớ</a:t>
            </a:r>
            <a:r>
              <a:rPr lang="en-US" dirty="0" smtClean="0"/>
              <a:t> </a:t>
            </a:r>
            <a:r>
              <a:rPr lang="en-US" dirty="0" err="1" smtClean="0"/>
              <a:t>rằng</a:t>
            </a:r>
            <a:r>
              <a:rPr lang="en-US" dirty="0" smtClean="0"/>
              <a:t> </a:t>
            </a:r>
            <a:r>
              <a:rPr lang="en-US" dirty="0" err="1" smtClean="0"/>
              <a:t>người</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là</a:t>
            </a:r>
            <a:r>
              <a:rPr lang="en-US" dirty="0" smtClean="0"/>
              <a:t> </a:t>
            </a:r>
            <a:r>
              <a:rPr lang="en-US" dirty="0" err="1" smtClean="0"/>
              <a:t>thiết</a:t>
            </a:r>
            <a:r>
              <a:rPr lang="en-US" dirty="0" smtClean="0"/>
              <a:t> </a:t>
            </a:r>
            <a:r>
              <a:rPr lang="en-US" dirty="0" err="1" smtClean="0"/>
              <a:t>bị</a:t>
            </a:r>
            <a:r>
              <a:rPr lang="en-US" dirty="0" smtClean="0"/>
              <a:t> di </a:t>
            </a:r>
            <a:r>
              <a:rPr lang="en-US" dirty="0" err="1" smtClean="0"/>
              <a:t>động</a:t>
            </a:r>
            <a:r>
              <a:rPr lang="en-US" dirty="0" smtClean="0"/>
              <a:t> </a:t>
            </a:r>
            <a:r>
              <a:rPr lang="en-US" dirty="0" err="1" smtClean="0"/>
              <a:t>khi</a:t>
            </a:r>
            <a:r>
              <a:rPr lang="en-US" dirty="0" smtClean="0"/>
              <a:t> </a:t>
            </a:r>
            <a:r>
              <a:rPr lang="en-US" dirty="0" err="1" smtClean="0"/>
              <a:t>phát</a:t>
            </a:r>
            <a:r>
              <a:rPr lang="en-US" dirty="0" smtClean="0"/>
              <a:t> </a:t>
            </a:r>
            <a:r>
              <a:rPr lang="en-US" dirty="0" err="1" smtClean="0"/>
              <a:t>triển</a:t>
            </a:r>
            <a:r>
              <a:rPr lang="en-US" dirty="0"/>
              <a:t> </a:t>
            </a:r>
            <a:r>
              <a:rPr lang="en-US" dirty="0" err="1" smtClean="0"/>
              <a:t>chương</a:t>
            </a:r>
            <a:r>
              <a:rPr lang="en-US" dirty="0" smtClean="0"/>
              <a:t> </a:t>
            </a:r>
            <a:r>
              <a:rPr lang="en-US" dirty="0" err="1" smtClean="0"/>
              <a:t>trình</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sẽ</a:t>
            </a:r>
            <a:r>
              <a:rPr lang="en-US" dirty="0" smtClean="0"/>
              <a:t> </a:t>
            </a:r>
            <a:r>
              <a:rPr lang="en-US" dirty="0" err="1" smtClean="0"/>
              <a:t>luôn</a:t>
            </a:r>
            <a:r>
              <a:rPr lang="en-US" dirty="0" smtClean="0"/>
              <a:t> </a:t>
            </a:r>
            <a:r>
              <a:rPr lang="en-US" dirty="0" err="1" smtClean="0"/>
              <a:t>cài</a:t>
            </a:r>
            <a:r>
              <a:rPr lang="en-US" dirty="0" smtClean="0"/>
              <a:t> </a:t>
            </a:r>
            <a:r>
              <a:rPr lang="en-US" dirty="0" err="1" smtClean="0"/>
              <a:t>chúng</a:t>
            </a:r>
            <a:r>
              <a:rPr lang="en-US" dirty="0" smtClean="0"/>
              <a:t> </a:t>
            </a:r>
            <a:r>
              <a:rPr lang="en-US" dirty="0" err="1" smtClean="0"/>
              <a:t>trên</a:t>
            </a:r>
            <a:r>
              <a:rPr lang="en-US" dirty="0" smtClean="0"/>
              <a:t> </a:t>
            </a:r>
            <a:r>
              <a:rPr lang="en-US" dirty="0" err="1" smtClean="0"/>
              <a:t>các</a:t>
            </a:r>
            <a:r>
              <a:rPr lang="en-US" dirty="0" smtClean="0"/>
              <a:t> </a:t>
            </a:r>
            <a:r>
              <a:rPr lang="en-US" dirty="0" err="1" smtClean="0"/>
              <a:t>thiết</a:t>
            </a:r>
            <a:r>
              <a:rPr lang="en-US" dirty="0" smtClean="0"/>
              <a:t> </a:t>
            </a:r>
            <a:r>
              <a:rPr lang="en-US" dirty="0" err="1" smtClean="0"/>
              <a:t>bị</a:t>
            </a:r>
            <a:r>
              <a:rPr lang="en-US" dirty="0" smtClean="0"/>
              <a:t> </a:t>
            </a:r>
            <a:r>
              <a:rPr lang="en-US" dirty="0" err="1" smtClean="0"/>
              <a:t>khác</a:t>
            </a:r>
            <a:r>
              <a:rPr lang="en-US" dirty="0" smtClean="0"/>
              <a:t> </a:t>
            </a:r>
            <a:r>
              <a:rPr lang="en-US" dirty="0" err="1" smtClean="0"/>
              <a:t>nhau</a:t>
            </a:r>
            <a:r>
              <a:rPr lang="en-US" dirty="0" smtClean="0"/>
              <a:t> </a:t>
            </a:r>
            <a:r>
              <a:rPr lang="en-US" dirty="0" err="1" smtClean="0"/>
              <a:t>để</a:t>
            </a:r>
            <a:r>
              <a:rPr lang="en-US" dirty="0" smtClean="0"/>
              <a:t> </a:t>
            </a:r>
            <a:r>
              <a:rPr lang="en-US" dirty="0" err="1" smtClean="0"/>
              <a:t>truy</a:t>
            </a:r>
            <a:r>
              <a:rPr lang="en-US" dirty="0" smtClean="0"/>
              <a:t> </a:t>
            </a:r>
            <a:r>
              <a:rPr lang="en-US" dirty="0" err="1" smtClean="0"/>
              <a:t>cập</a:t>
            </a:r>
            <a:r>
              <a:rPr lang="en-US" dirty="0" smtClean="0"/>
              <a:t> thông tin. </a:t>
            </a:r>
            <a:r>
              <a:rPr lang="en-US" dirty="0" err="1" smtClean="0"/>
              <a:t>Họ</a:t>
            </a:r>
            <a:r>
              <a:rPr lang="en-US" dirty="0" smtClean="0"/>
              <a:t> </a:t>
            </a:r>
            <a:r>
              <a:rPr lang="en-US" dirty="0" err="1" smtClean="0"/>
              <a:t>cũng</a:t>
            </a:r>
            <a:r>
              <a:rPr lang="en-US" dirty="0" smtClean="0"/>
              <a:t> </a:t>
            </a:r>
            <a:r>
              <a:rPr lang="en-US" dirty="0" err="1" smtClean="0"/>
              <a:t>có</a:t>
            </a:r>
            <a:r>
              <a:rPr lang="en-US" dirty="0" smtClean="0"/>
              <a:t> </a:t>
            </a:r>
            <a:r>
              <a:rPr lang="en-US" dirty="0" err="1" smtClean="0"/>
              <a:t>thể</a:t>
            </a:r>
            <a:r>
              <a:rPr lang="en-US" dirty="0" smtClean="0"/>
              <a:t> </a:t>
            </a:r>
            <a:r>
              <a:rPr lang="en-US" dirty="0" err="1" smtClean="0"/>
              <a:t>tương</a:t>
            </a:r>
            <a:r>
              <a:rPr lang="en-US" dirty="0" smtClean="0"/>
              <a:t> </a:t>
            </a:r>
            <a:r>
              <a:rPr lang="en-US" dirty="0" err="1" smtClean="0"/>
              <a:t>tác</a:t>
            </a:r>
            <a:r>
              <a:rPr lang="en-US" dirty="0" smtClean="0"/>
              <a:t> </a:t>
            </a:r>
            <a:r>
              <a:rPr lang="en-US" dirty="0" err="1" smtClean="0"/>
              <a:t>với</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của</a:t>
            </a:r>
            <a:r>
              <a:rPr lang="en-US" dirty="0" smtClean="0"/>
              <a:t> </a:t>
            </a:r>
            <a:r>
              <a:rPr lang="en-US" dirty="0" err="1" smtClean="0"/>
              <a:t>bạn</a:t>
            </a:r>
            <a:r>
              <a:rPr lang="en-US" dirty="0" smtClean="0"/>
              <a:t> </a:t>
            </a:r>
            <a:r>
              <a:rPr lang="en-US" dirty="0" err="1" smtClean="0"/>
              <a:t>để</a:t>
            </a:r>
            <a:r>
              <a:rPr lang="en-US" dirty="0" smtClean="0"/>
              <a:t> </a:t>
            </a:r>
            <a:r>
              <a:rPr lang="en-US" dirty="0" err="1" smtClean="0"/>
              <a:t>yêu</a:t>
            </a:r>
            <a:r>
              <a:rPr lang="en-US" dirty="0" smtClean="0"/>
              <a:t> </a:t>
            </a:r>
            <a:r>
              <a:rPr lang="en-US" dirty="0" err="1" smtClean="0"/>
              <a:t>cầu</a:t>
            </a:r>
            <a:r>
              <a:rPr lang="en-US" dirty="0" smtClean="0"/>
              <a:t> </a:t>
            </a:r>
            <a:r>
              <a:rPr lang="en-US" dirty="0" err="1" smtClean="0"/>
              <a:t>các</a:t>
            </a:r>
            <a:r>
              <a:rPr lang="en-US" dirty="0" smtClean="0"/>
              <a:t> thông tin </a:t>
            </a:r>
            <a:r>
              <a:rPr lang="en-US" dirty="0" err="1" smtClean="0"/>
              <a:t>cần</a:t>
            </a:r>
            <a:r>
              <a:rPr lang="en-US" dirty="0" smtClean="0"/>
              <a:t> </a:t>
            </a:r>
            <a:r>
              <a:rPr lang="en-US" dirty="0" err="1" smtClean="0"/>
              <a:t>cho</a:t>
            </a:r>
            <a:r>
              <a:rPr lang="en-US" dirty="0" smtClean="0"/>
              <a:t> </a:t>
            </a:r>
            <a:r>
              <a:rPr lang="en-US" dirty="0" err="1" smtClean="0"/>
              <a:t>các</a:t>
            </a:r>
            <a:r>
              <a:rPr lang="en-US" dirty="0" smtClean="0"/>
              <a:t> </a:t>
            </a:r>
            <a:r>
              <a:rPr lang="en-US" dirty="0" err="1" smtClean="0"/>
              <a:t>thiết</a:t>
            </a:r>
            <a:r>
              <a:rPr lang="en-US" dirty="0" smtClean="0"/>
              <a:t> </a:t>
            </a:r>
            <a:r>
              <a:rPr lang="en-US" dirty="0" err="1" smtClean="0"/>
              <a:t>bị</a:t>
            </a:r>
            <a:r>
              <a:rPr lang="en-US" dirty="0" smtClean="0"/>
              <a:t> </a:t>
            </a:r>
            <a:r>
              <a:rPr lang="en-US" dirty="0" err="1" smtClean="0"/>
              <a:t>lựa</a:t>
            </a:r>
            <a:r>
              <a:rPr lang="en-US" dirty="0" smtClean="0"/>
              <a:t> </a:t>
            </a:r>
            <a:r>
              <a:rPr lang="en-US" dirty="0" err="1" smtClean="0"/>
              <a:t>chọn</a:t>
            </a:r>
            <a:r>
              <a:rPr lang="en-US" dirty="0" smtClean="0"/>
              <a:t>..</a:t>
            </a:r>
            <a:endParaRPr lang="en-US" dirty="0"/>
          </a:p>
        </p:txBody>
      </p:sp>
    </p:spTree>
    <p:extLst>
      <p:ext uri="{BB962C8B-B14F-4D97-AF65-F5344CB8AC3E}">
        <p14:creationId xmlns:p14="http://schemas.microsoft.com/office/powerpoint/2010/main" val="3229864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Nghĩ</a:t>
            </a:r>
            <a:r>
              <a:rPr lang="en-US" dirty="0" smtClean="0"/>
              <a:t> </a:t>
            </a:r>
            <a:r>
              <a:rPr lang="en-US" dirty="0" err="1" smtClean="0"/>
              <a:t>về</a:t>
            </a:r>
            <a:r>
              <a:rPr lang="en-US" dirty="0" smtClean="0"/>
              <a:t> sự </a:t>
            </a:r>
            <a:r>
              <a:rPr lang="en-US" dirty="0" err="1" smtClean="0"/>
              <a:t>phổ</a:t>
            </a:r>
            <a:r>
              <a:rPr lang="en-US" dirty="0" smtClean="0"/>
              <a:t> </a:t>
            </a:r>
            <a:r>
              <a:rPr lang="en-US" dirty="0" err="1" smtClean="0"/>
              <a:t>cập</a:t>
            </a:r>
            <a:endParaRPr lang="en-US" dirty="0"/>
          </a:p>
        </p:txBody>
      </p:sp>
      <p:sp>
        <p:nvSpPr>
          <p:cNvPr id="3" name="Marcador de contenido 2"/>
          <p:cNvSpPr>
            <a:spLocks noGrp="1"/>
          </p:cNvSpPr>
          <p:nvPr>
            <p:ph idx="1"/>
          </p:nvPr>
        </p:nvSpPr>
        <p:spPr/>
        <p:txBody>
          <a:bodyPr>
            <a:normAutofit/>
          </a:bodyPr>
          <a:lstStyle/>
          <a:p>
            <a:r>
              <a:rPr lang="en-US" dirty="0" err="1" smtClean="0"/>
              <a:t>Chúng</a:t>
            </a:r>
            <a:r>
              <a:rPr lang="en-US" dirty="0" smtClean="0"/>
              <a:t> ta </a:t>
            </a:r>
            <a:r>
              <a:rPr lang="en-US" dirty="0" err="1" smtClean="0"/>
              <a:t>cần</a:t>
            </a:r>
            <a:r>
              <a:rPr lang="en-US" dirty="0" smtClean="0"/>
              <a:t> </a:t>
            </a:r>
            <a:r>
              <a:rPr lang="en-US" dirty="0" err="1" smtClean="0"/>
              <a:t>dựng</a:t>
            </a:r>
            <a:r>
              <a:rPr lang="en-US" dirty="0" smtClean="0"/>
              <a:t> </a:t>
            </a:r>
            <a:r>
              <a:rPr lang="en-US" dirty="0" err="1" smtClean="0"/>
              <a:t>lên</a:t>
            </a:r>
            <a:r>
              <a:rPr lang="en-US" dirty="0" smtClean="0"/>
              <a:t> </a:t>
            </a:r>
            <a:r>
              <a:rPr lang="en-US" dirty="0" err="1" smtClean="0"/>
              <a:t>mộ</a:t>
            </a:r>
            <a:r>
              <a:rPr lang="en-US" dirty="0" err="1" smtClean="0"/>
              <a:t>t</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mà</a:t>
            </a:r>
            <a:r>
              <a:rPr lang="en-US" dirty="0" smtClean="0"/>
              <a:t> </a:t>
            </a:r>
            <a:r>
              <a:rPr lang="en-US" dirty="0" err="1" smtClean="0"/>
              <a:t>không</a:t>
            </a:r>
            <a:r>
              <a:rPr lang="en-US" dirty="0" smtClean="0"/>
              <a:t> </a:t>
            </a:r>
            <a:r>
              <a:rPr lang="en-US" dirty="0" err="1" smtClean="0"/>
              <a:t>cần</a:t>
            </a:r>
            <a:r>
              <a:rPr lang="en-US" dirty="0" smtClean="0"/>
              <a:t> </a:t>
            </a:r>
            <a:r>
              <a:rPr lang="en-US" dirty="0" err="1" smtClean="0"/>
              <a:t>có</a:t>
            </a:r>
            <a:r>
              <a:rPr lang="en-US" dirty="0" smtClean="0"/>
              <a:t> </a:t>
            </a:r>
            <a:r>
              <a:rPr lang="en-US" dirty="0" err="1" smtClean="0"/>
              <a:t>mô</a:t>
            </a:r>
            <a:r>
              <a:rPr lang="en-US" dirty="0" smtClean="0"/>
              <a:t> </a:t>
            </a:r>
            <a:r>
              <a:rPr lang="en-US" dirty="0" err="1" smtClean="0"/>
              <a:t>hình</a:t>
            </a:r>
            <a:r>
              <a:rPr lang="en-US" dirty="0" smtClean="0"/>
              <a:t> hay </a:t>
            </a:r>
            <a:r>
              <a:rPr lang="en-US" dirty="0" err="1" smtClean="0"/>
              <a:t>dữ</a:t>
            </a:r>
            <a:r>
              <a:rPr lang="en-US" dirty="0" smtClean="0"/>
              <a:t> </a:t>
            </a:r>
            <a:r>
              <a:rPr lang="en-US" dirty="0" err="1" smtClean="0"/>
              <a:t>liệu</a:t>
            </a:r>
            <a:r>
              <a:rPr lang="en-US" dirty="0" smtClean="0"/>
              <a:t>, </a:t>
            </a:r>
            <a:r>
              <a:rPr lang="en-US" dirty="0" err="1" smtClean="0"/>
              <a:t>sẽ</a:t>
            </a:r>
            <a:r>
              <a:rPr lang="en-US" dirty="0" smtClean="0"/>
              <a:t> </a:t>
            </a:r>
            <a:r>
              <a:rPr lang="en-US" dirty="0" err="1" smtClean="0"/>
              <a:t>đưa</a:t>
            </a:r>
            <a:r>
              <a:rPr lang="en-US" dirty="0" smtClean="0"/>
              <a:t> </a:t>
            </a:r>
            <a:r>
              <a:rPr lang="en-US" dirty="0" err="1" smtClean="0"/>
              <a:t>ra</a:t>
            </a:r>
            <a:r>
              <a:rPr lang="en-US" dirty="0" smtClean="0"/>
              <a:t> </a:t>
            </a:r>
            <a:r>
              <a:rPr lang="en-US" dirty="0" err="1" smtClean="0"/>
              <a:t>các</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khác</a:t>
            </a:r>
            <a:r>
              <a:rPr lang="en-US" dirty="0" smtClean="0"/>
              <a:t> </a:t>
            </a:r>
            <a:r>
              <a:rPr lang="en-US" dirty="0" err="1" smtClean="0"/>
              <a:t>nhau</a:t>
            </a:r>
            <a:r>
              <a:rPr lang="en-US" dirty="0" smtClean="0"/>
              <a:t> thông qua </a:t>
            </a:r>
            <a:r>
              <a:rPr lang="en-US" dirty="0" err="1" smtClean="0"/>
              <a:t>các</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khác</a:t>
            </a:r>
            <a:r>
              <a:rPr lang="en-US" dirty="0" smtClean="0"/>
              <a:t> </a:t>
            </a:r>
            <a:r>
              <a:rPr lang="en-US" dirty="0" err="1" smtClean="0"/>
              <a:t>nhau</a:t>
            </a:r>
            <a:r>
              <a:rPr lang="en-US" dirty="0" smtClean="0"/>
              <a:t> </a:t>
            </a:r>
            <a:r>
              <a:rPr lang="en-US" dirty="0" err="1" smtClean="0"/>
              <a:t>phù</a:t>
            </a:r>
            <a:r>
              <a:rPr lang="en-US" dirty="0" smtClean="0"/>
              <a:t> </a:t>
            </a:r>
            <a:r>
              <a:rPr lang="en-US" dirty="0" err="1" smtClean="0"/>
              <a:t>hợp</a:t>
            </a:r>
            <a:r>
              <a:rPr lang="en-US" dirty="0" smtClean="0"/>
              <a:t> </a:t>
            </a:r>
            <a:r>
              <a:rPr lang="en-US" dirty="0" err="1" smtClean="0"/>
              <a:t>với</a:t>
            </a:r>
            <a:r>
              <a:rPr lang="en-US" dirty="0" smtClean="0"/>
              <a:t> </a:t>
            </a:r>
            <a:r>
              <a:rPr lang="en-US" dirty="0" err="1" smtClean="0"/>
              <a:t>nhu</a:t>
            </a:r>
            <a:r>
              <a:rPr lang="en-US" dirty="0" smtClean="0"/>
              <a:t> </a:t>
            </a:r>
            <a:r>
              <a:rPr lang="en-US" dirty="0" err="1" smtClean="0"/>
              <a:t>cầu</a:t>
            </a:r>
            <a:r>
              <a:rPr lang="en-US" dirty="0" smtClean="0"/>
              <a:t> </a:t>
            </a:r>
            <a:r>
              <a:rPr lang="en-US" dirty="0" err="1" smtClean="0"/>
              <a:t>người</a:t>
            </a:r>
            <a:r>
              <a:rPr lang="en-US" dirty="0" smtClean="0"/>
              <a:t> </a:t>
            </a:r>
            <a:r>
              <a:rPr lang="en-US" dirty="0" err="1" smtClean="0"/>
              <a:t>dùng</a:t>
            </a:r>
            <a:r>
              <a:rPr lang="en-US" dirty="0" smtClean="0"/>
              <a:t>.</a:t>
            </a:r>
            <a:r>
              <a:rPr lang="en-US" dirty="0" smtClean="0"/>
              <a:t>. </a:t>
            </a:r>
            <a:endParaRPr lang="en-US" dirty="0"/>
          </a:p>
          <a:p>
            <a:r>
              <a:rPr lang="en-US" dirty="0" err="1" smtClean="0"/>
              <a:t>Đây</a:t>
            </a:r>
            <a:r>
              <a:rPr lang="en-US" dirty="0" smtClean="0"/>
              <a:t> </a:t>
            </a:r>
            <a:r>
              <a:rPr lang="en-US" dirty="0" err="1" smtClean="0"/>
              <a:t>là</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mà</a:t>
            </a:r>
            <a:r>
              <a:rPr lang="en-US" dirty="0" smtClean="0"/>
              <a:t> </a:t>
            </a:r>
            <a:r>
              <a:rPr lang="en-US" dirty="0" err="1" smtClean="0"/>
              <a:t>các</a:t>
            </a:r>
            <a:r>
              <a:rPr lang="en-US" dirty="0" smtClean="0"/>
              <a:t> </a:t>
            </a:r>
            <a:r>
              <a:rPr lang="en-US" dirty="0" err="1" smtClean="0"/>
              <a:t>khoa</a:t>
            </a:r>
            <a:r>
              <a:rPr lang="en-US" dirty="0" smtClean="0"/>
              <a:t> </a:t>
            </a:r>
            <a:r>
              <a:rPr lang="en-US" dirty="0" err="1" smtClean="0"/>
              <a:t>học</a:t>
            </a:r>
            <a:r>
              <a:rPr lang="en-US" dirty="0" smtClean="0"/>
              <a:t> </a:t>
            </a:r>
            <a:r>
              <a:rPr lang="en-US" dirty="0" err="1" smtClean="0"/>
              <a:t>máy</a:t>
            </a:r>
            <a:r>
              <a:rPr lang="en-US" dirty="0" smtClean="0"/>
              <a:t> </a:t>
            </a:r>
            <a:r>
              <a:rPr lang="en-US" dirty="0" err="1" smtClean="0"/>
              <a:t>tính</a:t>
            </a:r>
            <a:r>
              <a:rPr lang="en-US" dirty="0" smtClean="0"/>
              <a:t> </a:t>
            </a:r>
            <a:r>
              <a:rPr lang="en-US" dirty="0" err="1" smtClean="0"/>
              <a:t>đang</a:t>
            </a:r>
            <a:r>
              <a:rPr lang="en-US" dirty="0" smtClean="0"/>
              <a:t> </a:t>
            </a:r>
            <a:r>
              <a:rPr lang="en-US" dirty="0" err="1" smtClean="0"/>
              <a:t>đối</a:t>
            </a:r>
            <a:r>
              <a:rPr lang="en-US" dirty="0" smtClean="0"/>
              <a:t> </a:t>
            </a:r>
            <a:r>
              <a:rPr lang="en-US" dirty="0" err="1" smtClean="0"/>
              <a:t>diện</a:t>
            </a:r>
            <a:r>
              <a:rPr lang="en-US" dirty="0" smtClean="0"/>
              <a:t> </a:t>
            </a:r>
            <a:r>
              <a:rPr lang="en-US" dirty="0" err="1" smtClean="0"/>
              <a:t>ngày</a:t>
            </a:r>
            <a:r>
              <a:rPr lang="en-US" dirty="0" smtClean="0"/>
              <a:t> nay, và </a:t>
            </a:r>
            <a:r>
              <a:rPr lang="en-US" dirty="0" err="1" smtClean="0"/>
              <a:t>họ</a:t>
            </a:r>
            <a:r>
              <a:rPr lang="en-US" dirty="0" smtClean="0"/>
              <a:t> </a:t>
            </a:r>
            <a:r>
              <a:rPr lang="en-US" dirty="0" err="1" smtClean="0"/>
              <a:t>sẽ</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như</a:t>
            </a:r>
            <a:r>
              <a:rPr lang="en-US" dirty="0" smtClean="0"/>
              <a:t> </a:t>
            </a:r>
            <a:r>
              <a:rPr lang="en-US" dirty="0" err="1" smtClean="0"/>
              <a:t>vậy</a:t>
            </a:r>
            <a:r>
              <a:rPr lang="en-US" dirty="0" smtClean="0"/>
              <a:t> trong </a:t>
            </a:r>
            <a:r>
              <a:rPr lang="en-US" dirty="0" err="1" smtClean="0"/>
              <a:t>tương</a:t>
            </a:r>
            <a:r>
              <a:rPr lang="en-US" dirty="0" smtClean="0"/>
              <a:t> </a:t>
            </a:r>
            <a:r>
              <a:rPr lang="en-US" dirty="0" err="1" smtClean="0"/>
              <a:t>lai</a:t>
            </a:r>
            <a:r>
              <a:rPr lang="en-US" dirty="0" smtClean="0"/>
              <a:t>.</a:t>
            </a:r>
            <a:endParaRPr lang="en-US" dirty="0"/>
          </a:p>
        </p:txBody>
      </p:sp>
    </p:spTree>
    <p:extLst>
      <p:ext uri="{BB962C8B-B14F-4D97-AF65-F5344CB8AC3E}">
        <p14:creationId xmlns:p14="http://schemas.microsoft.com/office/powerpoint/2010/main" val="3188633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Ứng</a:t>
            </a:r>
            <a:r>
              <a:rPr lang="en-US" dirty="0" smtClean="0"/>
              <a:t> </a:t>
            </a:r>
            <a:r>
              <a:rPr lang="en-US" dirty="0" err="1" smtClean="0"/>
              <a:t>dụng</a:t>
            </a:r>
            <a:r>
              <a:rPr lang="en-US" dirty="0" smtClean="0"/>
              <a:t> Online </a:t>
            </a:r>
            <a:r>
              <a:rPr lang="en-US" dirty="0" smtClean="0"/>
              <a:t>Applications 2.0</a:t>
            </a:r>
            <a:endParaRPr lang="en-US" dirty="0"/>
          </a:p>
        </p:txBody>
      </p:sp>
      <p:sp>
        <p:nvSpPr>
          <p:cNvPr id="3" name="Marcador de contenido 2"/>
          <p:cNvSpPr>
            <a:spLocks noGrp="1"/>
          </p:cNvSpPr>
          <p:nvPr>
            <p:ph idx="1"/>
          </p:nvPr>
        </p:nvSpPr>
        <p:spPr/>
        <p:txBody>
          <a:bodyPr>
            <a:normAutofit fontScale="92500" lnSpcReduction="10000"/>
          </a:bodyPr>
          <a:lstStyle/>
          <a:p>
            <a:r>
              <a:rPr lang="en-US" dirty="0" err="1" smtClean="0"/>
              <a:t>Ngày</a:t>
            </a:r>
            <a:r>
              <a:rPr lang="en-US" dirty="0" smtClean="0"/>
              <a:t> nay, </a:t>
            </a:r>
            <a:r>
              <a:rPr lang="en-US" dirty="0" err="1" smtClean="0"/>
              <a:t>các</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không</a:t>
            </a:r>
            <a:r>
              <a:rPr lang="en-US" dirty="0" smtClean="0"/>
              <a:t> </a:t>
            </a:r>
            <a:r>
              <a:rPr lang="en-US" dirty="0" err="1" smtClean="0"/>
              <a:t>chỉ</a:t>
            </a:r>
            <a:r>
              <a:rPr lang="en-US" dirty="0" smtClean="0"/>
              <a:t> </a:t>
            </a:r>
            <a:r>
              <a:rPr lang="en-US" dirty="0" err="1" smtClean="0"/>
              <a:t>tập</a:t>
            </a:r>
            <a:r>
              <a:rPr lang="en-US" dirty="0" smtClean="0"/>
              <a:t> </a:t>
            </a:r>
            <a:r>
              <a:rPr lang="en-US" dirty="0" err="1" smtClean="0"/>
              <a:t>trung</a:t>
            </a:r>
            <a:r>
              <a:rPr lang="en-US" dirty="0" smtClean="0"/>
              <a:t> </a:t>
            </a:r>
            <a:r>
              <a:rPr lang="en-US" dirty="0" err="1" smtClean="0"/>
              <a:t>hoàn</a:t>
            </a:r>
            <a:r>
              <a:rPr lang="en-US" dirty="0" smtClean="0"/>
              <a:t> </a:t>
            </a:r>
            <a:r>
              <a:rPr lang="en-US" dirty="0" err="1" smtClean="0"/>
              <a:t>toàn</a:t>
            </a:r>
            <a:r>
              <a:rPr lang="en-US" dirty="0" smtClean="0"/>
              <a:t> </a:t>
            </a:r>
            <a:r>
              <a:rPr lang="en-US" dirty="0" err="1" smtClean="0"/>
              <a:t>là</a:t>
            </a:r>
            <a:r>
              <a:rPr lang="en-US" dirty="0" smtClean="0"/>
              <a:t> online hay offline, và </a:t>
            </a:r>
            <a:r>
              <a:rPr lang="en-US" dirty="0" err="1" smtClean="0"/>
              <a:t>sẽ</a:t>
            </a:r>
            <a:r>
              <a:rPr lang="en-US" dirty="0" smtClean="0"/>
              <a:t> </a:t>
            </a:r>
            <a:r>
              <a:rPr lang="en-US" dirty="0" err="1" smtClean="0"/>
              <a:t>là</a:t>
            </a:r>
            <a:r>
              <a:rPr lang="en-US" dirty="0" smtClean="0"/>
              <a:t> </a:t>
            </a:r>
            <a:r>
              <a:rPr lang="en-US" dirty="0" err="1" smtClean="0"/>
              <a:t>như</a:t>
            </a:r>
            <a:r>
              <a:rPr lang="en-US" dirty="0" smtClean="0"/>
              <a:t> </a:t>
            </a:r>
            <a:r>
              <a:rPr lang="en-US" dirty="0" err="1" smtClean="0"/>
              <a:t>thế</a:t>
            </a:r>
            <a:r>
              <a:rPr lang="en-US" dirty="0" smtClean="0"/>
              <a:t> trong </a:t>
            </a:r>
            <a:r>
              <a:rPr lang="en-US" dirty="0" err="1" smtClean="0"/>
              <a:t>tương</a:t>
            </a:r>
            <a:r>
              <a:rPr lang="en-US" dirty="0" smtClean="0"/>
              <a:t> </a:t>
            </a:r>
            <a:r>
              <a:rPr lang="en-US" dirty="0" err="1" smtClean="0"/>
              <a:t>lai</a:t>
            </a:r>
            <a:r>
              <a:rPr lang="en-US" dirty="0" smtClean="0"/>
              <a:t>. </a:t>
            </a:r>
            <a:r>
              <a:rPr lang="en-US" dirty="0" err="1" smtClean="0"/>
              <a:t>Thực</a:t>
            </a:r>
            <a:r>
              <a:rPr lang="en-US" dirty="0" smtClean="0"/>
              <a:t> </a:t>
            </a:r>
            <a:r>
              <a:rPr lang="en-US" dirty="0" err="1" smtClean="0"/>
              <a:t>tế</a:t>
            </a:r>
            <a:r>
              <a:rPr lang="en-US" dirty="0" smtClean="0"/>
              <a:t>, </a:t>
            </a:r>
            <a:r>
              <a:rPr lang="en-US" dirty="0" err="1" smtClean="0"/>
              <a:t>có</a:t>
            </a:r>
            <a:r>
              <a:rPr lang="en-US" dirty="0" smtClean="0"/>
              <a:t> </a:t>
            </a:r>
            <a:r>
              <a:rPr lang="en-US" dirty="0" err="1" smtClean="0"/>
              <a:t>một</a:t>
            </a:r>
            <a:r>
              <a:rPr lang="en-US" dirty="0" smtClean="0"/>
              <a:t> </a:t>
            </a:r>
            <a:r>
              <a:rPr lang="en-US" dirty="0" err="1" smtClean="0"/>
              <a:t>vài</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tổ</a:t>
            </a:r>
            <a:r>
              <a:rPr lang="en-US" dirty="0" smtClean="0"/>
              <a:t> </a:t>
            </a:r>
            <a:r>
              <a:rPr lang="en-US" dirty="0" err="1" smtClean="0"/>
              <a:t>hợp</a:t>
            </a:r>
            <a:r>
              <a:rPr lang="en-US" dirty="0" smtClean="0"/>
              <a:t> </a:t>
            </a:r>
            <a:r>
              <a:rPr lang="en-US" dirty="0" err="1" smtClean="0"/>
              <a:t>cả</a:t>
            </a:r>
            <a:r>
              <a:rPr lang="en-US" dirty="0" smtClean="0"/>
              <a:t> 2 </a:t>
            </a:r>
            <a:r>
              <a:rPr lang="en-US" dirty="0" err="1" smtClean="0"/>
              <a:t>tính</a:t>
            </a:r>
            <a:r>
              <a:rPr lang="en-US" dirty="0" smtClean="0"/>
              <a:t> </a:t>
            </a:r>
            <a:r>
              <a:rPr lang="en-US" dirty="0" err="1" smtClean="0"/>
              <a:t>năng</a:t>
            </a:r>
            <a:r>
              <a:rPr lang="en-US" dirty="0" smtClean="0"/>
              <a:t>.</a:t>
            </a:r>
            <a:endParaRPr lang="en-US" dirty="0"/>
          </a:p>
          <a:p>
            <a:r>
              <a:rPr lang="en-US" dirty="0" err="1" smtClean="0"/>
              <a:t>Chúng</a:t>
            </a:r>
            <a:r>
              <a:rPr lang="en-US" dirty="0" smtClean="0"/>
              <a:t> ta </a:t>
            </a:r>
            <a:r>
              <a:rPr lang="en-US" dirty="0" err="1" smtClean="0"/>
              <a:t>đã</a:t>
            </a:r>
            <a:r>
              <a:rPr lang="en-US" dirty="0" smtClean="0"/>
              <a:t> </a:t>
            </a:r>
            <a:r>
              <a:rPr lang="en-US" dirty="0" err="1" smtClean="0"/>
              <a:t>nói</a:t>
            </a:r>
            <a:r>
              <a:rPr lang="en-US" dirty="0" smtClean="0"/>
              <a:t> </a:t>
            </a:r>
            <a:r>
              <a:rPr lang="en-US" dirty="0" err="1" smtClean="0"/>
              <a:t>về</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phổ</a:t>
            </a:r>
            <a:r>
              <a:rPr lang="en-US" dirty="0" smtClean="0"/>
              <a:t> </a:t>
            </a:r>
            <a:r>
              <a:rPr lang="en-US" dirty="0" err="1" smtClean="0"/>
              <a:t>cập</a:t>
            </a:r>
            <a:r>
              <a:rPr lang="en-US" dirty="0" smtClean="0"/>
              <a:t>, </a:t>
            </a:r>
            <a:r>
              <a:rPr lang="en-US" dirty="0" err="1" smtClean="0"/>
              <a:t>có</a:t>
            </a:r>
            <a:r>
              <a:rPr lang="en-US" dirty="0" smtClean="0"/>
              <a:t> </a:t>
            </a:r>
            <a:r>
              <a:rPr lang="en-US" dirty="0" err="1" smtClean="0"/>
              <a:t>thể</a:t>
            </a:r>
            <a:r>
              <a:rPr lang="en-US" dirty="0" smtClean="0"/>
              <a:t> </a:t>
            </a:r>
            <a:r>
              <a:rPr lang="en-US" dirty="0" err="1" smtClean="0"/>
              <a:t>truy</a:t>
            </a:r>
            <a:r>
              <a:rPr lang="en-US" dirty="0" smtClean="0"/>
              <a:t> </a:t>
            </a:r>
            <a:r>
              <a:rPr lang="en-US" dirty="0" err="1" smtClean="0"/>
              <a:t>cập</a:t>
            </a:r>
            <a:r>
              <a:rPr lang="en-US" dirty="0" smtClean="0"/>
              <a:t> </a:t>
            </a:r>
            <a:r>
              <a:rPr lang="en-US" dirty="0" err="1" smtClean="0"/>
              <a:t>từ</a:t>
            </a:r>
            <a:r>
              <a:rPr lang="en-US" dirty="0" smtClean="0"/>
              <a:t> </a:t>
            </a:r>
            <a:r>
              <a:rPr lang="en-US" dirty="0" err="1" smtClean="0"/>
              <a:t>các</a:t>
            </a:r>
            <a:r>
              <a:rPr lang="en-US" dirty="0" smtClean="0"/>
              <a:t> </a:t>
            </a:r>
            <a:r>
              <a:rPr lang="en-US" dirty="0" err="1" smtClean="0"/>
              <a:t>thiết</a:t>
            </a:r>
            <a:r>
              <a:rPr lang="en-US" dirty="0" smtClean="0"/>
              <a:t> </a:t>
            </a:r>
            <a:r>
              <a:rPr lang="en-US" dirty="0" err="1" smtClean="0"/>
              <a:t>bị</a:t>
            </a:r>
            <a:r>
              <a:rPr lang="en-US" dirty="0" smtClean="0"/>
              <a:t> </a:t>
            </a:r>
            <a:r>
              <a:rPr lang="en-US" dirty="0" err="1" smtClean="0"/>
              <a:t>khác</a:t>
            </a:r>
            <a:r>
              <a:rPr lang="en-US" dirty="0" smtClean="0"/>
              <a:t> </a:t>
            </a:r>
            <a:r>
              <a:rPr lang="en-US" dirty="0" err="1" smtClean="0"/>
              <a:t>nhau</a:t>
            </a:r>
            <a:r>
              <a:rPr lang="en-US" dirty="0" smtClean="0"/>
              <a:t> </a:t>
            </a:r>
            <a:r>
              <a:rPr lang="en-US" dirty="0" err="1" smtClean="0"/>
              <a:t>để</a:t>
            </a:r>
            <a:r>
              <a:rPr lang="en-US" dirty="0" smtClean="0"/>
              <a:t> </a:t>
            </a:r>
            <a:r>
              <a:rPr lang="en-US" dirty="0" err="1" smtClean="0"/>
              <a:t>lấy</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tương</a:t>
            </a:r>
            <a:r>
              <a:rPr lang="en-US" dirty="0" smtClean="0"/>
              <a:t> </a:t>
            </a:r>
            <a:r>
              <a:rPr lang="en-US" dirty="0" err="1" smtClean="0"/>
              <a:t>tự</a:t>
            </a:r>
            <a:r>
              <a:rPr lang="en-US" dirty="0" smtClean="0"/>
              <a:t>. </a:t>
            </a:r>
            <a:r>
              <a:rPr lang="en-US" dirty="0" err="1" smtClean="0"/>
              <a:t>Nếu</a:t>
            </a:r>
            <a:r>
              <a:rPr lang="en-US" dirty="0" smtClean="0"/>
              <a:t> </a:t>
            </a:r>
            <a:r>
              <a:rPr lang="en-US" dirty="0" err="1" smtClean="0"/>
              <a:t>chúng</a:t>
            </a:r>
            <a:r>
              <a:rPr lang="en-US" dirty="0" smtClean="0"/>
              <a:t> ta </a:t>
            </a:r>
            <a:r>
              <a:rPr lang="en-US" dirty="0" err="1" smtClean="0"/>
              <a:t>dành</a:t>
            </a:r>
            <a:r>
              <a:rPr lang="en-US" dirty="0" smtClean="0"/>
              <a:t> </a:t>
            </a:r>
            <a:r>
              <a:rPr lang="en-US" dirty="0" err="1" smtClean="0"/>
              <a:t>ra</a:t>
            </a:r>
            <a:r>
              <a:rPr lang="en-US" dirty="0" smtClean="0"/>
              <a:t> </a:t>
            </a:r>
            <a:r>
              <a:rPr lang="en-US" dirty="0" err="1" smtClean="0"/>
              <a:t>vài</a:t>
            </a:r>
            <a:r>
              <a:rPr lang="en-US" dirty="0" smtClean="0"/>
              <a:t> </a:t>
            </a:r>
            <a:r>
              <a:rPr lang="en-US" dirty="0" err="1" smtClean="0"/>
              <a:t>phút</a:t>
            </a:r>
            <a:r>
              <a:rPr lang="en-US" dirty="0" smtClean="0"/>
              <a:t> </a:t>
            </a:r>
            <a:r>
              <a:rPr lang="en-US" dirty="0" err="1" smtClean="0"/>
              <a:t>để</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các</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chúng</a:t>
            </a:r>
            <a:r>
              <a:rPr lang="en-US" dirty="0" smtClean="0"/>
              <a:t> ta </a:t>
            </a:r>
            <a:r>
              <a:rPr lang="en-US" dirty="0" err="1" smtClean="0"/>
              <a:t>dùng</a:t>
            </a:r>
            <a:r>
              <a:rPr lang="en-US" dirty="0" smtClean="0"/>
              <a:t> </a:t>
            </a:r>
            <a:r>
              <a:rPr lang="en-US" dirty="0" err="1" smtClean="0"/>
              <a:t>hàng</a:t>
            </a:r>
            <a:r>
              <a:rPr lang="en-US" dirty="0" smtClean="0"/>
              <a:t> </a:t>
            </a:r>
            <a:r>
              <a:rPr lang="en-US" dirty="0" err="1" smtClean="0"/>
              <a:t>ngày</a:t>
            </a:r>
            <a:r>
              <a:rPr lang="en-US" dirty="0" smtClean="0"/>
              <a:t>, </a:t>
            </a:r>
            <a:r>
              <a:rPr lang="en-US" dirty="0" err="1" smtClean="0"/>
              <a:t>chung</a:t>
            </a:r>
            <a:r>
              <a:rPr lang="en-US" dirty="0" smtClean="0"/>
              <a:t> ta </a:t>
            </a:r>
            <a:r>
              <a:rPr lang="en-US" dirty="0" err="1" smtClean="0"/>
              <a:t>nhận</a:t>
            </a:r>
            <a:r>
              <a:rPr lang="en-US" dirty="0" smtClean="0"/>
              <a:t> </a:t>
            </a:r>
            <a:r>
              <a:rPr lang="en-US" dirty="0" err="1" smtClean="0"/>
              <a:t>ra</a:t>
            </a:r>
            <a:r>
              <a:rPr lang="en-US" dirty="0" smtClean="0"/>
              <a:t> </a:t>
            </a:r>
            <a:r>
              <a:rPr lang="en-US" dirty="0" err="1" smtClean="0"/>
              <a:t>rằng</a:t>
            </a:r>
            <a:r>
              <a:rPr lang="en-US" dirty="0" smtClean="0"/>
              <a:t> </a:t>
            </a:r>
            <a:r>
              <a:rPr lang="en-US" dirty="0" err="1" smtClean="0"/>
              <a:t>chúng</a:t>
            </a:r>
            <a:r>
              <a:rPr lang="en-US" dirty="0" smtClean="0"/>
              <a:t> </a:t>
            </a:r>
            <a:r>
              <a:rPr lang="en-US" dirty="0" err="1" smtClean="0"/>
              <a:t>sẽ</a:t>
            </a:r>
            <a:r>
              <a:rPr lang="en-US" dirty="0" smtClean="0"/>
              <a:t> </a:t>
            </a:r>
            <a:r>
              <a:rPr lang="en-US" dirty="0" err="1" smtClean="0"/>
              <a:t>có</a:t>
            </a:r>
            <a:r>
              <a:rPr lang="en-US" dirty="0" smtClean="0"/>
              <a:t> </a:t>
            </a:r>
            <a:r>
              <a:rPr lang="en-US" dirty="0" err="1" smtClean="0"/>
              <a:t>hành</a:t>
            </a:r>
            <a:r>
              <a:rPr lang="en-US" dirty="0" smtClean="0"/>
              <a:t> </a:t>
            </a:r>
            <a:r>
              <a:rPr lang="en-US" dirty="0" err="1" smtClean="0"/>
              <a:t>xử</a:t>
            </a:r>
            <a:r>
              <a:rPr lang="en-US" dirty="0" smtClean="0"/>
              <a:t> </a:t>
            </a:r>
            <a:r>
              <a:rPr lang="en-US" dirty="0" err="1" smtClean="0"/>
              <a:t>khác</a:t>
            </a:r>
            <a:r>
              <a:rPr lang="en-US" dirty="0" smtClean="0"/>
              <a:t> </a:t>
            </a:r>
            <a:r>
              <a:rPr lang="en-US" dirty="0" err="1" smtClean="0"/>
              <a:t>nhau</a:t>
            </a:r>
            <a:r>
              <a:rPr lang="en-US" dirty="0" smtClean="0"/>
              <a:t> </a:t>
            </a:r>
            <a:r>
              <a:rPr lang="en-US" dirty="0" err="1" smtClean="0"/>
              <a:t>khi</a:t>
            </a:r>
            <a:r>
              <a:rPr lang="en-US" dirty="0" smtClean="0"/>
              <a:t> </a:t>
            </a:r>
            <a:r>
              <a:rPr lang="en-US" dirty="0" err="1" smtClean="0"/>
              <a:t>có</a:t>
            </a:r>
            <a:r>
              <a:rPr lang="en-US" dirty="0" smtClean="0"/>
              <a:t> hay </a:t>
            </a:r>
            <a:r>
              <a:rPr lang="en-US" dirty="0" err="1" smtClean="0"/>
              <a:t>không</a:t>
            </a:r>
            <a:r>
              <a:rPr lang="en-US" dirty="0" smtClean="0"/>
              <a:t> </a:t>
            </a:r>
            <a:r>
              <a:rPr lang="en-US" dirty="0" err="1" smtClean="0"/>
              <a:t>có</a:t>
            </a:r>
            <a:r>
              <a:rPr lang="en-US" dirty="0" smtClean="0"/>
              <a:t> </a:t>
            </a:r>
            <a:r>
              <a:rPr lang="en-US" dirty="0" err="1" smtClean="0"/>
              <a:t>kết</a:t>
            </a:r>
            <a:r>
              <a:rPr lang="en-US" dirty="0" smtClean="0"/>
              <a:t> </a:t>
            </a:r>
            <a:r>
              <a:rPr lang="en-US" dirty="0" err="1" smtClean="0"/>
              <a:t>nối</a:t>
            </a:r>
            <a:r>
              <a:rPr lang="en-US" dirty="0" smtClean="0"/>
              <a:t> Internet</a:t>
            </a:r>
            <a:r>
              <a:rPr lang="en-US" dirty="0" smtClean="0"/>
              <a:t>.</a:t>
            </a:r>
            <a:endParaRPr lang="en-US" dirty="0"/>
          </a:p>
          <a:p>
            <a:endParaRPr lang="en-US" dirty="0"/>
          </a:p>
        </p:txBody>
      </p:sp>
    </p:spTree>
    <p:extLst>
      <p:ext uri="{BB962C8B-B14F-4D97-AF65-F5344CB8AC3E}">
        <p14:creationId xmlns:p14="http://schemas.microsoft.com/office/powerpoint/2010/main" val="2253197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Ứng</a:t>
            </a:r>
            <a:r>
              <a:rPr lang="en-US" dirty="0"/>
              <a:t> </a:t>
            </a:r>
            <a:r>
              <a:rPr lang="en-US" dirty="0" err="1"/>
              <a:t>dụng</a:t>
            </a:r>
            <a:r>
              <a:rPr lang="en-US" dirty="0"/>
              <a:t> </a:t>
            </a:r>
            <a:r>
              <a:rPr lang="en-US" dirty="0" smtClean="0"/>
              <a:t>Applications 2.0</a:t>
            </a:r>
            <a:endParaRPr lang="en-US" dirty="0"/>
          </a:p>
        </p:txBody>
      </p:sp>
      <p:sp>
        <p:nvSpPr>
          <p:cNvPr id="3" name="Marcador de contenido 2"/>
          <p:cNvSpPr>
            <a:spLocks noGrp="1"/>
          </p:cNvSpPr>
          <p:nvPr>
            <p:ph idx="1"/>
          </p:nvPr>
        </p:nvSpPr>
        <p:spPr/>
        <p:txBody>
          <a:bodyPr>
            <a:normAutofit fontScale="92500" lnSpcReduction="10000"/>
          </a:bodyPr>
          <a:lstStyle/>
          <a:p>
            <a:r>
              <a:rPr lang="en-US" dirty="0" err="1" smtClean="0"/>
              <a:t>Về</a:t>
            </a:r>
            <a:r>
              <a:rPr lang="en-US" dirty="0" smtClean="0"/>
              <a:t> </a:t>
            </a:r>
            <a:r>
              <a:rPr lang="en-US" dirty="0" err="1" smtClean="0"/>
              <a:t>ứng</a:t>
            </a:r>
            <a:r>
              <a:rPr lang="en-US" dirty="0" smtClean="0"/>
              <a:t> </a:t>
            </a:r>
            <a:r>
              <a:rPr lang="en-US" dirty="0" err="1" smtClean="0"/>
              <a:t>dụng</a:t>
            </a:r>
            <a:r>
              <a:rPr lang="en-US" dirty="0" smtClean="0"/>
              <a:t> online, </a:t>
            </a:r>
            <a:r>
              <a:rPr lang="en-US" dirty="0" err="1" smtClean="0"/>
              <a:t>chúng</a:t>
            </a:r>
            <a:r>
              <a:rPr lang="en-US" dirty="0" smtClean="0"/>
              <a:t> ta </a:t>
            </a:r>
            <a:r>
              <a:rPr lang="en-US" dirty="0" err="1" smtClean="0"/>
              <a:t>sẽ</a:t>
            </a:r>
            <a:r>
              <a:rPr lang="en-US" dirty="0" smtClean="0"/>
              <a:t> </a:t>
            </a:r>
            <a:r>
              <a:rPr lang="en-US" dirty="0" err="1" smtClean="0"/>
              <a:t>muốn</a:t>
            </a:r>
            <a:r>
              <a:rPr lang="en-US" dirty="0" smtClean="0"/>
              <a:t> </a:t>
            </a:r>
            <a:r>
              <a:rPr lang="en-US" dirty="0" err="1" smtClean="0"/>
              <a:t>sử</a:t>
            </a:r>
            <a:r>
              <a:rPr lang="en-US" dirty="0" smtClean="0"/>
              <a:t> </a:t>
            </a:r>
            <a:r>
              <a:rPr lang="en-US" dirty="0" err="1" smtClean="0"/>
              <a:t>dụng</a:t>
            </a:r>
            <a:r>
              <a:rPr lang="en-US" dirty="0" smtClean="0"/>
              <a:t> Bing </a:t>
            </a:r>
            <a:r>
              <a:rPr lang="en-US" dirty="0" smtClean="0"/>
              <a:t>Maps </a:t>
            </a:r>
            <a:r>
              <a:rPr lang="en-US" dirty="0" err="1" smtClean="0"/>
              <a:t>từ</a:t>
            </a:r>
            <a:r>
              <a:rPr lang="en-US" dirty="0" smtClean="0"/>
              <a:t> di </a:t>
            </a:r>
            <a:r>
              <a:rPr lang="en-US" dirty="0" err="1" smtClean="0"/>
              <a:t>động</a:t>
            </a:r>
            <a:r>
              <a:rPr lang="en-US" dirty="0" smtClean="0"/>
              <a:t> </a:t>
            </a:r>
            <a:r>
              <a:rPr lang="en-US" dirty="0" err="1" smtClean="0"/>
              <a:t>khi</a:t>
            </a:r>
            <a:r>
              <a:rPr lang="en-US" dirty="0" smtClean="0"/>
              <a:t> ở </a:t>
            </a:r>
            <a:r>
              <a:rPr lang="en-US" dirty="0" err="1" smtClean="0"/>
              <a:t>giữa</a:t>
            </a:r>
            <a:r>
              <a:rPr lang="en-US" dirty="0" smtClean="0"/>
              <a:t> </a:t>
            </a:r>
            <a:r>
              <a:rPr lang="en-US" dirty="0" err="1" smtClean="0"/>
              <a:t>núi</a:t>
            </a:r>
            <a:r>
              <a:rPr lang="en-US" dirty="0" smtClean="0"/>
              <a:t>, </a:t>
            </a:r>
            <a:r>
              <a:rPr lang="en-US" dirty="0" err="1" smtClean="0"/>
              <a:t>khi</a:t>
            </a:r>
            <a:r>
              <a:rPr lang="en-US" dirty="0" smtClean="0"/>
              <a:t> </a:t>
            </a:r>
            <a:r>
              <a:rPr lang="en-US" dirty="0" err="1" smtClean="0"/>
              <a:t>không</a:t>
            </a:r>
            <a:r>
              <a:rPr lang="en-US" dirty="0" smtClean="0"/>
              <a:t> </a:t>
            </a:r>
            <a:r>
              <a:rPr lang="en-US" dirty="0" err="1" smtClean="0"/>
              <a:t>có</a:t>
            </a:r>
            <a:r>
              <a:rPr lang="en-US" dirty="0" smtClean="0"/>
              <a:t> </a:t>
            </a:r>
            <a:r>
              <a:rPr lang="en-US" dirty="0" smtClean="0"/>
              <a:t>Internet, và </a:t>
            </a:r>
            <a:r>
              <a:rPr lang="en-US" dirty="0" err="1" smtClean="0"/>
              <a:t>chúng</a:t>
            </a:r>
            <a:r>
              <a:rPr lang="en-US" dirty="0" smtClean="0"/>
              <a:t> ta </a:t>
            </a:r>
            <a:r>
              <a:rPr lang="en-US" dirty="0" err="1" smtClean="0"/>
              <a:t>sẽ</a:t>
            </a:r>
            <a:r>
              <a:rPr lang="en-US" dirty="0" smtClean="0"/>
              <a:t> </a:t>
            </a:r>
            <a:r>
              <a:rPr lang="en-US" dirty="0" err="1" smtClean="0"/>
              <a:t>gặp</a:t>
            </a:r>
            <a:r>
              <a:rPr lang="en-US" dirty="0" smtClean="0"/>
              <a:t> </a:t>
            </a:r>
            <a:r>
              <a:rPr lang="en-US" dirty="0" err="1" smtClean="0"/>
              <a:t>rắc</a:t>
            </a:r>
            <a:r>
              <a:rPr lang="en-US" dirty="0" smtClean="0"/>
              <a:t> </a:t>
            </a:r>
            <a:r>
              <a:rPr lang="en-US" dirty="0" err="1" smtClean="0"/>
              <a:t>rối</a:t>
            </a:r>
            <a:r>
              <a:rPr lang="en-US" dirty="0" smtClean="0"/>
              <a:t>. </a:t>
            </a:r>
            <a:r>
              <a:rPr lang="en-US" dirty="0" err="1" smtClean="0"/>
              <a:t>Nhưng</a:t>
            </a:r>
            <a:r>
              <a:rPr lang="en-US" dirty="0" smtClean="0"/>
              <a:t> </a:t>
            </a:r>
            <a:r>
              <a:rPr lang="en-US" dirty="0" err="1" smtClean="0"/>
              <a:t>có</a:t>
            </a:r>
            <a:r>
              <a:rPr lang="en-US" dirty="0" smtClean="0"/>
              <a:t> </a:t>
            </a:r>
            <a:r>
              <a:rPr lang="en-US" dirty="0" err="1" smtClean="0"/>
              <a:t>rất</a:t>
            </a:r>
            <a:r>
              <a:rPr lang="en-US" dirty="0" smtClean="0"/>
              <a:t> </a:t>
            </a:r>
            <a:r>
              <a:rPr lang="en-US" dirty="0" err="1" smtClean="0"/>
              <a:t>nhiều</a:t>
            </a:r>
            <a:r>
              <a:rPr lang="en-US" dirty="0" smtClean="0"/>
              <a:t> </a:t>
            </a:r>
            <a:r>
              <a:rPr lang="en-US" dirty="0" err="1" smtClean="0"/>
              <a:t>các</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khác</a:t>
            </a:r>
            <a:r>
              <a:rPr lang="en-US" dirty="0" smtClean="0"/>
              <a:t> </a:t>
            </a:r>
            <a:r>
              <a:rPr lang="en-US" dirty="0" err="1" smtClean="0"/>
              <a:t>cho</a:t>
            </a:r>
            <a:r>
              <a:rPr lang="en-US" dirty="0" smtClean="0"/>
              <a:t> </a:t>
            </a:r>
            <a:r>
              <a:rPr lang="en-US" dirty="0" err="1" smtClean="0"/>
              <a:t>thiết</a:t>
            </a:r>
            <a:r>
              <a:rPr lang="en-US" dirty="0" smtClean="0"/>
              <a:t> </a:t>
            </a:r>
            <a:r>
              <a:rPr lang="en-US" dirty="0" err="1" smtClean="0"/>
              <a:t>bị</a:t>
            </a:r>
            <a:r>
              <a:rPr lang="en-US" dirty="0" smtClean="0"/>
              <a:t> </a:t>
            </a:r>
            <a:r>
              <a:rPr lang="en-US" dirty="0" err="1" smtClean="0"/>
              <a:t>của</a:t>
            </a:r>
            <a:r>
              <a:rPr lang="en-US" dirty="0" smtClean="0"/>
              <a:t> </a:t>
            </a:r>
            <a:r>
              <a:rPr lang="en-US" dirty="0" err="1" smtClean="0"/>
              <a:t>bạn</a:t>
            </a:r>
            <a:r>
              <a:rPr lang="en-US" dirty="0" smtClean="0"/>
              <a:t>, </a:t>
            </a:r>
            <a:r>
              <a:rPr lang="en-US" dirty="0" err="1" smtClean="0"/>
              <a:t>ví</a:t>
            </a:r>
            <a:r>
              <a:rPr lang="en-US" dirty="0" smtClean="0"/>
              <a:t> </a:t>
            </a:r>
            <a:r>
              <a:rPr lang="en-US" dirty="0" err="1" smtClean="0"/>
              <a:t>dụ</a:t>
            </a:r>
            <a:r>
              <a:rPr lang="en-US" dirty="0" smtClean="0"/>
              <a:t> HERE </a:t>
            </a:r>
            <a:r>
              <a:rPr lang="en-US" dirty="0" smtClean="0"/>
              <a:t>maps, </a:t>
            </a:r>
            <a:r>
              <a:rPr lang="en-US" dirty="0" err="1" smtClean="0"/>
              <a:t>giúp</a:t>
            </a:r>
            <a:r>
              <a:rPr lang="en-US" dirty="0" smtClean="0"/>
              <a:t> </a:t>
            </a:r>
            <a:r>
              <a:rPr lang="en-US" dirty="0" err="1" smtClean="0"/>
              <a:t>chúng</a:t>
            </a:r>
            <a:r>
              <a:rPr lang="en-US" dirty="0" smtClean="0"/>
              <a:t> ta </a:t>
            </a:r>
            <a:r>
              <a:rPr lang="en-US" dirty="0" err="1" smtClean="0"/>
              <a:t>tải</a:t>
            </a:r>
            <a:r>
              <a:rPr lang="en-US" dirty="0" smtClean="0"/>
              <a:t> </a:t>
            </a:r>
            <a:r>
              <a:rPr lang="en-US" dirty="0" err="1" smtClean="0"/>
              <a:t>trước</a:t>
            </a:r>
            <a:r>
              <a:rPr lang="en-US" dirty="0" smtClean="0"/>
              <a:t> </a:t>
            </a:r>
            <a:r>
              <a:rPr lang="en-US" dirty="0" err="1" smtClean="0"/>
              <a:t>các</a:t>
            </a:r>
            <a:r>
              <a:rPr lang="en-US" dirty="0" smtClean="0"/>
              <a:t> </a:t>
            </a:r>
            <a:r>
              <a:rPr lang="en-US" dirty="0" err="1" smtClean="0"/>
              <a:t>bản</a:t>
            </a:r>
            <a:r>
              <a:rPr lang="en-US" dirty="0" smtClean="0"/>
              <a:t> </a:t>
            </a:r>
            <a:r>
              <a:rPr lang="en-US" dirty="0" err="1" smtClean="0"/>
              <a:t>đồ</a:t>
            </a:r>
            <a:r>
              <a:rPr lang="en-US" dirty="0" smtClean="0"/>
              <a:t> và </a:t>
            </a:r>
            <a:r>
              <a:rPr lang="en-US" dirty="0" err="1" smtClean="0"/>
              <a:t>vài</a:t>
            </a:r>
            <a:r>
              <a:rPr lang="en-US" dirty="0" smtClean="0"/>
              <a:t> </a:t>
            </a:r>
            <a:r>
              <a:rPr lang="en-US" dirty="0" err="1" smtClean="0"/>
              <a:t>tính</a:t>
            </a:r>
            <a:r>
              <a:rPr lang="en-US" dirty="0" smtClean="0"/>
              <a:t> </a:t>
            </a:r>
            <a:r>
              <a:rPr lang="en-US" dirty="0" err="1" smtClean="0"/>
              <a:t>năng</a:t>
            </a:r>
            <a:r>
              <a:rPr lang="en-US" dirty="0" smtClean="0"/>
              <a:t> </a:t>
            </a:r>
            <a:r>
              <a:rPr lang="en-US" dirty="0" err="1" smtClean="0"/>
              <a:t>cơ</a:t>
            </a:r>
            <a:r>
              <a:rPr lang="en-US" dirty="0" smtClean="0"/>
              <a:t> </a:t>
            </a:r>
            <a:r>
              <a:rPr lang="en-US" dirty="0" err="1" smtClean="0"/>
              <a:t>sở</a:t>
            </a:r>
            <a:r>
              <a:rPr lang="en-US" dirty="0" smtClean="0"/>
              <a:t> </a:t>
            </a:r>
            <a:r>
              <a:rPr lang="en-US" dirty="0" err="1" smtClean="0"/>
              <a:t>có</a:t>
            </a:r>
            <a:r>
              <a:rPr lang="en-US" dirty="0" smtClean="0"/>
              <a:t> </a:t>
            </a:r>
            <a:r>
              <a:rPr lang="en-US" dirty="0" err="1" smtClean="0"/>
              <a:t>thể</a:t>
            </a:r>
            <a:r>
              <a:rPr lang="en-US" dirty="0" smtClean="0"/>
              <a:t> </a:t>
            </a:r>
            <a:r>
              <a:rPr lang="en-US" dirty="0" err="1" smtClean="0"/>
              <a:t>dùng</a:t>
            </a:r>
            <a:r>
              <a:rPr lang="en-US" dirty="0" smtClean="0"/>
              <a:t> </a:t>
            </a:r>
            <a:r>
              <a:rPr lang="en-US" dirty="0" err="1" smtClean="0"/>
              <a:t>khi</a:t>
            </a:r>
            <a:r>
              <a:rPr lang="en-US" dirty="0" smtClean="0"/>
              <a:t> offline, </a:t>
            </a:r>
            <a:r>
              <a:rPr lang="en-US" dirty="0" err="1" smtClean="0"/>
              <a:t>bởi</a:t>
            </a:r>
            <a:r>
              <a:rPr lang="en-US" dirty="0" smtClean="0"/>
              <a:t> </a:t>
            </a:r>
            <a:r>
              <a:rPr lang="en-US" dirty="0" err="1" smtClean="0"/>
              <a:t>toàn</a:t>
            </a:r>
            <a:r>
              <a:rPr lang="en-US" dirty="0" smtClean="0"/>
              <a:t> </a:t>
            </a:r>
            <a:r>
              <a:rPr lang="en-US" dirty="0" err="1" smtClean="0"/>
              <a:t>bộ</a:t>
            </a:r>
            <a:r>
              <a:rPr lang="en-US" dirty="0" smtClean="0"/>
              <a:t> thông tin </a:t>
            </a:r>
            <a:r>
              <a:rPr lang="en-US" dirty="0" err="1" smtClean="0"/>
              <a:t>đã</a:t>
            </a:r>
            <a:r>
              <a:rPr lang="en-US" dirty="0" smtClean="0"/>
              <a:t> </a:t>
            </a:r>
            <a:r>
              <a:rPr lang="en-US" dirty="0" err="1" smtClean="0"/>
              <a:t>được</a:t>
            </a:r>
            <a:r>
              <a:rPr lang="en-US" dirty="0" smtClean="0"/>
              <a:t> </a:t>
            </a:r>
            <a:r>
              <a:rPr lang="en-US" dirty="0" err="1" smtClean="0"/>
              <a:t>lưu</a:t>
            </a:r>
            <a:r>
              <a:rPr lang="en-US" dirty="0" smtClean="0"/>
              <a:t> trong </a:t>
            </a:r>
            <a:r>
              <a:rPr lang="en-US" dirty="0" err="1" smtClean="0"/>
              <a:t>bộ</a:t>
            </a:r>
            <a:r>
              <a:rPr lang="en-US" dirty="0" smtClean="0"/>
              <a:t> </a:t>
            </a:r>
            <a:r>
              <a:rPr lang="en-US" dirty="0" err="1" smtClean="0"/>
              <a:t>nhớ</a:t>
            </a:r>
            <a:r>
              <a:rPr lang="en-US" dirty="0" smtClean="0"/>
              <a:t> </a:t>
            </a:r>
            <a:r>
              <a:rPr lang="en-US" dirty="0" err="1" smtClean="0"/>
              <a:t>thiết</a:t>
            </a:r>
            <a:r>
              <a:rPr lang="en-US" dirty="0" smtClean="0"/>
              <a:t> </a:t>
            </a:r>
            <a:r>
              <a:rPr lang="en-US" dirty="0" err="1" smtClean="0"/>
              <a:t>bị</a:t>
            </a:r>
            <a:r>
              <a:rPr lang="en-US" dirty="0" smtClean="0"/>
              <a:t>. </a:t>
            </a:r>
            <a:r>
              <a:rPr lang="en-US" dirty="0" err="1" smtClean="0"/>
              <a:t>Dù</a:t>
            </a:r>
            <a:r>
              <a:rPr lang="en-US" dirty="0" smtClean="0"/>
              <a:t> </a:t>
            </a:r>
            <a:r>
              <a:rPr lang="en-US" dirty="0" err="1" smtClean="0"/>
              <a:t>sao</a:t>
            </a:r>
            <a:r>
              <a:rPr lang="en-US" dirty="0" smtClean="0"/>
              <a:t>, </a:t>
            </a:r>
            <a:r>
              <a:rPr lang="en-US" dirty="0" err="1" smtClean="0"/>
              <a:t>có</a:t>
            </a:r>
            <a:r>
              <a:rPr lang="en-US" dirty="0" smtClean="0"/>
              <a:t> </a:t>
            </a:r>
            <a:r>
              <a:rPr lang="en-US" dirty="0" err="1" smtClean="0"/>
              <a:t>rất</a:t>
            </a:r>
            <a:r>
              <a:rPr lang="en-US" dirty="0" smtClean="0"/>
              <a:t> </a:t>
            </a:r>
            <a:r>
              <a:rPr lang="en-US" dirty="0" err="1" smtClean="0"/>
              <a:t>nhiều</a:t>
            </a:r>
            <a:r>
              <a:rPr lang="en-US" dirty="0" smtClean="0"/>
              <a:t> </a:t>
            </a:r>
            <a:r>
              <a:rPr lang="en-US" dirty="0" err="1" smtClean="0"/>
              <a:t>tính</a:t>
            </a:r>
            <a:r>
              <a:rPr lang="en-US" dirty="0" smtClean="0"/>
              <a:t> </a:t>
            </a:r>
            <a:r>
              <a:rPr lang="en-US" dirty="0" err="1" smtClean="0"/>
              <a:t>năng</a:t>
            </a:r>
            <a:r>
              <a:rPr lang="en-US" dirty="0" smtClean="0"/>
              <a:t> trong </a:t>
            </a:r>
            <a:r>
              <a:rPr lang="en-US" dirty="0" err="1" smtClean="0"/>
              <a:t>các</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này</a:t>
            </a:r>
            <a:r>
              <a:rPr lang="en-US" dirty="0" smtClean="0"/>
              <a:t>, </a:t>
            </a:r>
            <a:r>
              <a:rPr lang="en-US" dirty="0" err="1" smtClean="0"/>
              <a:t>như</a:t>
            </a:r>
            <a:r>
              <a:rPr lang="en-US" dirty="0" smtClean="0"/>
              <a:t> </a:t>
            </a:r>
            <a:r>
              <a:rPr lang="en-US" dirty="0" err="1" smtClean="0"/>
              <a:t>thực</a:t>
            </a:r>
            <a:r>
              <a:rPr lang="en-US" dirty="0" smtClean="0"/>
              <a:t> </a:t>
            </a:r>
            <a:r>
              <a:rPr lang="en-US" dirty="0" err="1" smtClean="0"/>
              <a:t>tế</a:t>
            </a:r>
            <a:r>
              <a:rPr lang="en-US" dirty="0" smtClean="0"/>
              <a:t> </a:t>
            </a:r>
            <a:r>
              <a:rPr lang="en-US" dirty="0" err="1" smtClean="0"/>
              <a:t>tăng</a:t>
            </a:r>
            <a:r>
              <a:rPr lang="en-US" dirty="0" smtClean="0"/>
              <a:t> </a:t>
            </a:r>
            <a:r>
              <a:rPr lang="en-US" dirty="0" err="1" smtClean="0"/>
              <a:t>cường</a:t>
            </a:r>
            <a:r>
              <a:rPr lang="en-US" dirty="0" smtClean="0"/>
              <a:t> (</a:t>
            </a:r>
            <a:r>
              <a:rPr lang="en-US" dirty="0" err="1" smtClean="0"/>
              <a:t>sẽ</a:t>
            </a:r>
            <a:r>
              <a:rPr lang="en-US" dirty="0" smtClean="0"/>
              <a:t> </a:t>
            </a:r>
            <a:r>
              <a:rPr lang="en-US" dirty="0" err="1" smtClean="0"/>
              <a:t>được</a:t>
            </a:r>
            <a:r>
              <a:rPr lang="en-US" dirty="0" smtClean="0"/>
              <a:t> </a:t>
            </a:r>
            <a:r>
              <a:rPr lang="en-US" dirty="0" err="1" smtClean="0"/>
              <a:t>nói</a:t>
            </a:r>
            <a:r>
              <a:rPr lang="en-US" dirty="0" smtClean="0"/>
              <a:t> </a:t>
            </a:r>
            <a:r>
              <a:rPr lang="en-US" dirty="0" err="1" smtClean="0"/>
              <a:t>tới</a:t>
            </a:r>
            <a:r>
              <a:rPr lang="en-US" dirty="0" smtClean="0"/>
              <a:t> </a:t>
            </a:r>
            <a:r>
              <a:rPr lang="en-US" dirty="0" err="1" smtClean="0"/>
              <a:t>sau</a:t>
            </a:r>
            <a:r>
              <a:rPr lang="en-US" dirty="0" smtClean="0"/>
              <a:t>), và </a:t>
            </a:r>
            <a:r>
              <a:rPr lang="en-US" dirty="0" err="1" smtClean="0"/>
              <a:t>vẫn</a:t>
            </a:r>
            <a:r>
              <a:rPr lang="en-US" dirty="0" smtClean="0"/>
              <a:t> </a:t>
            </a:r>
            <a:r>
              <a:rPr lang="en-US" dirty="0" err="1" smtClean="0"/>
              <a:t>đòi</a:t>
            </a:r>
            <a:r>
              <a:rPr lang="en-US" dirty="0" smtClean="0"/>
              <a:t> </a:t>
            </a:r>
            <a:r>
              <a:rPr lang="en-US" dirty="0" err="1" smtClean="0"/>
              <a:t>hỏi</a:t>
            </a:r>
            <a:r>
              <a:rPr lang="en-US" dirty="0" smtClean="0"/>
              <a:t> internet </a:t>
            </a:r>
            <a:r>
              <a:rPr lang="en-US" dirty="0" err="1" smtClean="0"/>
              <a:t>để</a:t>
            </a:r>
            <a:r>
              <a:rPr lang="en-US" dirty="0" smtClean="0"/>
              <a:t> </a:t>
            </a:r>
            <a:r>
              <a:rPr lang="en-US" dirty="0" err="1" smtClean="0"/>
              <a:t>vận</a:t>
            </a:r>
            <a:r>
              <a:rPr lang="en-US" dirty="0" smtClean="0"/>
              <a:t> </a:t>
            </a:r>
            <a:r>
              <a:rPr lang="en-US" dirty="0" err="1" smtClean="0"/>
              <a:t>hành</a:t>
            </a:r>
            <a:r>
              <a:rPr lang="en-US" dirty="0" smtClean="0"/>
              <a:t>.</a:t>
            </a:r>
            <a:r>
              <a:rPr lang="en-US" dirty="0" smtClean="0"/>
              <a:t>.</a:t>
            </a:r>
            <a:endParaRPr lang="en-US" dirty="0"/>
          </a:p>
          <a:p>
            <a:endParaRPr lang="en-US" dirty="0"/>
          </a:p>
        </p:txBody>
      </p:sp>
    </p:spTree>
    <p:extLst>
      <p:ext uri="{BB962C8B-B14F-4D97-AF65-F5344CB8AC3E}">
        <p14:creationId xmlns:p14="http://schemas.microsoft.com/office/powerpoint/2010/main" val="2308487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Ứng</a:t>
            </a:r>
            <a:r>
              <a:rPr lang="en-US" dirty="0" smtClean="0"/>
              <a:t> </a:t>
            </a:r>
            <a:r>
              <a:rPr lang="en-US" dirty="0" err="1" smtClean="0"/>
              <a:t>dụng</a:t>
            </a:r>
            <a:r>
              <a:rPr lang="en-US" dirty="0" smtClean="0"/>
              <a:t> Online </a:t>
            </a:r>
            <a:r>
              <a:rPr lang="en-US" dirty="0" smtClean="0"/>
              <a:t>Applications 2.0</a:t>
            </a:r>
            <a:endParaRPr lang="en-US" dirty="0"/>
          </a:p>
        </p:txBody>
      </p:sp>
      <p:sp>
        <p:nvSpPr>
          <p:cNvPr id="3" name="Marcador de contenido 2"/>
          <p:cNvSpPr>
            <a:spLocks noGrp="1"/>
          </p:cNvSpPr>
          <p:nvPr>
            <p:ph idx="1"/>
          </p:nvPr>
        </p:nvSpPr>
        <p:spPr/>
        <p:txBody>
          <a:bodyPr>
            <a:normAutofit fontScale="85000" lnSpcReduction="10000"/>
          </a:bodyPr>
          <a:lstStyle/>
          <a:p>
            <a:r>
              <a:rPr lang="en-US" dirty="0" err="1" smtClean="0"/>
              <a:t>Có</a:t>
            </a:r>
            <a:r>
              <a:rPr lang="en-US" dirty="0" smtClean="0"/>
              <a:t> </a:t>
            </a:r>
            <a:r>
              <a:rPr lang="en-US" dirty="0" err="1" smtClean="0"/>
              <a:t>các</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khác</a:t>
            </a:r>
            <a:r>
              <a:rPr lang="en-US" dirty="0"/>
              <a:t> </a:t>
            </a:r>
            <a:r>
              <a:rPr lang="en-US" dirty="0" err="1" smtClean="0"/>
              <a:t>để</a:t>
            </a:r>
            <a:r>
              <a:rPr lang="en-US" dirty="0" smtClean="0"/>
              <a:t> </a:t>
            </a:r>
            <a:r>
              <a:rPr lang="en-US" dirty="0" err="1" smtClean="0"/>
              <a:t>lưu</a:t>
            </a:r>
            <a:r>
              <a:rPr lang="en-US" dirty="0" smtClean="0"/>
              <a:t> thông tin </a:t>
            </a:r>
            <a:r>
              <a:rPr lang="en-US" dirty="0" err="1" smtClean="0"/>
              <a:t>khi</a:t>
            </a:r>
            <a:r>
              <a:rPr lang="en-US" dirty="0" smtClean="0"/>
              <a:t> </a:t>
            </a:r>
            <a:r>
              <a:rPr lang="en-US" dirty="0" err="1" smtClean="0"/>
              <a:t>thiết</a:t>
            </a:r>
            <a:r>
              <a:rPr lang="en-US" dirty="0" smtClean="0"/>
              <a:t> </a:t>
            </a:r>
            <a:r>
              <a:rPr lang="en-US" dirty="0" err="1" smtClean="0"/>
              <a:t>bị</a:t>
            </a:r>
            <a:r>
              <a:rPr lang="en-US" dirty="0" smtClean="0"/>
              <a:t> </a:t>
            </a:r>
            <a:r>
              <a:rPr lang="en-US" dirty="0" smtClean="0"/>
              <a:t>offline </a:t>
            </a:r>
            <a:r>
              <a:rPr lang="en-US" dirty="0" err="1" smtClean="0"/>
              <a:t>để</a:t>
            </a:r>
            <a:r>
              <a:rPr lang="en-US" dirty="0" smtClean="0"/>
              <a:t> </a:t>
            </a:r>
            <a:r>
              <a:rPr lang="en-US" dirty="0" err="1" smtClean="0"/>
              <a:t>ngay</a:t>
            </a:r>
            <a:r>
              <a:rPr lang="en-US" dirty="0" smtClean="0"/>
              <a:t> </a:t>
            </a:r>
            <a:r>
              <a:rPr lang="en-US" dirty="0" err="1" smtClean="0"/>
              <a:t>lập</a:t>
            </a:r>
            <a:r>
              <a:rPr lang="en-US" dirty="0" smtClean="0"/>
              <a:t> </a:t>
            </a:r>
            <a:r>
              <a:rPr lang="en-US" dirty="0" err="1" smtClean="0"/>
              <a:t>tức</a:t>
            </a:r>
            <a:r>
              <a:rPr lang="en-US" dirty="0" smtClean="0"/>
              <a:t> </a:t>
            </a:r>
            <a:r>
              <a:rPr lang="en-US" dirty="0" err="1" smtClean="0"/>
              <a:t>đồng</a:t>
            </a:r>
            <a:r>
              <a:rPr lang="en-US" dirty="0" smtClean="0"/>
              <a:t> </a:t>
            </a:r>
            <a:r>
              <a:rPr lang="en-US" dirty="0" err="1" smtClean="0"/>
              <a:t>bộ</a:t>
            </a:r>
            <a:r>
              <a:rPr lang="en-US" dirty="0" smtClean="0"/>
              <a:t> </a:t>
            </a:r>
            <a:r>
              <a:rPr lang="en-US" dirty="0" smtClean="0"/>
              <a:t>thông qua </a:t>
            </a:r>
            <a:r>
              <a:rPr lang="en-US" dirty="0" err="1" smtClean="0"/>
              <a:t>ứng</a:t>
            </a:r>
            <a:r>
              <a:rPr lang="en-US" dirty="0" smtClean="0"/>
              <a:t> </a:t>
            </a:r>
            <a:r>
              <a:rPr lang="en-US" dirty="0" err="1" smtClean="0"/>
              <a:t>dụng</a:t>
            </a:r>
            <a:r>
              <a:rPr lang="en-US" dirty="0" smtClean="0"/>
              <a:t> </a:t>
            </a:r>
            <a:r>
              <a:rPr lang="en-US" dirty="0" err="1" smtClean="0"/>
              <a:t>trên</a:t>
            </a:r>
            <a:r>
              <a:rPr lang="en-US" dirty="0" smtClean="0"/>
              <a:t> </a:t>
            </a:r>
            <a:r>
              <a:rPr lang="en-US" dirty="0" err="1" smtClean="0"/>
              <a:t>máy</a:t>
            </a:r>
            <a:r>
              <a:rPr lang="en-US" dirty="0" smtClean="0"/>
              <a:t> </a:t>
            </a:r>
            <a:r>
              <a:rPr lang="en-US" dirty="0" err="1" smtClean="0"/>
              <a:t>chủ</a:t>
            </a:r>
            <a:r>
              <a:rPr lang="en-US" dirty="0" smtClean="0"/>
              <a:t> </a:t>
            </a:r>
            <a:r>
              <a:rPr lang="en-US" dirty="0" err="1" smtClean="0"/>
              <a:t>bất</a:t>
            </a:r>
            <a:r>
              <a:rPr lang="en-US" dirty="0" smtClean="0"/>
              <a:t> </a:t>
            </a:r>
            <a:r>
              <a:rPr lang="en-US" dirty="0" err="1" smtClean="0"/>
              <a:t>kỳ</a:t>
            </a:r>
            <a:r>
              <a:rPr lang="en-US" dirty="0" smtClean="0"/>
              <a:t> </a:t>
            </a:r>
            <a:r>
              <a:rPr lang="en-US" dirty="0" err="1" smtClean="0"/>
              <a:t>khi</a:t>
            </a:r>
            <a:r>
              <a:rPr lang="en-US" dirty="0" smtClean="0"/>
              <a:t> </a:t>
            </a:r>
            <a:r>
              <a:rPr lang="en-US" dirty="0" err="1" smtClean="0"/>
              <a:t>nào</a:t>
            </a:r>
            <a:r>
              <a:rPr lang="en-US" dirty="0" smtClean="0"/>
              <a:t> </a:t>
            </a:r>
            <a:r>
              <a:rPr lang="en-US" dirty="0" err="1" smtClean="0"/>
              <a:t>ứng</a:t>
            </a:r>
            <a:r>
              <a:rPr lang="en-US" dirty="0" smtClean="0"/>
              <a:t> </a:t>
            </a:r>
            <a:r>
              <a:rPr lang="en-US" dirty="0" err="1" smtClean="0"/>
              <a:t>dụng</a:t>
            </a:r>
            <a:r>
              <a:rPr lang="en-US" dirty="0" smtClean="0"/>
              <a:t> online, </a:t>
            </a:r>
            <a:r>
              <a:rPr lang="en-US" dirty="0" err="1" smtClean="0"/>
              <a:t>nhưng</a:t>
            </a:r>
            <a:r>
              <a:rPr lang="en-US" dirty="0" smtClean="0"/>
              <a:t> </a:t>
            </a:r>
            <a:r>
              <a:rPr lang="en-US" dirty="0" err="1" smtClean="0"/>
              <a:t>chúng</a:t>
            </a:r>
            <a:r>
              <a:rPr lang="en-US" dirty="0" smtClean="0"/>
              <a:t> </a:t>
            </a:r>
            <a:r>
              <a:rPr lang="en-US" dirty="0" err="1" smtClean="0"/>
              <a:t>vẫn</a:t>
            </a:r>
            <a:r>
              <a:rPr lang="en-US" dirty="0" smtClean="0"/>
              <a:t> </a:t>
            </a:r>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khi</a:t>
            </a:r>
            <a:r>
              <a:rPr lang="en-US" dirty="0" smtClean="0"/>
              <a:t> </a:t>
            </a:r>
            <a:r>
              <a:rPr lang="en-US" dirty="0" err="1" smtClean="0"/>
              <a:t>không</a:t>
            </a:r>
            <a:r>
              <a:rPr lang="en-US" dirty="0" smtClean="0"/>
              <a:t> </a:t>
            </a:r>
            <a:r>
              <a:rPr lang="en-US" dirty="0" err="1" smtClean="0"/>
              <a:t>có</a:t>
            </a:r>
            <a:r>
              <a:rPr lang="en-US" dirty="0" smtClean="0"/>
              <a:t> </a:t>
            </a:r>
            <a:r>
              <a:rPr lang="en-US" dirty="0" smtClean="0"/>
              <a:t>Internet . </a:t>
            </a:r>
            <a:r>
              <a:rPr lang="en-US" dirty="0" err="1" smtClean="0"/>
              <a:t>Điều</a:t>
            </a:r>
            <a:r>
              <a:rPr lang="en-US" dirty="0" smtClean="0"/>
              <a:t> </a:t>
            </a:r>
            <a:r>
              <a:rPr lang="en-US" dirty="0" err="1" smtClean="0"/>
              <a:t>này</a:t>
            </a:r>
            <a:r>
              <a:rPr lang="en-US" dirty="0" smtClean="0"/>
              <a:t> </a:t>
            </a:r>
            <a:r>
              <a:rPr lang="en-US" dirty="0" err="1" smtClean="0"/>
              <a:t>sẽ</a:t>
            </a:r>
            <a:r>
              <a:rPr lang="en-US" dirty="0" smtClean="0"/>
              <a:t> </a:t>
            </a:r>
            <a:r>
              <a:rPr lang="en-US" dirty="0" err="1" smtClean="0"/>
              <a:t>đưa</a:t>
            </a:r>
            <a:r>
              <a:rPr lang="en-US" dirty="0" smtClean="0"/>
              <a:t> </a:t>
            </a:r>
            <a:r>
              <a:rPr lang="en-US" dirty="0" err="1" smtClean="0"/>
              <a:t>ra</a:t>
            </a:r>
            <a:r>
              <a:rPr lang="en-US" dirty="0" smtClean="0"/>
              <a:t> </a:t>
            </a:r>
            <a:r>
              <a:rPr lang="en-US" dirty="0" err="1" smtClean="0"/>
              <a:t>các</a:t>
            </a:r>
            <a:r>
              <a:rPr lang="en-US" dirty="0" smtClean="0"/>
              <a:t> </a:t>
            </a:r>
            <a:r>
              <a:rPr lang="en-US" dirty="0" err="1" smtClean="0"/>
              <a:t>thách</a:t>
            </a:r>
            <a:r>
              <a:rPr lang="en-US" dirty="0" smtClean="0"/>
              <a:t> </a:t>
            </a:r>
            <a:r>
              <a:rPr lang="en-US" dirty="0" err="1" smtClean="0"/>
              <a:t>thức</a:t>
            </a:r>
            <a:r>
              <a:rPr lang="en-US" dirty="0" smtClean="0"/>
              <a:t> </a:t>
            </a:r>
            <a:r>
              <a:rPr lang="en-US" dirty="0" err="1" smtClean="0"/>
              <a:t>mới</a:t>
            </a:r>
            <a:r>
              <a:rPr lang="en-US" dirty="0" smtClean="0"/>
              <a:t>, </a:t>
            </a:r>
            <a:r>
              <a:rPr lang="en-US" dirty="0" err="1" smtClean="0"/>
              <a:t>bắt</a:t>
            </a:r>
            <a:r>
              <a:rPr lang="en-US" dirty="0" smtClean="0"/>
              <a:t> </a:t>
            </a:r>
            <a:r>
              <a:rPr lang="en-US" dirty="0" err="1" smtClean="0"/>
              <a:t>chúng</a:t>
            </a:r>
            <a:r>
              <a:rPr lang="en-US" dirty="0" smtClean="0"/>
              <a:t> ta </a:t>
            </a:r>
            <a:r>
              <a:rPr lang="en-US" dirty="0" err="1" smtClean="0"/>
              <a:t>kiến</a:t>
            </a:r>
            <a:r>
              <a:rPr lang="en-US" dirty="0" smtClean="0"/>
              <a:t> </a:t>
            </a:r>
            <a:r>
              <a:rPr lang="en-US" dirty="0" err="1" smtClean="0"/>
              <a:t>thiết</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như</a:t>
            </a:r>
            <a:r>
              <a:rPr lang="en-US" dirty="0" smtClean="0"/>
              <a:t> </a:t>
            </a:r>
            <a:r>
              <a:rPr lang="en-US" dirty="0" err="1" smtClean="0"/>
              <a:t>các</a:t>
            </a:r>
            <a:r>
              <a:rPr lang="en-US" dirty="0" smtClean="0"/>
              <a:t> </a:t>
            </a:r>
            <a:r>
              <a:rPr lang="en-US" dirty="0" err="1" smtClean="0"/>
              <a:t>hệ</a:t>
            </a:r>
            <a:r>
              <a:rPr lang="en-US" dirty="0" smtClean="0"/>
              <a:t> </a:t>
            </a:r>
            <a:r>
              <a:rPr lang="en-US" dirty="0" err="1" smtClean="0"/>
              <a:t>thống</a:t>
            </a:r>
            <a:r>
              <a:rPr lang="en-US" dirty="0" smtClean="0"/>
              <a:t> con </a:t>
            </a:r>
            <a:r>
              <a:rPr lang="en-US" dirty="0" err="1" smtClean="0"/>
              <a:t>tương</a:t>
            </a:r>
            <a:r>
              <a:rPr lang="en-US" dirty="0" smtClean="0"/>
              <a:t> </a:t>
            </a:r>
            <a:r>
              <a:rPr lang="en-US" dirty="0" err="1" smtClean="0"/>
              <a:t>tác</a:t>
            </a:r>
            <a:r>
              <a:rPr lang="en-US" dirty="0" smtClean="0"/>
              <a:t>, và </a:t>
            </a:r>
            <a:r>
              <a:rPr lang="en-US" dirty="0" err="1" smtClean="0"/>
              <a:t>có</a:t>
            </a:r>
            <a:r>
              <a:rPr lang="en-US" dirty="0" smtClean="0"/>
              <a:t> </a:t>
            </a:r>
            <a:r>
              <a:rPr lang="en-US" dirty="0" err="1" smtClean="0"/>
              <a:t>những</a:t>
            </a:r>
            <a:r>
              <a:rPr lang="en-US" dirty="0" smtClean="0"/>
              <a:t> </a:t>
            </a:r>
            <a:r>
              <a:rPr lang="en-US" dirty="0" err="1" smtClean="0"/>
              <a:t>hành</a:t>
            </a:r>
            <a:r>
              <a:rPr lang="en-US" dirty="0" smtClean="0"/>
              <a:t> </a:t>
            </a:r>
            <a:r>
              <a:rPr lang="en-US" dirty="0" err="1" smtClean="0"/>
              <a:t>xử</a:t>
            </a:r>
            <a:r>
              <a:rPr lang="en-US" dirty="0" smtClean="0"/>
              <a:t> </a:t>
            </a:r>
            <a:r>
              <a:rPr lang="en-US" dirty="0" err="1" smtClean="0"/>
              <a:t>khác</a:t>
            </a:r>
            <a:r>
              <a:rPr lang="en-US" dirty="0" smtClean="0"/>
              <a:t> </a:t>
            </a:r>
            <a:r>
              <a:rPr lang="en-US" dirty="0" err="1" smtClean="0"/>
              <a:t>nhau</a:t>
            </a:r>
            <a:r>
              <a:rPr lang="en-US" dirty="0" smtClean="0"/>
              <a:t> và </a:t>
            </a:r>
            <a:r>
              <a:rPr lang="en-US" dirty="0" err="1" smtClean="0"/>
              <a:t>cần</a:t>
            </a:r>
            <a:r>
              <a:rPr lang="en-US" dirty="0" smtClean="0"/>
              <a:t> </a:t>
            </a:r>
            <a:r>
              <a:rPr lang="en-US" dirty="0" err="1" smtClean="0"/>
              <a:t>có</a:t>
            </a:r>
            <a:r>
              <a:rPr lang="en-US" dirty="0" smtClean="0"/>
              <a:t> </a:t>
            </a:r>
            <a:r>
              <a:rPr lang="en-US" dirty="0" err="1" smtClean="0"/>
              <a:t>cách</a:t>
            </a:r>
            <a:r>
              <a:rPr lang="en-US" dirty="0" smtClean="0"/>
              <a:t> </a:t>
            </a:r>
            <a:r>
              <a:rPr lang="en-US" dirty="0" err="1" smtClean="0"/>
              <a:t>xử</a:t>
            </a:r>
            <a:r>
              <a:rPr lang="en-US" dirty="0" smtClean="0"/>
              <a:t> </a:t>
            </a:r>
            <a:r>
              <a:rPr lang="en-US" dirty="0" err="1" smtClean="0"/>
              <a:t>lý</a:t>
            </a:r>
            <a:r>
              <a:rPr lang="en-US" dirty="0" smtClean="0"/>
              <a:t> </a:t>
            </a:r>
            <a:r>
              <a:rPr lang="en-US" dirty="0" err="1" smtClean="0"/>
              <a:t>riêng</a:t>
            </a:r>
            <a:r>
              <a:rPr lang="en-US" dirty="0" smtClean="0"/>
              <a:t>.</a:t>
            </a:r>
            <a:endParaRPr lang="en-US" dirty="0"/>
          </a:p>
          <a:p>
            <a:r>
              <a:rPr lang="en-US" dirty="0" smtClean="0"/>
              <a:t>Trong </a:t>
            </a:r>
            <a:r>
              <a:rPr lang="en-US" dirty="0" err="1" smtClean="0"/>
              <a:t>khóa</a:t>
            </a:r>
            <a:r>
              <a:rPr lang="en-US" dirty="0" smtClean="0"/>
              <a:t> </a:t>
            </a:r>
            <a:r>
              <a:rPr lang="en-US" dirty="0" err="1" smtClean="0"/>
              <a:t>này</a:t>
            </a:r>
            <a:r>
              <a:rPr lang="en-US" dirty="0" smtClean="0"/>
              <a:t>, </a:t>
            </a:r>
            <a:r>
              <a:rPr lang="en-US" dirty="0" err="1" smtClean="0"/>
              <a:t>chúng</a:t>
            </a:r>
            <a:r>
              <a:rPr lang="en-US" dirty="0" smtClean="0"/>
              <a:t> ta </a:t>
            </a:r>
            <a:r>
              <a:rPr lang="en-US" dirty="0" err="1" smtClean="0"/>
              <a:t>tập</a:t>
            </a:r>
            <a:r>
              <a:rPr lang="en-US" dirty="0" smtClean="0"/>
              <a:t> </a:t>
            </a:r>
            <a:r>
              <a:rPr lang="en-US" dirty="0" err="1" smtClean="0"/>
              <a:t>trung</a:t>
            </a:r>
            <a:r>
              <a:rPr lang="en-US" dirty="0" smtClean="0"/>
              <a:t> </a:t>
            </a:r>
            <a:r>
              <a:rPr lang="en-US" dirty="0" err="1" smtClean="0"/>
              <a:t>vào</a:t>
            </a:r>
            <a:r>
              <a:rPr lang="en-US" dirty="0" smtClean="0"/>
              <a:t> </a:t>
            </a:r>
            <a:r>
              <a:rPr lang="en-US" dirty="0" err="1" smtClean="0"/>
              <a:t>ứng</a:t>
            </a:r>
            <a:r>
              <a:rPr lang="en-US" dirty="0" smtClean="0"/>
              <a:t> </a:t>
            </a:r>
            <a:r>
              <a:rPr lang="en-US" dirty="0" err="1" smtClean="0"/>
              <a:t>dụng</a:t>
            </a:r>
            <a:r>
              <a:rPr lang="en-US" dirty="0" smtClean="0"/>
              <a:t> web, </a:t>
            </a:r>
            <a:r>
              <a:rPr lang="en-US" dirty="0" err="1" smtClean="0"/>
              <a:t>thường</a:t>
            </a:r>
            <a:r>
              <a:rPr lang="en-US" dirty="0" smtClean="0"/>
              <a:t> </a:t>
            </a:r>
            <a:r>
              <a:rPr lang="en-US" dirty="0" err="1" smtClean="0"/>
              <a:t>xuyên</a:t>
            </a:r>
            <a:r>
              <a:rPr lang="en-US" dirty="0" smtClean="0"/>
              <a:t> online, và </a:t>
            </a:r>
            <a:r>
              <a:rPr lang="en-US" dirty="0" err="1" smtClean="0"/>
              <a:t>đây</a:t>
            </a:r>
            <a:r>
              <a:rPr lang="en-US" dirty="0" smtClean="0"/>
              <a:t> </a:t>
            </a:r>
            <a:r>
              <a:rPr lang="en-US" dirty="0" err="1" smtClean="0"/>
              <a:t>sẽ</a:t>
            </a:r>
            <a:r>
              <a:rPr lang="en-US" dirty="0" smtClean="0"/>
              <a:t> </a:t>
            </a:r>
            <a:r>
              <a:rPr lang="en-US" dirty="0" err="1" smtClean="0"/>
              <a:t>là</a:t>
            </a:r>
            <a:r>
              <a:rPr lang="en-US" dirty="0" smtClean="0"/>
              <a:t> </a:t>
            </a:r>
            <a:r>
              <a:rPr lang="en-US" dirty="0" err="1" smtClean="0"/>
              <a:t>điểm</a:t>
            </a:r>
            <a:r>
              <a:rPr lang="en-US" dirty="0" smtClean="0"/>
              <a:t> </a:t>
            </a:r>
            <a:r>
              <a:rPr lang="en-US" dirty="0" err="1" smtClean="0"/>
              <a:t>bắt</a:t>
            </a:r>
            <a:r>
              <a:rPr lang="en-US" dirty="0" smtClean="0"/>
              <a:t> </a:t>
            </a:r>
            <a:r>
              <a:rPr lang="en-US" dirty="0" err="1" smtClean="0"/>
              <a:t>đầu</a:t>
            </a:r>
            <a:r>
              <a:rPr lang="en-US" dirty="0" smtClean="0"/>
              <a:t>  </a:t>
            </a:r>
            <a:r>
              <a:rPr lang="en-US" dirty="0" err="1" smtClean="0"/>
              <a:t>để</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quy</a:t>
            </a:r>
            <a:r>
              <a:rPr lang="en-US" dirty="0" smtClean="0"/>
              <a:t> </a:t>
            </a:r>
            <a:r>
              <a:rPr lang="en-US" dirty="0" err="1" smtClean="0"/>
              <a:t>trình</a:t>
            </a:r>
            <a:r>
              <a:rPr lang="en-US" dirty="0" smtClean="0"/>
              <a:t> </a:t>
            </a:r>
            <a:r>
              <a:rPr lang="en-US" dirty="0" err="1" smtClean="0"/>
              <a:t>đồng</a:t>
            </a:r>
            <a:r>
              <a:rPr lang="en-US" dirty="0" smtClean="0"/>
              <a:t> </a:t>
            </a:r>
            <a:r>
              <a:rPr lang="en-US" dirty="0" err="1" smtClean="0"/>
              <a:t>bộ</a:t>
            </a:r>
            <a:r>
              <a:rPr lang="en-US" dirty="0" smtClean="0"/>
              <a:t> </a:t>
            </a:r>
            <a:r>
              <a:rPr lang="en-US" dirty="0" err="1" smtClean="0"/>
              <a:t>sau</a:t>
            </a:r>
            <a:r>
              <a:rPr lang="en-US" dirty="0" smtClean="0"/>
              <a:t> </a:t>
            </a:r>
            <a:r>
              <a:rPr lang="en-US" dirty="0" err="1" smtClean="0"/>
              <a:t>này</a:t>
            </a:r>
            <a:r>
              <a:rPr lang="en-US" dirty="0" smtClean="0"/>
              <a:t> </a:t>
            </a:r>
            <a:r>
              <a:rPr lang="en-US" dirty="0" err="1" smtClean="0"/>
              <a:t>cho</a:t>
            </a:r>
            <a:r>
              <a:rPr lang="en-US" dirty="0" smtClean="0"/>
              <a:t> </a:t>
            </a:r>
            <a:r>
              <a:rPr lang="en-US" dirty="0" err="1" smtClean="0"/>
              <a:t>các</a:t>
            </a:r>
            <a:r>
              <a:rPr lang="en-US" dirty="0" smtClean="0"/>
              <a:t> </a:t>
            </a:r>
            <a:r>
              <a:rPr lang="en-US" dirty="0" err="1" smtClean="0"/>
              <a:t>ứng</a:t>
            </a:r>
            <a:r>
              <a:rPr lang="en-US" dirty="0" smtClean="0"/>
              <a:t> </a:t>
            </a:r>
            <a:r>
              <a:rPr lang="en-US" dirty="0" err="1" smtClean="0"/>
              <a:t>dụng</a:t>
            </a:r>
            <a:r>
              <a:rPr lang="en-US" dirty="0" smtClean="0"/>
              <a:t> </a:t>
            </a:r>
            <a:r>
              <a:rPr lang="en-US" dirty="0" smtClean="0"/>
              <a:t>online/offline </a:t>
            </a:r>
            <a:r>
              <a:rPr lang="en-US" dirty="0" err="1" smtClean="0"/>
              <a:t>đồng</a:t>
            </a:r>
            <a:r>
              <a:rPr lang="en-US" dirty="0" smtClean="0"/>
              <a:t> </a:t>
            </a:r>
            <a:r>
              <a:rPr lang="en-US" dirty="0" err="1" smtClean="0"/>
              <a:t>thời</a:t>
            </a:r>
            <a:r>
              <a:rPr lang="en-US" dirty="0" smtClean="0"/>
              <a:t>, </a:t>
            </a:r>
            <a:r>
              <a:rPr lang="en-US" dirty="0" err="1" smtClean="0"/>
              <a:t>khi</a:t>
            </a:r>
            <a:r>
              <a:rPr lang="en-US" dirty="0" smtClean="0"/>
              <a:t> </a:t>
            </a:r>
            <a:r>
              <a:rPr lang="en-US" dirty="0" err="1" smtClean="0"/>
              <a:t>có</a:t>
            </a:r>
            <a:r>
              <a:rPr lang="en-US" dirty="0" smtClean="0"/>
              <a:t> </a:t>
            </a:r>
            <a:r>
              <a:rPr lang="en-US" dirty="0" err="1" smtClean="0"/>
              <a:t>kết</a:t>
            </a:r>
            <a:r>
              <a:rPr lang="en-US" dirty="0" smtClean="0"/>
              <a:t> </a:t>
            </a:r>
            <a:r>
              <a:rPr lang="en-US" dirty="0" err="1" smtClean="0"/>
              <a:t>nối</a:t>
            </a:r>
            <a:r>
              <a:rPr lang="en-US" dirty="0" smtClean="0"/>
              <a:t> Internet.</a:t>
            </a:r>
            <a:endParaRPr lang="en-US" dirty="0"/>
          </a:p>
          <a:p>
            <a:endParaRPr lang="en-US" dirty="0"/>
          </a:p>
        </p:txBody>
      </p:sp>
    </p:spTree>
    <p:extLst>
      <p:ext uri="{BB962C8B-B14F-4D97-AF65-F5344CB8AC3E}">
        <p14:creationId xmlns:p14="http://schemas.microsoft.com/office/powerpoint/2010/main" val="230848719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9E1234CB9454B45B92C94E16CC38192" ma:contentTypeVersion="3" ma:contentTypeDescription="Create a new document." ma:contentTypeScope="" ma:versionID="3149953fe0dca433c6cbe29c7fff0b89">
  <xsd:schema xmlns:xsd="http://www.w3.org/2001/XMLSchema" xmlns:xs="http://www.w3.org/2001/XMLSchema" xmlns:p="http://schemas.microsoft.com/office/2006/metadata/properties" xmlns:ns2="bbb14cf3-b9ef-416c-938b-fc336f210b35" targetNamespace="http://schemas.microsoft.com/office/2006/metadata/properties" ma:root="true" ma:fieldsID="549e57ba3c129c8ad640841bc64cda2a" ns2:_="">
    <xsd:import namespace="bbb14cf3-b9ef-416c-938b-fc336f210b35"/>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b14cf3-b9ef-416c-938b-fc336f210b3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bbb14cf3-b9ef-416c-938b-fc336f210b35">
      <UserInfo>
        <DisplayName/>
        <AccountId xsi:nil="true"/>
        <AccountType/>
      </UserInfo>
    </SharedWithUsers>
    <SharingHintHash xmlns="bbb14cf3-b9ef-416c-938b-fc336f210b35">2074892941</SharingHintHash>
  </documentManagement>
</p:properties>
</file>

<file path=customXml/itemProps1.xml><?xml version="1.0" encoding="utf-8"?>
<ds:datastoreItem xmlns:ds="http://schemas.openxmlformats.org/officeDocument/2006/customXml" ds:itemID="{8474F820-86C8-406A-BCEA-02CBBE7DD99A}"/>
</file>

<file path=customXml/itemProps2.xml><?xml version="1.0" encoding="utf-8"?>
<ds:datastoreItem xmlns:ds="http://schemas.openxmlformats.org/officeDocument/2006/customXml" ds:itemID="{BBBF6C8B-DD1C-4905-975A-288602C4AB98}"/>
</file>

<file path=customXml/itemProps3.xml><?xml version="1.0" encoding="utf-8"?>
<ds:datastoreItem xmlns:ds="http://schemas.openxmlformats.org/officeDocument/2006/customXml" ds:itemID="{204C10E0-743B-4E60-8DC9-884945B12D09}"/>
</file>

<file path=docProps/app.xml><?xml version="1.0" encoding="utf-8"?>
<Properties xmlns="http://schemas.openxmlformats.org/officeDocument/2006/extended-properties" xmlns:vt="http://schemas.openxmlformats.org/officeDocument/2006/docPropsVTypes">
  <TotalTime>1015</TotalTime>
  <Words>1866</Words>
  <Application>Microsoft Office PowerPoint</Application>
  <PresentationFormat>On-screen Show (4:3)</PresentationFormat>
  <Paragraphs>66</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Tema de Office</vt:lpstr>
      <vt:lpstr>Học lập trình</vt:lpstr>
      <vt:lpstr>Điện toán phổ cập</vt:lpstr>
      <vt:lpstr>Điện toán phổ cập</vt:lpstr>
      <vt:lpstr>Điện toán phổ cập</vt:lpstr>
      <vt:lpstr>Vài ví dụ về độ phổ cập</vt:lpstr>
      <vt:lpstr>Nghĩ về sự phổ cập</vt:lpstr>
      <vt:lpstr>Ứng dụng Online Applications 2.0</vt:lpstr>
      <vt:lpstr>Ứng dụng Applications 2.0</vt:lpstr>
      <vt:lpstr>Ứng dụng Online Applications 2.0</vt:lpstr>
      <vt:lpstr>Thực tế tăng cường</vt:lpstr>
      <vt:lpstr>Các trường cho thực tế ảo</vt:lpstr>
      <vt:lpstr>Vài ví dụ cho thực tế ảo</vt:lpstr>
      <vt:lpstr>Tương lai</vt:lpstr>
      <vt:lpstr>Tương lai</vt:lpstr>
      <vt:lpstr>Các lĩnh vực phát triển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Aprendiendo a Programar</dc:title>
  <dc:creator>Pablo Listingart</dc:creator>
  <cp:lastModifiedBy>Nam Phuong Cong (Faith Root Recruitment Vietnam)</cp:lastModifiedBy>
  <cp:revision>159</cp:revision>
  <dcterms:created xsi:type="dcterms:W3CDTF">2014-05-21T18:38:33Z</dcterms:created>
  <dcterms:modified xsi:type="dcterms:W3CDTF">2015-03-15T08:11:11Z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0x01010009E1234CB9454B45B92C94E16CC38192</vt:lpwstr>
  </property>
</Properties>
</file>