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iela" initials="D" lastIdx="1" clrIdx="0"/>
  <p:cmAuthor id="1" name="vicky" initials="v" lastIdx="2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576" autoAdjust="0"/>
  </p:normalViewPr>
  <p:slideViewPr>
    <p:cSldViewPr snapToGrid="0" snapToObjects="1">
      <p:cViewPr varScale="1">
        <p:scale>
          <a:sx n="84" d="100"/>
          <a:sy n="84"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D9BED7-7FF0-4D9C-ABD5-3B284276FCA9}" type="datetimeFigureOut">
              <a:rPr lang="en-US" smtClean="0"/>
              <a:pPr/>
              <a:t>4/10/2015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A22613-3AF2-4CC3-B4D4-503E58E9BCBD}" type="slidenum">
              <a:rPr lang="en-US" smtClean="0"/>
              <a:pPr/>
              <a:t>‹#›</a:t>
            </a:fld>
            <a:endParaRPr lang="en-US" dirty="0"/>
          </a:p>
        </p:txBody>
      </p:sp>
    </p:spTree>
    <p:extLst>
      <p:ext uri="{BB962C8B-B14F-4D97-AF65-F5344CB8AC3E}">
        <p14:creationId xmlns:p14="http://schemas.microsoft.com/office/powerpoint/2010/main" val="3364618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noProof="0" dirty="0"/>
          </a:p>
        </p:txBody>
      </p:sp>
      <p:sp>
        <p:nvSpPr>
          <p:cNvPr id="4" name="Slide Number Placeholder 3"/>
          <p:cNvSpPr>
            <a:spLocks noGrp="1"/>
          </p:cNvSpPr>
          <p:nvPr>
            <p:ph type="sldNum" sz="quarter" idx="10"/>
          </p:nvPr>
        </p:nvSpPr>
        <p:spPr/>
        <p:txBody>
          <a:bodyPr/>
          <a:lstStyle/>
          <a:p>
            <a:fld id="{D9A22613-3AF2-4CC3-B4D4-503E58E9BCBD}" type="slidenum">
              <a:rPr lang="en-US" smtClean="0"/>
              <a:pPr/>
              <a:t>2</a:t>
            </a:fld>
            <a:endParaRPr lang="en-US" dirty="0"/>
          </a:p>
        </p:txBody>
      </p:sp>
    </p:spTree>
    <p:extLst>
      <p:ext uri="{BB962C8B-B14F-4D97-AF65-F5344CB8AC3E}">
        <p14:creationId xmlns:p14="http://schemas.microsoft.com/office/powerpoint/2010/main" val="3104409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n-US"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10/04/2015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47097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10/04/2015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128350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n-US"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10/04/2015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11745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contenido 2"/>
          <p:cNvSpPr>
            <a:spLocks noGrp="1"/>
          </p:cNvSpPr>
          <p:nvPr>
            <p:ph idx="1"/>
          </p:nvPr>
        </p:nvSpPr>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10/04/2015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67205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n-US"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Haga clic para modificar el estilo de texto del patrón</a:t>
            </a:r>
          </a:p>
        </p:txBody>
      </p:sp>
      <p:sp>
        <p:nvSpPr>
          <p:cNvPr id="4" name="Marcador de fecha 3"/>
          <p:cNvSpPr>
            <a:spLocks noGrp="1"/>
          </p:cNvSpPr>
          <p:nvPr>
            <p:ph type="dt" sz="half" idx="10"/>
          </p:nvPr>
        </p:nvSpPr>
        <p:spPr/>
        <p:txBody>
          <a:bodyPr/>
          <a:lstStyle/>
          <a:p>
            <a:fld id="{0A0E9400-BADC-A149-A5B7-8DCEF2C6D2E3}" type="datetimeFigureOut">
              <a:rPr lang="es-ES" smtClean="0"/>
              <a:pPr/>
              <a:t>10/04/2015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01627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5" name="Marcador de fecha 4"/>
          <p:cNvSpPr>
            <a:spLocks noGrp="1"/>
          </p:cNvSpPr>
          <p:nvPr>
            <p:ph type="dt" sz="half" idx="10"/>
          </p:nvPr>
        </p:nvSpPr>
        <p:spPr/>
        <p:txBody>
          <a:bodyPr/>
          <a:lstStyle/>
          <a:p>
            <a:fld id="{0A0E9400-BADC-A149-A5B7-8DCEF2C6D2E3}" type="datetimeFigureOut">
              <a:rPr lang="es-ES" smtClean="0"/>
              <a:pPr/>
              <a:t>10/04/2015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83579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n-US"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7" name="Marcador de fecha 6"/>
          <p:cNvSpPr>
            <a:spLocks noGrp="1"/>
          </p:cNvSpPr>
          <p:nvPr>
            <p:ph type="dt" sz="half" idx="10"/>
          </p:nvPr>
        </p:nvSpPr>
        <p:spPr/>
        <p:txBody>
          <a:bodyPr/>
          <a:lstStyle/>
          <a:p>
            <a:fld id="{0A0E9400-BADC-A149-A5B7-8DCEF2C6D2E3}" type="datetimeFigureOut">
              <a:rPr lang="es-ES" smtClean="0"/>
              <a:pPr/>
              <a:t>10/04/2015</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75504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fecha 2"/>
          <p:cNvSpPr>
            <a:spLocks noGrp="1"/>
          </p:cNvSpPr>
          <p:nvPr>
            <p:ph type="dt" sz="half" idx="10"/>
          </p:nvPr>
        </p:nvSpPr>
        <p:spPr/>
        <p:txBody>
          <a:bodyPr/>
          <a:lstStyle/>
          <a:p>
            <a:fld id="{0A0E9400-BADC-A149-A5B7-8DCEF2C6D2E3}" type="datetimeFigureOut">
              <a:rPr lang="es-ES" smtClean="0"/>
              <a:pPr/>
              <a:t>10/04/2015</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67482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0E9400-BADC-A149-A5B7-8DCEF2C6D2E3}" type="datetimeFigureOut">
              <a:rPr lang="es-ES" smtClean="0"/>
              <a:pPr/>
              <a:t>10/04/2015</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11678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n-US"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0A0E9400-BADC-A149-A5B7-8DCEF2C6D2E3}" type="datetimeFigureOut">
              <a:rPr lang="es-ES" smtClean="0"/>
              <a:pPr/>
              <a:t>10/04/2015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426068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n-US"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0A0E9400-BADC-A149-A5B7-8DCEF2C6D2E3}" type="datetimeFigureOut">
              <a:rPr lang="es-ES" smtClean="0"/>
              <a:pPr/>
              <a:t>10/04/2015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57686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E9400-BADC-A149-A5B7-8DCEF2C6D2E3}" type="datetimeFigureOut">
              <a:rPr lang="es-ES" smtClean="0"/>
              <a:pPr/>
              <a:t>10/04/2015</a:t>
            </a:fld>
            <a:endParaRPr lang="es-ES"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390283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ywebsit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mywebsit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Học</a:t>
            </a:r>
            <a:r>
              <a:rPr lang="en-US" dirty="0" smtClean="0"/>
              <a:t> </a:t>
            </a:r>
            <a:r>
              <a:rPr lang="en-US" dirty="0" err="1" smtClean="0"/>
              <a:t>lập</a:t>
            </a:r>
            <a:r>
              <a:rPr lang="en-US" dirty="0" smtClean="0"/>
              <a:t> </a:t>
            </a:r>
            <a:r>
              <a:rPr lang="en-US" dirty="0" err="1" smtClean="0"/>
              <a:t>trình</a:t>
            </a:r>
            <a:endParaRPr lang="en-US" dirty="0"/>
          </a:p>
        </p:txBody>
      </p:sp>
      <p:sp>
        <p:nvSpPr>
          <p:cNvPr id="3" name="Subtítulo 2"/>
          <p:cNvSpPr>
            <a:spLocks noGrp="1"/>
          </p:cNvSpPr>
          <p:nvPr>
            <p:ph type="subTitle" idx="1"/>
          </p:nvPr>
        </p:nvSpPr>
        <p:spPr/>
        <p:txBody>
          <a:bodyPr/>
          <a:lstStyle/>
          <a:p>
            <a:r>
              <a:rPr lang="en-US" dirty="0" err="1" smtClean="0"/>
              <a:t>Chương</a:t>
            </a:r>
            <a:r>
              <a:rPr lang="en-US" dirty="0" smtClean="0"/>
              <a:t> XII</a:t>
            </a:r>
          </a:p>
          <a:p>
            <a:r>
              <a:rPr lang="en-US" dirty="0" err="1" smtClean="0"/>
              <a:t>Cách</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dự</a:t>
            </a:r>
            <a:r>
              <a:rPr lang="en-US" dirty="0" smtClean="0"/>
              <a:t> </a:t>
            </a:r>
            <a:r>
              <a:rPr lang="en-US" dirty="0" err="1" smtClean="0"/>
              <a:t>án</a:t>
            </a:r>
            <a:r>
              <a:rPr lang="en-US" dirty="0" smtClean="0"/>
              <a:t> CNTT</a:t>
            </a:r>
            <a:endParaRPr lang="en-US" dirty="0"/>
          </a:p>
        </p:txBody>
      </p:sp>
    </p:spTree>
    <p:extLst>
      <p:ext uri="{BB962C8B-B14F-4D97-AF65-F5344CB8AC3E}">
        <p14:creationId xmlns:p14="http://schemas.microsoft.com/office/powerpoint/2010/main" val="261847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Phương </a:t>
            </a:r>
            <a:r>
              <a:rPr lang="en-US" dirty="0" err="1" smtClean="0"/>
              <a:t>pháp</a:t>
            </a:r>
            <a:r>
              <a:rPr lang="en-US" dirty="0" smtClean="0"/>
              <a:t> Delphi</a:t>
            </a:r>
            <a:endParaRPr lang="en-US" dirty="0"/>
          </a:p>
        </p:txBody>
      </p:sp>
      <p:sp>
        <p:nvSpPr>
          <p:cNvPr id="3" name="Marcador de contenido 2"/>
          <p:cNvSpPr>
            <a:spLocks noGrp="1"/>
          </p:cNvSpPr>
          <p:nvPr>
            <p:ph idx="1"/>
          </p:nvPr>
        </p:nvSpPr>
        <p:spPr/>
        <p:txBody>
          <a:bodyPr>
            <a:normAutofit fontScale="77500" lnSpcReduction="20000"/>
          </a:bodyPr>
          <a:lstStyle/>
          <a:p>
            <a:r>
              <a:rPr lang="en-US" dirty="0" smtClean="0"/>
              <a:t>Như </a:t>
            </a:r>
            <a:r>
              <a:rPr lang="en-US" dirty="0" err="1" smtClean="0"/>
              <a:t>chúng</a:t>
            </a:r>
            <a:r>
              <a:rPr lang="en-US" dirty="0" smtClean="0"/>
              <a:t> ta </a:t>
            </a:r>
            <a:r>
              <a:rPr lang="en-US" dirty="0" err="1" smtClean="0"/>
              <a:t>đã</a:t>
            </a:r>
            <a:r>
              <a:rPr lang="en-US" dirty="0" smtClean="0"/>
              <a:t> </a:t>
            </a:r>
            <a:r>
              <a:rPr lang="en-US" dirty="0" err="1" smtClean="0"/>
              <a:t>thấy</a:t>
            </a:r>
            <a:r>
              <a:rPr lang="en-US" dirty="0" smtClean="0"/>
              <a:t>, </a:t>
            </a:r>
            <a:r>
              <a:rPr lang="en-US" dirty="0" err="1" smtClean="0"/>
              <a:t>rất</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có</a:t>
            </a:r>
            <a:r>
              <a:rPr lang="en-US" dirty="0" smtClean="0"/>
              <a:t> </a:t>
            </a:r>
            <a:r>
              <a:rPr lang="en-US" dirty="0" err="1" smtClean="0"/>
              <a:t>công</a:t>
            </a:r>
            <a:r>
              <a:rPr lang="en-US" dirty="0" smtClean="0"/>
              <a:t> </a:t>
            </a:r>
            <a:r>
              <a:rPr lang="en-US" dirty="0" err="1" smtClean="0"/>
              <a:t>tác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tốt</a:t>
            </a:r>
            <a:r>
              <a:rPr lang="en-US" dirty="0" smtClean="0"/>
              <a:t> </a:t>
            </a:r>
            <a:r>
              <a:rPr lang="en-US" dirty="0" err="1" smtClean="0"/>
              <a:t>cho</a:t>
            </a:r>
            <a:r>
              <a:rPr lang="en-US" dirty="0" smtClean="0"/>
              <a:t> </a:t>
            </a:r>
            <a:r>
              <a:rPr lang="en-US" dirty="0" err="1" smtClean="0"/>
              <a:t>dự</a:t>
            </a:r>
            <a:r>
              <a:rPr lang="en-US" dirty="0" smtClean="0"/>
              <a:t> </a:t>
            </a:r>
            <a:r>
              <a:rPr lang="en-US" dirty="0" err="1" smtClean="0"/>
              <a:t>án</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lập</a:t>
            </a:r>
            <a:r>
              <a:rPr lang="en-US" dirty="0" smtClean="0"/>
              <a:t> </a:t>
            </a:r>
            <a:r>
              <a:rPr lang="en-US" dirty="0" err="1" smtClean="0"/>
              <a:t>trình</a:t>
            </a:r>
            <a:r>
              <a:rPr lang="en-US" dirty="0" smtClean="0"/>
              <a:t>.</a:t>
            </a:r>
          </a:p>
          <a:p>
            <a:r>
              <a:rPr lang="en-US" dirty="0" smtClean="0"/>
              <a:t>Trong </a:t>
            </a:r>
            <a:r>
              <a:rPr lang="en-US" dirty="0" err="1" smtClean="0"/>
              <a:t>rất</a:t>
            </a:r>
            <a:r>
              <a:rPr lang="en-US" dirty="0" smtClean="0"/>
              <a:t> </a:t>
            </a:r>
            <a:r>
              <a:rPr lang="en-US" dirty="0" err="1" smtClean="0"/>
              <a:t>nhiều</a:t>
            </a:r>
            <a:r>
              <a:rPr lang="en-US" dirty="0" smtClean="0"/>
              <a:t> </a:t>
            </a:r>
            <a:r>
              <a:rPr lang="en-US" dirty="0" err="1" smtClean="0"/>
              <a:t>công</a:t>
            </a:r>
            <a:r>
              <a:rPr lang="en-US" dirty="0" smtClean="0"/>
              <a:t> </a:t>
            </a:r>
            <a:r>
              <a:rPr lang="en-US" dirty="0" err="1" smtClean="0"/>
              <a:t>tác</a:t>
            </a:r>
            <a:r>
              <a:rPr lang="en-US" dirty="0" smtClean="0"/>
              <a:t> </a:t>
            </a:r>
            <a:r>
              <a:rPr lang="en-US" dirty="0" err="1" smtClean="0"/>
              <a:t>thực</a:t>
            </a:r>
            <a:r>
              <a:rPr lang="en-US" dirty="0" smtClean="0"/>
              <a:t> </a:t>
            </a:r>
            <a:r>
              <a:rPr lang="en-US" dirty="0" err="1" smtClean="0"/>
              <a:t>địa</a:t>
            </a:r>
            <a:r>
              <a:rPr lang="en-US" dirty="0" smtClean="0"/>
              <a:t>, </a:t>
            </a:r>
            <a:r>
              <a:rPr lang="en-US" dirty="0" err="1" smtClean="0"/>
              <a:t>dù</a:t>
            </a:r>
            <a:r>
              <a:rPr lang="en-US" dirty="0" smtClean="0"/>
              <a:t> </a:t>
            </a:r>
            <a:r>
              <a:rPr lang="en-US" dirty="0" err="1" smtClean="0"/>
              <a:t>không</a:t>
            </a:r>
            <a:r>
              <a:rPr lang="en-US" dirty="0" smtClean="0"/>
              <a:t> </a:t>
            </a:r>
            <a:r>
              <a:rPr lang="en-US" dirty="0" err="1" smtClean="0"/>
              <a:t>biết</a:t>
            </a:r>
            <a:r>
              <a:rPr lang="en-US" dirty="0" smtClean="0"/>
              <a:t> </a:t>
            </a:r>
            <a:r>
              <a:rPr lang="en-US" dirty="0" err="1" smtClean="0"/>
              <a:t>đến</a:t>
            </a:r>
            <a:r>
              <a:rPr lang="en-US" dirty="0" smtClean="0"/>
              <a:t> </a:t>
            </a:r>
            <a:r>
              <a:rPr lang="en-US" dirty="0" err="1" smtClean="0"/>
              <a:t>tên</a:t>
            </a:r>
            <a:r>
              <a:rPr lang="en-US" dirty="0" smtClean="0"/>
              <a:t> </a:t>
            </a:r>
            <a:r>
              <a:rPr lang="en-US" dirty="0" err="1" smtClean="0"/>
              <a:t>thật</a:t>
            </a:r>
            <a:r>
              <a:rPr lang="en-US" dirty="0" smtClean="0"/>
              <a:t> </a:t>
            </a:r>
            <a:r>
              <a:rPr lang="en-US" dirty="0" err="1" smtClean="0"/>
              <a:t>của</a:t>
            </a:r>
            <a:r>
              <a:rPr lang="en-US" dirty="0" smtClean="0"/>
              <a:t> </a:t>
            </a:r>
            <a:r>
              <a:rPr lang="en-US" dirty="0" err="1" smtClean="0"/>
              <a:t>phương</a:t>
            </a:r>
            <a:r>
              <a:rPr lang="en-US" dirty="0" smtClean="0"/>
              <a:t> </a:t>
            </a:r>
            <a:r>
              <a:rPr lang="en-US" dirty="0" err="1" smtClean="0"/>
              <a:t>pháp</a:t>
            </a:r>
            <a:r>
              <a:rPr lang="en-US" dirty="0" smtClean="0"/>
              <a:t>, Delphi </a:t>
            </a:r>
            <a:r>
              <a:rPr lang="en-US" dirty="0" err="1" smtClean="0"/>
              <a:t>vẫn</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dự</a:t>
            </a:r>
            <a:r>
              <a:rPr lang="en-US" dirty="0" smtClean="0"/>
              <a:t> </a:t>
            </a:r>
            <a:r>
              <a:rPr lang="en-US" dirty="0" err="1" smtClean="0"/>
              <a:t>toán</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a:t>
            </a:r>
            <a:endParaRPr lang="en-US" dirty="0"/>
          </a:p>
          <a:p>
            <a:r>
              <a:rPr lang="en-US" i="1" dirty="0" smtClean="0"/>
              <a:t>Phương </a:t>
            </a:r>
            <a:r>
              <a:rPr lang="en-US" i="1" dirty="0" err="1" smtClean="0"/>
              <a:t>pháp</a:t>
            </a:r>
            <a:r>
              <a:rPr lang="en-US" i="1" dirty="0" smtClean="0"/>
              <a:t> </a:t>
            </a:r>
            <a:r>
              <a:rPr lang="en-US" i="1" dirty="0" err="1" smtClean="0"/>
              <a:t>này</a:t>
            </a:r>
            <a:r>
              <a:rPr lang="en-US" i="1" dirty="0" smtClean="0"/>
              <a:t> </a:t>
            </a:r>
            <a:r>
              <a:rPr lang="en-US" i="1" dirty="0" err="1" smtClean="0"/>
              <a:t>sẽ</a:t>
            </a:r>
            <a:r>
              <a:rPr lang="en-US" i="1" dirty="0" smtClean="0"/>
              <a:t> thu </a:t>
            </a:r>
            <a:r>
              <a:rPr lang="en-US" i="1" dirty="0" err="1" smtClean="0"/>
              <a:t>thập</a:t>
            </a:r>
            <a:r>
              <a:rPr lang="en-US" i="1" dirty="0" smtClean="0"/>
              <a:t> </a:t>
            </a:r>
            <a:r>
              <a:rPr lang="en-US" i="1" dirty="0" err="1" smtClean="0"/>
              <a:t>một</a:t>
            </a:r>
            <a:r>
              <a:rPr lang="en-US" i="1" dirty="0" smtClean="0"/>
              <a:t> </a:t>
            </a:r>
            <a:r>
              <a:rPr lang="en-US" i="1" dirty="0" err="1" smtClean="0"/>
              <a:t>nhóm</a:t>
            </a:r>
            <a:r>
              <a:rPr lang="en-US" i="1" dirty="0" smtClean="0"/>
              <a:t> </a:t>
            </a:r>
            <a:r>
              <a:rPr lang="en-US" i="1" dirty="0" err="1" smtClean="0"/>
              <a:t>người</a:t>
            </a:r>
            <a:r>
              <a:rPr lang="en-US" i="1" dirty="0" smtClean="0"/>
              <a:t> </a:t>
            </a:r>
            <a:r>
              <a:rPr lang="en-US" i="1" dirty="0" err="1" smtClean="0"/>
              <a:t>dùng</a:t>
            </a:r>
            <a:r>
              <a:rPr lang="en-US" i="1" dirty="0" smtClean="0"/>
              <a:t> </a:t>
            </a:r>
            <a:r>
              <a:rPr lang="en-US" i="1" dirty="0" err="1" smtClean="0"/>
              <a:t>để</a:t>
            </a:r>
            <a:r>
              <a:rPr lang="en-US" i="1" dirty="0" smtClean="0"/>
              <a:t> </a:t>
            </a:r>
            <a:r>
              <a:rPr lang="en-US" i="1" dirty="0" err="1" smtClean="0"/>
              <a:t>tạo</a:t>
            </a:r>
            <a:r>
              <a:rPr lang="en-US" i="1" dirty="0" smtClean="0"/>
              <a:t> </a:t>
            </a:r>
            <a:r>
              <a:rPr lang="en-US" i="1" dirty="0" err="1" smtClean="0"/>
              <a:t>ra</a:t>
            </a:r>
            <a:r>
              <a:rPr lang="en-US" i="1" dirty="0" smtClean="0"/>
              <a:t> </a:t>
            </a:r>
            <a:r>
              <a:rPr lang="en-US" i="1" dirty="0" err="1" smtClean="0"/>
              <a:t>một</a:t>
            </a:r>
            <a:r>
              <a:rPr lang="en-US" i="1" dirty="0" smtClean="0"/>
              <a:t> checklist và </a:t>
            </a:r>
            <a:r>
              <a:rPr lang="en-US" i="1" dirty="0" err="1" smtClean="0"/>
              <a:t>rồi</a:t>
            </a:r>
            <a:r>
              <a:rPr lang="en-US" i="1" dirty="0" smtClean="0"/>
              <a:t> </a:t>
            </a:r>
            <a:r>
              <a:rPr lang="en-US" i="1" dirty="0" err="1" smtClean="0"/>
              <a:t>phân</a:t>
            </a:r>
            <a:r>
              <a:rPr lang="en-US" i="1" dirty="0" smtClean="0"/>
              <a:t> </a:t>
            </a:r>
            <a:r>
              <a:rPr lang="en-US" i="1" dirty="0" err="1" smtClean="0"/>
              <a:t>tách</a:t>
            </a:r>
            <a:r>
              <a:rPr lang="en-US" i="1" dirty="0" smtClean="0"/>
              <a:t> </a:t>
            </a:r>
            <a:r>
              <a:rPr lang="en-US" i="1" dirty="0" err="1" smtClean="0"/>
              <a:t>theo</a:t>
            </a:r>
            <a:r>
              <a:rPr lang="en-US" i="1" dirty="0" smtClean="0"/>
              <a:t> </a:t>
            </a:r>
            <a:r>
              <a:rPr lang="en-US" i="1" dirty="0" err="1" smtClean="0"/>
              <a:t>thời</a:t>
            </a:r>
            <a:r>
              <a:rPr lang="en-US" i="1" dirty="0" smtClean="0"/>
              <a:t> </a:t>
            </a:r>
            <a:r>
              <a:rPr lang="en-US" i="1" dirty="0" err="1" smtClean="0"/>
              <a:t>gian</a:t>
            </a:r>
            <a:r>
              <a:rPr lang="en-US" i="1" dirty="0" smtClean="0"/>
              <a:t> </a:t>
            </a:r>
            <a:r>
              <a:rPr lang="en-US" i="1" dirty="0" err="1" smtClean="0"/>
              <a:t>phụ</a:t>
            </a:r>
            <a:r>
              <a:rPr lang="en-US" i="1" dirty="0" smtClean="0"/>
              <a:t> </a:t>
            </a:r>
            <a:r>
              <a:rPr lang="en-US" i="1" dirty="0" err="1" smtClean="0"/>
              <a:t>thuộc</a:t>
            </a:r>
            <a:r>
              <a:rPr lang="en-US" i="1" dirty="0" smtClean="0"/>
              <a:t> </a:t>
            </a:r>
            <a:r>
              <a:rPr lang="en-US" i="1" dirty="0" err="1" smtClean="0"/>
              <a:t>kinh</a:t>
            </a:r>
            <a:r>
              <a:rPr lang="en-US" i="1" dirty="0" smtClean="0"/>
              <a:t> </a:t>
            </a:r>
            <a:r>
              <a:rPr lang="en-US" i="1" dirty="0" err="1" smtClean="0"/>
              <a:t>nghiệm</a:t>
            </a:r>
            <a:r>
              <a:rPr lang="en-US" i="1" dirty="0" smtClean="0"/>
              <a:t> </a:t>
            </a:r>
            <a:r>
              <a:rPr lang="en-US" i="1" dirty="0" err="1" smtClean="0"/>
              <a:t>của</a:t>
            </a:r>
            <a:r>
              <a:rPr lang="en-US" i="1" dirty="0" smtClean="0"/>
              <a:t> </a:t>
            </a:r>
            <a:r>
              <a:rPr lang="en-US" i="1" dirty="0" err="1" smtClean="0"/>
              <a:t>họ</a:t>
            </a:r>
            <a:r>
              <a:rPr lang="en-US" i="1" dirty="0" smtClean="0"/>
              <a:t>. </a:t>
            </a:r>
            <a:r>
              <a:rPr lang="en-US" i="1" dirty="0" err="1" smtClean="0"/>
              <a:t>Rồi</a:t>
            </a:r>
            <a:r>
              <a:rPr lang="en-US" i="1" dirty="0" smtClean="0"/>
              <a:t>, </a:t>
            </a:r>
            <a:r>
              <a:rPr lang="en-US" i="1" dirty="0" err="1" smtClean="0"/>
              <a:t>mọi</a:t>
            </a:r>
            <a:r>
              <a:rPr lang="en-US" i="1" dirty="0" smtClean="0"/>
              <a:t> </a:t>
            </a:r>
            <a:r>
              <a:rPr lang="en-US" i="1" dirty="0" err="1" smtClean="0"/>
              <a:t>thành</a:t>
            </a:r>
            <a:r>
              <a:rPr lang="en-US" i="1" dirty="0" smtClean="0"/>
              <a:t> </a:t>
            </a:r>
            <a:r>
              <a:rPr lang="en-US" i="1" dirty="0" err="1" smtClean="0"/>
              <a:t>phần</a:t>
            </a:r>
            <a:r>
              <a:rPr lang="en-US" i="1" dirty="0" smtClean="0"/>
              <a:t> </a:t>
            </a:r>
            <a:r>
              <a:rPr lang="en-US" i="1" dirty="0" err="1" smtClean="0"/>
              <a:t>sẽ</a:t>
            </a:r>
            <a:r>
              <a:rPr lang="en-US" i="1" dirty="0" smtClean="0"/>
              <a:t> chia </a:t>
            </a:r>
            <a:r>
              <a:rPr lang="en-US" i="1" dirty="0" err="1" smtClean="0"/>
              <a:t>sẻ</a:t>
            </a:r>
            <a:r>
              <a:rPr lang="en-US" i="1" dirty="0" smtClean="0"/>
              <a:t> </a:t>
            </a:r>
            <a:r>
              <a:rPr lang="en-US" i="1" dirty="0" err="1" smtClean="0"/>
              <a:t>tầm</a:t>
            </a:r>
            <a:r>
              <a:rPr lang="en-US" i="1" dirty="0" smtClean="0"/>
              <a:t> </a:t>
            </a:r>
            <a:r>
              <a:rPr lang="en-US" i="1" dirty="0" err="1" smtClean="0"/>
              <a:t>nhìn</a:t>
            </a:r>
            <a:r>
              <a:rPr lang="en-US" i="1" dirty="0" smtClean="0"/>
              <a:t> </a:t>
            </a:r>
            <a:r>
              <a:rPr lang="en-US" i="1" dirty="0" err="1" smtClean="0"/>
              <a:t>của</a:t>
            </a:r>
            <a:r>
              <a:rPr lang="en-US" i="1" dirty="0" smtClean="0"/>
              <a:t> </a:t>
            </a:r>
            <a:r>
              <a:rPr lang="en-US" i="1" dirty="0" err="1" smtClean="0"/>
              <a:t>họ</a:t>
            </a:r>
            <a:r>
              <a:rPr lang="en-US" i="1" dirty="0" smtClean="0"/>
              <a:t> và </a:t>
            </a:r>
            <a:r>
              <a:rPr lang="en-US" i="1" dirty="0" err="1" smtClean="0"/>
              <a:t>trưởng</a:t>
            </a:r>
            <a:r>
              <a:rPr lang="en-US" i="1" dirty="0" smtClean="0"/>
              <a:t> </a:t>
            </a:r>
            <a:r>
              <a:rPr lang="en-US" i="1" dirty="0" err="1" smtClean="0"/>
              <a:t>nhóm</a:t>
            </a:r>
            <a:r>
              <a:rPr lang="en-US" i="1" dirty="0" smtClean="0"/>
              <a:t> </a:t>
            </a:r>
            <a:r>
              <a:rPr lang="en-US" i="1" dirty="0" err="1" smtClean="0"/>
              <a:t>sẽ</a:t>
            </a:r>
            <a:r>
              <a:rPr lang="en-US" i="1" dirty="0" smtClean="0"/>
              <a:t> </a:t>
            </a:r>
            <a:r>
              <a:rPr lang="en-US" i="1" dirty="0" err="1" smtClean="0"/>
              <a:t>tổng</a:t>
            </a:r>
            <a:r>
              <a:rPr lang="en-US" i="1" dirty="0" smtClean="0"/>
              <a:t> </a:t>
            </a:r>
            <a:r>
              <a:rPr lang="en-US" i="1" dirty="0" err="1" smtClean="0"/>
              <a:t>hợp</a:t>
            </a:r>
            <a:r>
              <a:rPr lang="en-US" i="1" dirty="0" smtClean="0"/>
              <a:t> </a:t>
            </a:r>
            <a:r>
              <a:rPr lang="en-US" i="1" dirty="0" err="1" smtClean="0"/>
              <a:t>mọi</a:t>
            </a:r>
            <a:r>
              <a:rPr lang="en-US" i="1" dirty="0" smtClean="0"/>
              <a:t> checklists. </a:t>
            </a:r>
            <a:r>
              <a:rPr lang="en-US" i="1" dirty="0" err="1" smtClean="0"/>
              <a:t>Hơn</a:t>
            </a:r>
            <a:r>
              <a:rPr lang="en-US" i="1" dirty="0" smtClean="0"/>
              <a:t> </a:t>
            </a:r>
            <a:r>
              <a:rPr lang="en-US" i="1" dirty="0" err="1" smtClean="0"/>
              <a:t>thế</a:t>
            </a:r>
            <a:r>
              <a:rPr lang="en-US" i="1" dirty="0" smtClean="0"/>
              <a:t>, </a:t>
            </a:r>
            <a:r>
              <a:rPr lang="en-US" i="1" dirty="0" err="1" smtClean="0"/>
              <a:t>lý</a:t>
            </a:r>
            <a:r>
              <a:rPr lang="en-US" i="1" dirty="0" smtClean="0"/>
              <a:t> do </a:t>
            </a:r>
            <a:r>
              <a:rPr lang="en-US" i="1" dirty="0" err="1" smtClean="0"/>
              <a:t>ẩn</a:t>
            </a:r>
            <a:r>
              <a:rPr lang="en-US" i="1" dirty="0" smtClean="0"/>
              <a:t> </a:t>
            </a:r>
            <a:r>
              <a:rPr lang="en-US" i="1" dirty="0" err="1" smtClean="0"/>
              <a:t>sau</a:t>
            </a:r>
            <a:r>
              <a:rPr lang="en-US" i="1" dirty="0" smtClean="0"/>
              <a:t> </a:t>
            </a:r>
            <a:r>
              <a:rPr lang="en-US" i="1" dirty="0" err="1" smtClean="0"/>
              <a:t>dự</a:t>
            </a:r>
            <a:r>
              <a:rPr lang="en-US" i="1" dirty="0" smtClean="0"/>
              <a:t> </a:t>
            </a:r>
            <a:r>
              <a:rPr lang="en-US" i="1" dirty="0" err="1" smtClean="0"/>
              <a:t>toán</a:t>
            </a:r>
            <a:r>
              <a:rPr lang="en-US" i="1" dirty="0" smtClean="0"/>
              <a:t> </a:t>
            </a:r>
            <a:r>
              <a:rPr lang="en-US" i="1" dirty="0" err="1" smtClean="0"/>
              <a:t>là</a:t>
            </a:r>
            <a:r>
              <a:rPr lang="en-US" i="1" dirty="0" smtClean="0"/>
              <a:t> </a:t>
            </a:r>
            <a:r>
              <a:rPr lang="en-US" i="1" dirty="0" err="1" smtClean="0"/>
              <a:t>để</a:t>
            </a:r>
            <a:r>
              <a:rPr lang="en-US" i="1" dirty="0" smtClean="0"/>
              <a:t> </a:t>
            </a:r>
            <a:r>
              <a:rPr lang="en-US" i="1" dirty="0" err="1" smtClean="0"/>
              <a:t>các</a:t>
            </a:r>
            <a:r>
              <a:rPr lang="en-US" i="1" dirty="0" smtClean="0"/>
              <a:t> </a:t>
            </a:r>
            <a:r>
              <a:rPr lang="en-US" i="1" dirty="0" err="1" smtClean="0"/>
              <a:t>lập</a:t>
            </a:r>
            <a:r>
              <a:rPr lang="en-US" i="1" dirty="0" smtClean="0"/>
              <a:t> </a:t>
            </a:r>
            <a:r>
              <a:rPr lang="en-US" i="1" dirty="0" err="1" smtClean="0"/>
              <a:t>trình</a:t>
            </a:r>
            <a:r>
              <a:rPr lang="en-US" i="1" dirty="0" smtClean="0"/>
              <a:t> </a:t>
            </a:r>
            <a:r>
              <a:rPr lang="en-US" i="1" dirty="0" err="1" smtClean="0"/>
              <a:t>viên</a:t>
            </a:r>
            <a:r>
              <a:rPr lang="en-US" i="1" dirty="0" smtClean="0"/>
              <a:t> </a:t>
            </a:r>
            <a:r>
              <a:rPr lang="en-US" i="1" dirty="0" err="1" smtClean="0"/>
              <a:t>sẽ</a:t>
            </a:r>
            <a:r>
              <a:rPr lang="en-US" i="1" dirty="0" smtClean="0"/>
              <a:t> </a:t>
            </a:r>
            <a:r>
              <a:rPr lang="en-US" i="1" dirty="0" err="1" smtClean="0"/>
              <a:t>thể</a:t>
            </a:r>
            <a:r>
              <a:rPr lang="en-US" i="1" dirty="0" smtClean="0"/>
              <a:t> </a:t>
            </a:r>
            <a:r>
              <a:rPr lang="en-US" i="1" dirty="0" err="1" smtClean="0"/>
              <a:t>hiện</a:t>
            </a:r>
            <a:r>
              <a:rPr lang="en-US" i="1" dirty="0" smtClean="0"/>
              <a:t> </a:t>
            </a:r>
            <a:r>
              <a:rPr lang="en-US" i="1" dirty="0" err="1" smtClean="0"/>
              <a:t>việc</a:t>
            </a:r>
            <a:r>
              <a:rPr lang="en-US" i="1" dirty="0" smtClean="0"/>
              <a:t> </a:t>
            </a:r>
            <a:r>
              <a:rPr lang="en-US" i="1" dirty="0" err="1" smtClean="0"/>
              <a:t>đồng</a:t>
            </a:r>
            <a:r>
              <a:rPr lang="en-US" i="1" dirty="0" smtClean="0"/>
              <a:t> ý trong </a:t>
            </a:r>
            <a:r>
              <a:rPr lang="en-US" i="1" dirty="0" err="1" smtClean="0"/>
              <a:t>nhóm</a:t>
            </a:r>
            <a:r>
              <a:rPr lang="en-US" i="1" dirty="0" smtClean="0"/>
              <a:t> </a:t>
            </a:r>
            <a:r>
              <a:rPr lang="en-US" i="1" dirty="0" err="1" smtClean="0"/>
              <a:t>về</a:t>
            </a:r>
            <a:r>
              <a:rPr lang="en-US" i="1" dirty="0" smtClean="0"/>
              <a:t> </a:t>
            </a:r>
            <a:r>
              <a:rPr lang="en-US" i="1" dirty="0" err="1" smtClean="0"/>
              <a:t>những</a:t>
            </a:r>
            <a:r>
              <a:rPr lang="en-US" i="1" dirty="0" smtClean="0"/>
              <a:t> </a:t>
            </a:r>
            <a:r>
              <a:rPr lang="en-US" i="1" dirty="0" err="1" smtClean="0"/>
              <a:t>thảo</a:t>
            </a:r>
            <a:r>
              <a:rPr lang="en-US" i="1" dirty="0" smtClean="0"/>
              <a:t> </a:t>
            </a:r>
            <a:r>
              <a:rPr lang="en-US" i="1" dirty="0" err="1" smtClean="0"/>
              <a:t>luận</a:t>
            </a:r>
            <a:r>
              <a:rPr lang="en-US" i="1" dirty="0" smtClean="0"/>
              <a:t> </a:t>
            </a:r>
            <a:r>
              <a:rPr lang="en-US" i="1" dirty="0" err="1" smtClean="0"/>
              <a:t>cơ</a:t>
            </a:r>
            <a:r>
              <a:rPr lang="en-US" i="1" dirty="0" smtClean="0"/>
              <a:t> </a:t>
            </a:r>
            <a:r>
              <a:rPr lang="en-US" i="1" dirty="0" err="1" smtClean="0"/>
              <a:t>sở</a:t>
            </a:r>
            <a:r>
              <a:rPr lang="en-US" i="1" dirty="0" smtClean="0"/>
              <a:t>. </a:t>
            </a:r>
            <a:r>
              <a:rPr lang="en-US" i="1" dirty="0" err="1" smtClean="0"/>
              <a:t>Dự</a:t>
            </a:r>
            <a:r>
              <a:rPr lang="en-US" i="1" dirty="0" smtClean="0"/>
              <a:t> </a:t>
            </a:r>
            <a:r>
              <a:rPr lang="en-US" i="1" dirty="0" err="1" smtClean="0"/>
              <a:t>toán</a:t>
            </a:r>
            <a:r>
              <a:rPr lang="en-US" i="1" dirty="0" smtClean="0"/>
              <a:t> </a:t>
            </a:r>
            <a:r>
              <a:rPr lang="en-US" i="1" dirty="0" err="1" smtClean="0"/>
              <a:t>hiệu</a:t>
            </a:r>
            <a:r>
              <a:rPr lang="en-US" i="1" dirty="0" smtClean="0"/>
              <a:t> </a:t>
            </a:r>
            <a:r>
              <a:rPr lang="en-US" i="1" dirty="0" err="1" smtClean="0"/>
              <a:t>quả</a:t>
            </a:r>
            <a:r>
              <a:rPr lang="en-US" i="1" dirty="0" smtClean="0"/>
              <a:t> </a:t>
            </a:r>
            <a:r>
              <a:rPr lang="en-US" i="1" dirty="0" err="1" smtClean="0"/>
              <a:t>cuối</a:t>
            </a:r>
            <a:r>
              <a:rPr lang="en-US" i="1" dirty="0" smtClean="0"/>
              <a:t> </a:t>
            </a:r>
            <a:r>
              <a:rPr lang="en-US" i="1" dirty="0" err="1" smtClean="0"/>
              <a:t>cùng</a:t>
            </a:r>
            <a:r>
              <a:rPr lang="en-US" i="1" dirty="0" smtClean="0"/>
              <a:t> </a:t>
            </a:r>
            <a:r>
              <a:rPr lang="en-US" i="1" dirty="0" err="1" smtClean="0"/>
              <a:t>đòi</a:t>
            </a:r>
            <a:r>
              <a:rPr lang="en-US" i="1" dirty="0" smtClean="0"/>
              <a:t> </a:t>
            </a:r>
            <a:r>
              <a:rPr lang="en-US" i="1" dirty="0" err="1" smtClean="0"/>
              <a:t>hỏi</a:t>
            </a:r>
            <a:r>
              <a:rPr lang="en-US" i="1" dirty="0" smtClean="0"/>
              <a:t> </a:t>
            </a:r>
            <a:r>
              <a:rPr lang="en-US" i="1" dirty="0" err="1" smtClean="0"/>
              <a:t>phát</a:t>
            </a:r>
            <a:r>
              <a:rPr lang="en-US" i="1" dirty="0" smtClean="0"/>
              <a:t> </a:t>
            </a:r>
            <a:r>
              <a:rPr lang="en-US" i="1" dirty="0" err="1" smtClean="0"/>
              <a:t>triển</a:t>
            </a:r>
            <a:r>
              <a:rPr lang="en-US" i="1" dirty="0" smtClean="0"/>
              <a:t> </a:t>
            </a:r>
            <a:r>
              <a:rPr lang="en-US" i="1" dirty="0" err="1" smtClean="0"/>
              <a:t>hệ</a:t>
            </a:r>
            <a:r>
              <a:rPr lang="en-US" i="1" dirty="0" smtClean="0"/>
              <a:t> </a:t>
            </a:r>
            <a:r>
              <a:rPr lang="en-US" i="1" dirty="0" err="1" smtClean="0"/>
              <a:t>thống</a:t>
            </a:r>
            <a:r>
              <a:rPr lang="en-US" i="1" dirty="0" smtClean="0"/>
              <a:t> </a:t>
            </a:r>
            <a:r>
              <a:rPr lang="en-US" i="1" dirty="0" err="1" smtClean="0"/>
              <a:t>với</a:t>
            </a:r>
            <a:r>
              <a:rPr lang="en-US" i="1" dirty="0" smtClean="0"/>
              <a:t> </a:t>
            </a:r>
            <a:r>
              <a:rPr lang="en-US" i="1" dirty="0" err="1" smtClean="0"/>
              <a:t>các</a:t>
            </a:r>
            <a:r>
              <a:rPr lang="en-US" i="1" dirty="0" smtClean="0"/>
              <a:t> </a:t>
            </a:r>
            <a:r>
              <a:rPr lang="en-US" i="1" dirty="0" err="1" smtClean="0"/>
              <a:t>thảo</a:t>
            </a:r>
            <a:r>
              <a:rPr lang="en-US" i="1" dirty="0" smtClean="0"/>
              <a:t> </a:t>
            </a:r>
            <a:r>
              <a:rPr lang="en-US" i="1" dirty="0" err="1" smtClean="0"/>
              <a:t>luận</a:t>
            </a:r>
            <a:r>
              <a:rPr lang="en-US" i="1" dirty="0" smtClean="0"/>
              <a:t> </a:t>
            </a:r>
            <a:r>
              <a:rPr lang="en-US" i="1" dirty="0" err="1" smtClean="0"/>
              <a:t>trước</a:t>
            </a:r>
            <a:r>
              <a:rPr lang="en-US" i="1" dirty="0" smtClean="0"/>
              <a:t> </a:t>
            </a:r>
            <a:r>
              <a:rPr lang="en-US" i="1" dirty="0" err="1" smtClean="0"/>
              <a:t>đó</a:t>
            </a:r>
            <a:r>
              <a:rPr lang="en-US" i="1" dirty="0" smtClean="0"/>
              <a:t> </a:t>
            </a:r>
            <a:r>
              <a:rPr lang="en-US" i="1" dirty="0" err="1" smtClean="0"/>
              <a:t>cùng</a:t>
            </a:r>
            <a:r>
              <a:rPr lang="en-US" i="1" dirty="0" smtClean="0"/>
              <a:t> </a:t>
            </a:r>
            <a:r>
              <a:rPr lang="en-US" i="1" dirty="0" err="1" smtClean="0"/>
              <a:t>khách</a:t>
            </a:r>
            <a:r>
              <a:rPr lang="en-US" i="1" dirty="0" smtClean="0"/>
              <a:t> </a:t>
            </a:r>
            <a:r>
              <a:rPr lang="en-US" i="1" dirty="0" err="1" smtClean="0"/>
              <a:t>hàng</a:t>
            </a:r>
            <a:r>
              <a:rPr lang="en-US" i="1" dirty="0" smtClean="0"/>
              <a:t> và </a:t>
            </a:r>
            <a:r>
              <a:rPr lang="en-US" i="1" dirty="0" err="1" smtClean="0"/>
              <a:t>người</a:t>
            </a:r>
            <a:r>
              <a:rPr lang="en-US" i="1" dirty="0" smtClean="0"/>
              <a:t> </a:t>
            </a:r>
            <a:r>
              <a:rPr lang="en-US" i="1" dirty="0" err="1" smtClean="0"/>
              <a:t>dùng</a:t>
            </a:r>
            <a:r>
              <a:rPr lang="en-US" i="1" dirty="0" smtClean="0"/>
              <a:t> trong </a:t>
            </a:r>
            <a:r>
              <a:rPr lang="en-US" i="1" dirty="0" err="1" smtClean="0"/>
              <a:t>cuộc</a:t>
            </a:r>
            <a:r>
              <a:rPr lang="en-US" i="1" dirty="0" smtClean="0"/>
              <a:t> </a:t>
            </a:r>
            <a:r>
              <a:rPr lang="en-US" i="1" dirty="0" err="1" smtClean="0"/>
              <a:t>họp</a:t>
            </a:r>
            <a:r>
              <a:rPr lang="en-US" i="1" dirty="0" smtClean="0"/>
              <a:t> </a:t>
            </a:r>
            <a:r>
              <a:rPr lang="en-US" i="1" dirty="0" err="1" smtClean="0"/>
              <a:t>nhóm</a:t>
            </a:r>
            <a:r>
              <a:rPr lang="en-US" i="1" dirty="0" smtClean="0"/>
              <a:t> </a:t>
            </a:r>
            <a:r>
              <a:rPr lang="en-US" i="1" dirty="0" err="1" smtClean="0"/>
              <a:t>này</a:t>
            </a:r>
            <a:r>
              <a:rPr lang="en-US" i="1" dirty="0" smtClean="0"/>
              <a:t>.</a:t>
            </a:r>
          </a:p>
          <a:p>
            <a:endParaRPr lang="en-US" dirty="0"/>
          </a:p>
        </p:txBody>
      </p:sp>
    </p:spTree>
    <p:extLst>
      <p:ext uri="{BB962C8B-B14F-4D97-AF65-F5344CB8AC3E}">
        <p14:creationId xmlns:p14="http://schemas.microsoft.com/office/powerpoint/2010/main" val="426183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Và </a:t>
            </a:r>
            <a:r>
              <a:rPr lang="en-US" dirty="0" err="1" smtClean="0"/>
              <a:t>rồi</a:t>
            </a:r>
            <a:r>
              <a:rPr lang="en-US" dirty="0" smtClean="0"/>
              <a:t>?</a:t>
            </a:r>
            <a:endParaRPr lang="en-US" dirty="0"/>
          </a:p>
        </p:txBody>
      </p:sp>
      <p:sp>
        <p:nvSpPr>
          <p:cNvPr id="3" name="Marcador de contenido 2"/>
          <p:cNvSpPr>
            <a:spLocks noGrp="1"/>
          </p:cNvSpPr>
          <p:nvPr>
            <p:ph idx="1"/>
          </p:nvPr>
        </p:nvSpPr>
        <p:spPr/>
        <p:txBody>
          <a:bodyPr>
            <a:normAutofit fontScale="70000" lnSpcReduction="20000"/>
          </a:bodyPr>
          <a:lstStyle/>
          <a:p>
            <a:r>
              <a:rPr lang="en-US" dirty="0" err="1" smtClean="0"/>
              <a:t>Chúng</a:t>
            </a:r>
            <a:r>
              <a:rPr lang="en-US" dirty="0" smtClean="0"/>
              <a:t> ta </a:t>
            </a:r>
            <a:r>
              <a:rPr lang="en-US" dirty="0" err="1" smtClean="0"/>
              <a:t>đã</a:t>
            </a:r>
            <a:r>
              <a:rPr lang="en-US" dirty="0" smtClean="0"/>
              <a:t> </a:t>
            </a:r>
            <a:r>
              <a:rPr lang="en-US" dirty="0" err="1" smtClean="0"/>
              <a:t>biết</a:t>
            </a:r>
            <a:r>
              <a:rPr lang="en-US" dirty="0" smtClean="0"/>
              <a:t> </a:t>
            </a:r>
            <a:r>
              <a:rPr lang="en-US" dirty="0" err="1" smtClean="0"/>
              <a:t>điều</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muốn</a:t>
            </a:r>
            <a:r>
              <a:rPr lang="en-US" dirty="0" smtClean="0"/>
              <a:t> (</a:t>
            </a:r>
            <a:r>
              <a:rPr lang="en-US" dirty="0" err="1" smtClean="0"/>
              <a:t>thậm</a:t>
            </a:r>
            <a:r>
              <a:rPr lang="en-US" dirty="0" smtClean="0"/>
              <a:t> </a:t>
            </a:r>
            <a:r>
              <a:rPr lang="en-US" dirty="0" err="1" smtClean="0"/>
              <a:t>chí</a:t>
            </a:r>
            <a:r>
              <a:rPr lang="en-US" dirty="0" smtClean="0"/>
              <a:t> </a:t>
            </a:r>
            <a:r>
              <a:rPr lang="en-US" dirty="0" err="1" smtClean="0"/>
              <a:t>nếu</a:t>
            </a:r>
            <a:r>
              <a:rPr lang="en-US" dirty="0" smtClean="0"/>
              <a:t> </a:t>
            </a:r>
            <a:r>
              <a:rPr lang="en-US" dirty="0" err="1" smtClean="0"/>
              <a:t>chúng</a:t>
            </a:r>
            <a:r>
              <a:rPr lang="en-US" dirty="0" smtClean="0"/>
              <a:t> ta </a:t>
            </a:r>
            <a:r>
              <a:rPr lang="en-US" dirty="0" err="1" smtClean="0"/>
              <a:t>là</a:t>
            </a:r>
            <a:r>
              <a:rPr lang="en-US" dirty="0" smtClean="0"/>
              <a:t> </a:t>
            </a:r>
            <a:r>
              <a:rPr lang="en-US" dirty="0" err="1" smtClean="0"/>
              <a:t>khách</a:t>
            </a:r>
            <a:r>
              <a:rPr lang="en-US" dirty="0" smtClean="0"/>
              <a:t> </a:t>
            </a:r>
            <a:r>
              <a:rPr lang="en-US" dirty="0" err="1" smtClean="0"/>
              <a:t>hàng</a:t>
            </a:r>
            <a:r>
              <a:rPr lang="en-US" dirty="0" smtClean="0"/>
              <a:t>) và </a:t>
            </a:r>
            <a:r>
              <a:rPr lang="en-US" dirty="0" err="1" smtClean="0"/>
              <a:t>chúng</a:t>
            </a:r>
            <a:r>
              <a:rPr lang="en-US" dirty="0" smtClean="0"/>
              <a:t> ta </a:t>
            </a:r>
            <a:r>
              <a:rPr lang="en-US" dirty="0" err="1" smtClean="0"/>
              <a:t>có</a:t>
            </a:r>
            <a:r>
              <a:rPr lang="en-US" dirty="0" smtClean="0"/>
              <a:t> ý </a:t>
            </a:r>
            <a:r>
              <a:rPr lang="en-US" dirty="0" err="1" smtClean="0"/>
              <a:t>tưởng</a:t>
            </a:r>
            <a:r>
              <a:rPr lang="en-US" dirty="0" smtClean="0"/>
              <a:t> </a:t>
            </a:r>
            <a:r>
              <a:rPr lang="en-US" dirty="0" err="1" smtClean="0"/>
              <a:t>về</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để</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hệ</a:t>
            </a:r>
            <a:r>
              <a:rPr lang="en-US" dirty="0" smtClean="0"/>
              <a:t> </a:t>
            </a:r>
            <a:r>
              <a:rPr lang="en-US" dirty="0" err="1" smtClean="0"/>
              <a:t>thống</a:t>
            </a:r>
            <a:r>
              <a:rPr lang="en-US" dirty="0" smtClean="0"/>
              <a:t> và </a:t>
            </a:r>
            <a:r>
              <a:rPr lang="en-US" dirty="0" err="1" smtClean="0"/>
              <a:t>từ</a:t>
            </a:r>
            <a:r>
              <a:rPr lang="en-US" dirty="0" smtClean="0"/>
              <a:t> </a:t>
            </a:r>
            <a:r>
              <a:rPr lang="en-US" dirty="0" err="1" smtClean="0"/>
              <a:t>đó</a:t>
            </a:r>
            <a:r>
              <a:rPr lang="en-US" dirty="0" smtClean="0"/>
              <a:t> </a:t>
            </a:r>
            <a:r>
              <a:rPr lang="en-US" dirty="0" err="1" smtClean="0"/>
              <a:t>sẽ</a:t>
            </a:r>
            <a:r>
              <a:rPr lang="en-US" dirty="0" smtClean="0"/>
              <a:t> </a:t>
            </a:r>
            <a:r>
              <a:rPr lang="en-US" dirty="0" err="1" smtClean="0"/>
              <a:t>biết</a:t>
            </a:r>
            <a:r>
              <a:rPr lang="en-US" dirty="0" smtClean="0"/>
              <a:t> chi </a:t>
            </a:r>
            <a:r>
              <a:rPr lang="en-US" dirty="0" err="1" smtClean="0"/>
              <a:t>phí</a:t>
            </a:r>
            <a:r>
              <a:rPr lang="en-US" dirty="0" smtClean="0"/>
              <a:t>.</a:t>
            </a:r>
          </a:p>
          <a:p>
            <a:r>
              <a:rPr lang="en-US" dirty="0" smtClean="0"/>
              <a:t>Và </a:t>
            </a:r>
            <a:r>
              <a:rPr lang="en-US" dirty="0" err="1" smtClean="0"/>
              <a:t>bây</a:t>
            </a:r>
            <a:r>
              <a:rPr lang="en-US" dirty="0" smtClean="0"/>
              <a:t> </a:t>
            </a:r>
            <a:r>
              <a:rPr lang="en-US" dirty="0" err="1" smtClean="0"/>
              <a:t>giờ</a:t>
            </a:r>
            <a:r>
              <a:rPr lang="en-US" dirty="0" smtClean="0"/>
              <a:t>, </a:t>
            </a:r>
            <a:r>
              <a:rPr lang="en-US" dirty="0" err="1" smtClean="0"/>
              <a:t>chúng</a:t>
            </a:r>
            <a:r>
              <a:rPr lang="en-US" dirty="0" smtClean="0"/>
              <a:t> ta </a:t>
            </a:r>
            <a:r>
              <a:rPr lang="en-US" dirty="0" err="1" smtClean="0"/>
              <a:t>phải</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mẫu</a:t>
            </a:r>
            <a:r>
              <a:rPr lang="en-US" dirty="0" smtClean="0"/>
              <a:t> </a:t>
            </a:r>
            <a:r>
              <a:rPr lang="en-US" dirty="0" err="1" smtClean="0"/>
              <a:t>để</a:t>
            </a:r>
            <a:r>
              <a:rPr lang="en-US" dirty="0" smtClean="0"/>
              <a:t> </a:t>
            </a:r>
            <a:r>
              <a:rPr lang="en-US" dirty="0" err="1" smtClean="0"/>
              <a:t>trưng</a:t>
            </a:r>
            <a:r>
              <a:rPr lang="en-US" dirty="0" smtClean="0"/>
              <a:t> </a:t>
            </a:r>
            <a:r>
              <a:rPr lang="en-US" dirty="0" err="1" smtClean="0"/>
              <a:t>bày</a:t>
            </a:r>
            <a:r>
              <a:rPr lang="en-US" dirty="0" smtClean="0"/>
              <a:t>, </a:t>
            </a:r>
            <a:r>
              <a:rPr lang="en-US" dirty="0" err="1" smtClean="0"/>
              <a:t>từng</a:t>
            </a:r>
            <a:r>
              <a:rPr lang="en-US" dirty="0" smtClean="0"/>
              <a:t> </a:t>
            </a:r>
            <a:r>
              <a:rPr lang="en-US" dirty="0" err="1" smtClean="0"/>
              <a:t>bước</a:t>
            </a:r>
            <a:r>
              <a:rPr lang="en-US" dirty="0" smtClean="0"/>
              <a:t> </a:t>
            </a:r>
            <a:r>
              <a:rPr lang="en-US" dirty="0" err="1" smtClean="0"/>
              <a:t>một</a:t>
            </a:r>
            <a:r>
              <a:rPr lang="en-US" dirty="0" smtClean="0"/>
              <a:t>.</a:t>
            </a:r>
          </a:p>
          <a:p>
            <a:r>
              <a:rPr lang="en-US" dirty="0" smtClean="0"/>
              <a:t>Theo </a:t>
            </a:r>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chỉ</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cách</a:t>
            </a:r>
            <a:r>
              <a:rPr lang="en-US" dirty="0" smtClean="0"/>
              <a:t> </a:t>
            </a:r>
            <a:r>
              <a:rPr lang="en-US" dirty="0" err="1" smtClean="0"/>
              <a:t>phát</a:t>
            </a:r>
            <a:r>
              <a:rPr lang="en-US" dirty="0" smtClean="0"/>
              <a:t> </a:t>
            </a:r>
            <a:r>
              <a:rPr lang="en-US" dirty="0" err="1" smtClean="0"/>
              <a:t>triển</a:t>
            </a:r>
            <a:r>
              <a:rPr lang="en-US" dirty="0" smtClean="0"/>
              <a:t> và </a:t>
            </a:r>
            <a:r>
              <a:rPr lang="en-US" dirty="0" err="1" smtClean="0"/>
              <a:t>đo</a:t>
            </a:r>
            <a:r>
              <a:rPr lang="en-US" dirty="0" smtClean="0"/>
              <a:t> </a:t>
            </a:r>
            <a:r>
              <a:rPr lang="en-US" dirty="0" err="1" smtClean="0"/>
              <a:t>lường</a:t>
            </a:r>
            <a:r>
              <a:rPr lang="en-US" dirty="0" smtClean="0"/>
              <a:t>  </a:t>
            </a:r>
            <a:r>
              <a:rPr lang="en-US" dirty="0" err="1" smtClean="0"/>
              <a:t>tiến</a:t>
            </a:r>
            <a:r>
              <a:rPr lang="en-US" dirty="0" smtClean="0"/>
              <a:t> </a:t>
            </a:r>
            <a:r>
              <a:rPr lang="en-US" dirty="0" err="1" smtClean="0"/>
              <a:t>độ</a:t>
            </a:r>
            <a:r>
              <a:rPr lang="en-US" dirty="0" smtClean="0"/>
              <a:t> ,thông qua </a:t>
            </a:r>
            <a:r>
              <a:rPr lang="en-US" dirty="0" err="1" smtClean="0"/>
              <a:t>các</a:t>
            </a:r>
            <a:r>
              <a:rPr lang="en-US" dirty="0" smtClean="0"/>
              <a:t> </a:t>
            </a:r>
            <a:r>
              <a:rPr lang="en-US" dirty="0" err="1" smtClean="0"/>
              <a:t>chỉ</a:t>
            </a:r>
            <a:r>
              <a:rPr lang="en-US" dirty="0" smtClean="0"/>
              <a:t> </a:t>
            </a:r>
            <a:r>
              <a:rPr lang="en-US" dirty="0" err="1" smtClean="0"/>
              <a:t>số</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khi</a:t>
            </a:r>
            <a:r>
              <a:rPr lang="en-US" dirty="0" smtClean="0"/>
              <a:t> </a:t>
            </a:r>
            <a:r>
              <a:rPr lang="en-US" dirty="0" err="1" smtClean="0"/>
              <a:t>chúng</a:t>
            </a:r>
            <a:r>
              <a:rPr lang="en-US" dirty="0" smtClean="0"/>
              <a:t> ta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hệ</a:t>
            </a:r>
            <a:r>
              <a:rPr lang="en-US" dirty="0" smtClean="0"/>
              <a:t> </a:t>
            </a:r>
            <a:r>
              <a:rPr lang="en-US" dirty="0" err="1" smtClean="0"/>
              <a:t>thống</a:t>
            </a:r>
            <a:r>
              <a:rPr lang="en-US" dirty="0" smtClean="0"/>
              <a:t>. </a:t>
            </a:r>
          </a:p>
          <a:p>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a:t>
            </a:r>
            <a:r>
              <a:rPr lang="en-US" dirty="0" err="1" smtClean="0"/>
              <a:t>nguyên</a:t>
            </a:r>
            <a:r>
              <a:rPr lang="en-US" dirty="0" smtClean="0"/>
              <a:t> </a:t>
            </a:r>
            <a:r>
              <a:rPr lang="en-US" dirty="0" err="1" smtClean="0"/>
              <a:t>mẫu</a:t>
            </a:r>
            <a:r>
              <a:rPr lang="en-US" dirty="0" smtClean="0"/>
              <a:t> </a:t>
            </a:r>
            <a:r>
              <a:rPr lang="en-US" dirty="0" err="1" smtClean="0"/>
              <a:t>là</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các</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quan</a:t>
            </a:r>
            <a:r>
              <a:rPr lang="en-US" dirty="0" smtClean="0"/>
              <a:t> </a:t>
            </a:r>
            <a:r>
              <a:rPr lang="en-US" dirty="0" err="1" smtClean="0"/>
              <a:t>sát</a:t>
            </a:r>
            <a:r>
              <a:rPr lang="en-US" dirty="0" smtClean="0"/>
              <a:t> </a:t>
            </a:r>
            <a:r>
              <a:rPr lang="en-US" dirty="0" err="1" smtClean="0"/>
              <a:t>bởi</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hoặc</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được</a:t>
            </a:r>
            <a:r>
              <a:rPr lang="en-US" dirty="0" smtClean="0"/>
              <a:t> </a:t>
            </a:r>
            <a:r>
              <a:rPr lang="en-US" dirty="0" err="1" smtClean="0"/>
              <a:t>phản</a:t>
            </a:r>
            <a:r>
              <a:rPr lang="en-US" dirty="0" smtClean="0"/>
              <a:t> </a:t>
            </a:r>
            <a:r>
              <a:rPr lang="en-US" dirty="0" err="1" smtClean="0"/>
              <a:t>hồi</a:t>
            </a:r>
            <a:r>
              <a:rPr lang="en-US" dirty="0" smtClean="0"/>
              <a:t> </a:t>
            </a:r>
            <a:r>
              <a:rPr lang="en-US" dirty="0" err="1" smtClean="0"/>
              <a:t>nhờ</a:t>
            </a:r>
            <a:r>
              <a:rPr lang="en-US" dirty="0" smtClean="0"/>
              <a:t> </a:t>
            </a:r>
            <a:r>
              <a:rPr lang="en-US" dirty="0" err="1" smtClean="0"/>
              <a:t>đó</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điều</a:t>
            </a:r>
            <a:r>
              <a:rPr lang="en-US" dirty="0" smtClean="0"/>
              <a:t> </a:t>
            </a:r>
            <a:r>
              <a:rPr lang="en-US" dirty="0" err="1" smtClean="0"/>
              <a:t>chỉnh</a:t>
            </a:r>
            <a:r>
              <a:rPr lang="en-US" dirty="0" smtClean="0"/>
              <a:t> </a:t>
            </a:r>
            <a:r>
              <a:rPr lang="en-US" dirty="0" err="1" smtClean="0"/>
              <a:t>việc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a:t>
            </a:r>
          </a:p>
          <a:p>
            <a:r>
              <a:rPr lang="en-US" dirty="0" err="1" smtClean="0"/>
              <a:t>Nó</a:t>
            </a:r>
            <a:r>
              <a:rPr lang="en-US" dirty="0" smtClean="0"/>
              <a:t> </a:t>
            </a:r>
            <a:r>
              <a:rPr lang="en-US" dirty="0" err="1" smtClean="0"/>
              <a:t>sẽ</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cho</a:t>
            </a:r>
            <a:r>
              <a:rPr lang="en-US" dirty="0" smtClean="0"/>
              <a:t> </a:t>
            </a:r>
            <a:r>
              <a:rPr lang="en-US" dirty="0" err="1" smtClean="0"/>
              <a:t>đến</a:t>
            </a:r>
            <a:r>
              <a:rPr lang="en-US" dirty="0" smtClean="0"/>
              <a:t> </a:t>
            </a:r>
            <a:r>
              <a:rPr lang="en-US" dirty="0" err="1" smtClean="0"/>
              <a:t>khi</a:t>
            </a:r>
            <a:r>
              <a:rPr lang="en-US" dirty="0" smtClean="0"/>
              <a:t> </a:t>
            </a:r>
            <a:r>
              <a:rPr lang="en-US" dirty="0" err="1" smtClean="0"/>
              <a:t>toàn</a:t>
            </a:r>
            <a:r>
              <a:rPr lang="en-US" dirty="0" smtClean="0"/>
              <a:t> </a:t>
            </a:r>
            <a:r>
              <a:rPr lang="en-US" dirty="0" err="1" smtClean="0"/>
              <a:t>bộ</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vận</a:t>
            </a:r>
            <a:r>
              <a:rPr lang="en-US" dirty="0" smtClean="0"/>
              <a:t> </a:t>
            </a:r>
            <a:r>
              <a:rPr lang="en-US" dirty="0" err="1" smtClean="0"/>
              <a:t>hành</a:t>
            </a:r>
            <a:r>
              <a:rPr lang="en-US" dirty="0" smtClean="0"/>
              <a:t> </a:t>
            </a:r>
            <a:r>
              <a:rPr lang="en-US" dirty="0" err="1" smtClean="0"/>
              <a:t>như</a:t>
            </a:r>
            <a:r>
              <a:rPr lang="en-US" dirty="0" smtClean="0"/>
              <a:t> </a:t>
            </a:r>
            <a:r>
              <a:rPr lang="en-US" dirty="0" err="1" smtClean="0"/>
              <a:t>mong</a:t>
            </a:r>
            <a:r>
              <a:rPr lang="en-US" dirty="0" smtClean="0"/>
              <a:t> </a:t>
            </a:r>
            <a:r>
              <a:rPr lang="en-US" dirty="0" err="1" smtClean="0"/>
              <a:t>muốn</a:t>
            </a:r>
            <a:r>
              <a:rPr lang="en-US" dirty="0" smtClean="0"/>
              <a:t> ban </a:t>
            </a:r>
            <a:r>
              <a:rPr lang="en-US" dirty="0" err="1" smtClean="0"/>
              <a:t>đầu</a:t>
            </a:r>
            <a:r>
              <a:rPr lang="en-US" dirty="0" smtClean="0"/>
              <a:t>.</a:t>
            </a:r>
          </a:p>
          <a:p>
            <a:endParaRPr lang="en-US" dirty="0"/>
          </a:p>
        </p:txBody>
      </p:sp>
    </p:spTree>
    <p:extLst>
      <p:ext uri="{BB962C8B-B14F-4D97-AF65-F5344CB8AC3E}">
        <p14:creationId xmlns:p14="http://schemas.microsoft.com/office/powerpoint/2010/main" val="3040402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smtClean="0"/>
              <a:t>Cuối</a:t>
            </a:r>
            <a:r>
              <a:rPr lang="en-US" dirty="0" smtClean="0"/>
              <a:t> </a:t>
            </a:r>
            <a:r>
              <a:rPr lang="en-US" dirty="0" err="1" smtClean="0"/>
              <a:t>cùng</a:t>
            </a:r>
            <a:r>
              <a:rPr lang="en-US" dirty="0" smtClean="0"/>
              <a:t>, </a:t>
            </a:r>
            <a:r>
              <a:rPr lang="en-US" dirty="0" err="1" smtClean="0"/>
              <a:t>cài</a:t>
            </a:r>
            <a:r>
              <a:rPr lang="en-US" dirty="0" smtClean="0"/>
              <a:t> </a:t>
            </a:r>
            <a:r>
              <a:rPr lang="en-US" dirty="0" err="1" smtClean="0"/>
              <a:t>đặt</a:t>
            </a:r>
            <a:endParaRPr lang="en-US" dirty="0"/>
          </a:p>
        </p:txBody>
      </p:sp>
      <p:sp>
        <p:nvSpPr>
          <p:cNvPr id="3" name="Marcador de contenido 2"/>
          <p:cNvSpPr>
            <a:spLocks noGrp="1"/>
          </p:cNvSpPr>
          <p:nvPr>
            <p:ph idx="1"/>
          </p:nvPr>
        </p:nvSpPr>
        <p:spPr/>
        <p:txBody>
          <a:bodyPr>
            <a:normAutofit fontScale="92500" lnSpcReduction="20000"/>
          </a:bodyPr>
          <a:lstStyle/>
          <a:p>
            <a:r>
              <a:rPr lang="en-US" dirty="0" err="1" smtClean="0"/>
              <a:t>Cài</a:t>
            </a:r>
            <a:r>
              <a:rPr lang="en-US" dirty="0" smtClean="0"/>
              <a:t> </a:t>
            </a:r>
            <a:r>
              <a:rPr lang="en-US" dirty="0" err="1" smtClean="0"/>
              <a:t>đặt</a:t>
            </a:r>
            <a:r>
              <a:rPr lang="en-US" dirty="0" smtClean="0"/>
              <a:t> </a:t>
            </a:r>
            <a:r>
              <a:rPr lang="en-US" dirty="0" err="1" smtClean="0"/>
              <a:t>là</a:t>
            </a:r>
            <a:r>
              <a:rPr lang="en-US" dirty="0" smtClean="0"/>
              <a:t> </a:t>
            </a:r>
            <a:r>
              <a:rPr lang="en-US" dirty="0" err="1" smtClean="0"/>
              <a:t>từ</a:t>
            </a:r>
            <a:r>
              <a:rPr lang="en-US" dirty="0" smtClean="0"/>
              <a:t> </a:t>
            </a:r>
            <a:r>
              <a:rPr lang="en-US" dirty="0" err="1" smtClean="0"/>
              <a:t>không</a:t>
            </a:r>
            <a:r>
              <a:rPr lang="en-US" dirty="0" smtClean="0"/>
              <a:t> </a:t>
            </a:r>
            <a:r>
              <a:rPr lang="en-US" dirty="0" err="1" smtClean="0"/>
              <a:t>hẳn</a:t>
            </a:r>
            <a:r>
              <a:rPr lang="en-US" dirty="0" smtClean="0"/>
              <a:t> </a:t>
            </a:r>
            <a:r>
              <a:rPr lang="en-US" dirty="0" err="1" smtClean="0"/>
              <a:t>quen</a:t>
            </a:r>
            <a:r>
              <a:rPr lang="en-US" dirty="0" smtClean="0"/>
              <a:t> </a:t>
            </a:r>
            <a:r>
              <a:rPr lang="en-US" dirty="0" err="1" smtClean="0"/>
              <a:t>thuộc</a:t>
            </a:r>
            <a:r>
              <a:rPr lang="en-US" dirty="0" smtClean="0"/>
              <a:t> </a:t>
            </a:r>
            <a:r>
              <a:rPr lang="en-US" dirty="0" err="1" smtClean="0"/>
              <a:t>với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mọi</a:t>
            </a:r>
            <a:r>
              <a:rPr lang="en-US" dirty="0" smtClean="0"/>
              <a:t> </a:t>
            </a:r>
            <a:r>
              <a:rPr lang="en-US" dirty="0" err="1" smtClean="0"/>
              <a:t>người</a:t>
            </a:r>
            <a:r>
              <a:rPr lang="en-US" dirty="0" smtClean="0"/>
              <a:t>. </a:t>
            </a:r>
            <a:r>
              <a:rPr lang="en-US" dirty="0" err="1" smtClean="0"/>
              <a:t>Nhưng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nó</a:t>
            </a:r>
            <a:r>
              <a:rPr lang="en-US" dirty="0" smtClean="0"/>
              <a:t> </a:t>
            </a:r>
            <a:r>
              <a:rPr lang="en-US" dirty="0" err="1" smtClean="0"/>
              <a:t>là</a:t>
            </a:r>
            <a:r>
              <a:rPr lang="en-US" dirty="0"/>
              <a:t> </a:t>
            </a:r>
            <a:r>
              <a:rPr lang="en-US" dirty="0" err="1" smtClean="0"/>
              <a:t>khái</a:t>
            </a:r>
            <a:r>
              <a:rPr lang="en-US" dirty="0" smtClean="0"/>
              <a:t> </a:t>
            </a:r>
            <a:r>
              <a:rPr lang="en-US" dirty="0" err="1" smtClean="0"/>
              <a:t>niệm</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dự</a:t>
            </a:r>
            <a:r>
              <a:rPr lang="en-US" dirty="0" smtClean="0"/>
              <a:t> </a:t>
            </a:r>
            <a:r>
              <a:rPr lang="en-US" dirty="0" err="1" smtClean="0"/>
              <a:t>án</a:t>
            </a:r>
            <a:r>
              <a:rPr lang="en-US" dirty="0" smtClean="0"/>
              <a:t> </a:t>
            </a:r>
            <a:r>
              <a:rPr lang="en-US" dirty="0" err="1" smtClean="0"/>
              <a:t>bao</a:t>
            </a:r>
            <a:r>
              <a:rPr lang="en-US" dirty="0" smtClean="0"/>
              <a:t> </a:t>
            </a:r>
            <a:r>
              <a:rPr lang="en-US" dirty="0" err="1" smtClean="0"/>
              <a:t>gồm</a:t>
            </a:r>
            <a:r>
              <a:rPr lang="en-US" dirty="0" smtClean="0"/>
              <a:t> </a:t>
            </a:r>
            <a:r>
              <a:rPr lang="en-US" dirty="0" err="1" smtClean="0"/>
              <a:t>việc</a:t>
            </a:r>
            <a:r>
              <a:rPr lang="en-US" dirty="0" smtClean="0"/>
              <a:t> </a:t>
            </a:r>
            <a:r>
              <a:rPr lang="en-US" dirty="0" err="1" smtClean="0"/>
              <a:t>cài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lên</a:t>
            </a:r>
            <a:r>
              <a:rPr lang="en-US" dirty="0" smtClean="0"/>
              <a:t> </a:t>
            </a:r>
            <a:r>
              <a:rPr lang="en-US" dirty="0" err="1" smtClean="0"/>
              <a:t>các</a:t>
            </a:r>
            <a:r>
              <a:rPr lang="en-US" dirty="0" smtClean="0"/>
              <a:t> </a:t>
            </a:r>
            <a:r>
              <a:rPr lang="en-US" dirty="0" err="1" smtClean="0"/>
              <a:t>máy</a:t>
            </a:r>
            <a:r>
              <a:rPr lang="en-US" dirty="0" smtClean="0"/>
              <a:t> </a:t>
            </a:r>
            <a:r>
              <a:rPr lang="en-US" dirty="0" err="1" smtClean="0"/>
              <a:t>tính</a:t>
            </a:r>
            <a:r>
              <a:rPr lang="en-US" dirty="0" smtClean="0"/>
              <a:t> và </a:t>
            </a:r>
            <a:r>
              <a:rPr lang="en-US" dirty="0" err="1" smtClean="0"/>
              <a:t>thiết</a:t>
            </a:r>
            <a:r>
              <a:rPr lang="en-US" dirty="0" smtClean="0"/>
              <a:t> </a:t>
            </a:r>
            <a:r>
              <a:rPr lang="en-US" dirty="0" err="1" smtClean="0"/>
              <a:t>bị</a:t>
            </a:r>
            <a:r>
              <a:rPr lang="en-US" dirty="0" smtClean="0"/>
              <a:t> </a:t>
            </a:r>
            <a:r>
              <a:rPr lang="en-US" dirty="0" err="1" smtClean="0"/>
              <a:t>khi</a:t>
            </a:r>
            <a:r>
              <a:rPr lang="en-US" dirty="0" smtClean="0"/>
              <a:t> </a:t>
            </a:r>
            <a:r>
              <a:rPr lang="en-US" dirty="0" err="1" smtClean="0"/>
              <a:t>nó</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hoặc</a:t>
            </a:r>
            <a:r>
              <a:rPr lang="en-US" dirty="0" smtClean="0"/>
              <a:t> </a:t>
            </a:r>
            <a:r>
              <a:rPr lang="en-US" dirty="0" err="1" smtClean="0"/>
              <a:t>trên</a:t>
            </a:r>
            <a:r>
              <a:rPr lang="en-US" dirty="0" smtClean="0"/>
              <a:t> </a:t>
            </a:r>
            <a:r>
              <a:rPr lang="en-US" dirty="0" err="1" smtClean="0"/>
              <a:t>máy</a:t>
            </a:r>
            <a:r>
              <a:rPr lang="en-US" dirty="0" smtClean="0"/>
              <a:t> </a:t>
            </a:r>
            <a:r>
              <a:rPr lang="en-US" dirty="0" err="1" smtClean="0"/>
              <a:t>chủ</a:t>
            </a:r>
            <a:r>
              <a:rPr lang="en-US" dirty="0" smtClean="0"/>
              <a:t> </a:t>
            </a:r>
            <a:r>
              <a:rPr lang="en-US" dirty="0" err="1" smtClean="0"/>
              <a:t>khi</a:t>
            </a:r>
            <a:r>
              <a:rPr lang="en-US" dirty="0" smtClean="0"/>
              <a:t> </a:t>
            </a:r>
            <a:r>
              <a:rPr lang="en-US" dirty="0" err="1" smtClean="0"/>
              <a:t>trang</a:t>
            </a:r>
            <a:r>
              <a:rPr lang="en-US" dirty="0" smtClean="0"/>
              <a:t> web </a:t>
            </a:r>
            <a:r>
              <a:rPr lang="en-US" dirty="0" err="1" smtClean="0"/>
              <a:t>cần</a:t>
            </a:r>
            <a:r>
              <a:rPr lang="en-US" dirty="0" smtClean="0"/>
              <a:t> </a:t>
            </a:r>
            <a:r>
              <a:rPr lang="en-US" dirty="0" err="1" smtClean="0"/>
              <a:t>được</a:t>
            </a:r>
            <a:r>
              <a:rPr lang="en-US" dirty="0" smtClean="0"/>
              <a:t> host, </a:t>
            </a:r>
            <a:r>
              <a:rPr lang="en-US" dirty="0" err="1" smtClean="0"/>
              <a:t>tùy</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kiểu</a:t>
            </a:r>
            <a:r>
              <a:rPr lang="en-US" dirty="0" smtClean="0"/>
              <a:t> </a:t>
            </a:r>
            <a:r>
              <a:rPr lang="en-US" dirty="0" err="1" smtClean="0"/>
              <a:t>dự</a:t>
            </a:r>
            <a:r>
              <a:rPr lang="en-US" dirty="0" smtClean="0"/>
              <a:t> </a:t>
            </a:r>
            <a:r>
              <a:rPr lang="en-US" dirty="0" err="1" smtClean="0"/>
              <a:t>án</a:t>
            </a:r>
            <a:r>
              <a:rPr lang="en-US" dirty="0" smtClean="0"/>
              <a:t>.</a:t>
            </a:r>
          </a:p>
          <a:p>
            <a:r>
              <a:rPr lang="en-US" dirty="0" err="1" smtClean="0"/>
              <a:t>Nếu</a:t>
            </a:r>
            <a:r>
              <a:rPr lang="en-US" dirty="0" smtClean="0"/>
              <a:t> </a:t>
            </a:r>
            <a:r>
              <a:rPr lang="en-US" dirty="0" err="1" smtClean="0"/>
              <a:t>chúng</a:t>
            </a:r>
            <a:r>
              <a:rPr lang="en-US" dirty="0" smtClean="0"/>
              <a:t> ta </a:t>
            </a:r>
            <a:r>
              <a:rPr lang="en-US" dirty="0" err="1" smtClean="0"/>
              <a:t>phát</a:t>
            </a:r>
            <a:r>
              <a:rPr lang="en-US" dirty="0" smtClean="0"/>
              <a:t> </a:t>
            </a:r>
            <a:r>
              <a:rPr lang="en-US" dirty="0" err="1" smtClean="0"/>
              <a:t>triển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chạy</a:t>
            </a:r>
            <a:r>
              <a:rPr lang="en-US" dirty="0" smtClean="0"/>
              <a:t> </a:t>
            </a:r>
            <a:r>
              <a:rPr lang="en-US" dirty="0" err="1" smtClean="0"/>
              <a:t>trên</a:t>
            </a:r>
            <a:r>
              <a:rPr lang="en-US" dirty="0" smtClean="0"/>
              <a:t> </a:t>
            </a:r>
            <a:r>
              <a:rPr lang="en-US" dirty="0" err="1" smtClean="0"/>
              <a:t>máy</a:t>
            </a:r>
            <a:r>
              <a:rPr lang="en-US" dirty="0" smtClean="0"/>
              <a:t> </a:t>
            </a:r>
            <a:r>
              <a:rPr lang="en-US" dirty="0" err="1" smtClean="0"/>
              <a:t>tính</a:t>
            </a:r>
            <a:r>
              <a:rPr lang="en-US" dirty="0" smtClean="0"/>
              <a:t> </a:t>
            </a:r>
            <a:r>
              <a:rPr lang="en-US" dirty="0" err="1" smtClean="0"/>
              <a:t>hoặc</a:t>
            </a:r>
            <a:r>
              <a:rPr lang="en-US" dirty="0" smtClean="0"/>
              <a:t> </a:t>
            </a:r>
            <a:r>
              <a:rPr lang="en-US" dirty="0" err="1" smtClean="0"/>
              <a:t>thiết</a:t>
            </a:r>
            <a:r>
              <a:rPr lang="en-US" dirty="0" smtClean="0"/>
              <a:t> </a:t>
            </a:r>
            <a:r>
              <a:rPr lang="en-US" dirty="0" err="1" smtClean="0"/>
              <a:t>bị</a:t>
            </a:r>
            <a:r>
              <a:rPr lang="en-US" dirty="0" smtClean="0"/>
              <a:t> mobile, </a:t>
            </a:r>
            <a:r>
              <a:rPr lang="en-US" dirty="0" err="1" smtClean="0"/>
              <a:t>chúng</a:t>
            </a:r>
            <a:r>
              <a:rPr lang="en-US" dirty="0" smtClean="0"/>
              <a:t> ta </a:t>
            </a:r>
            <a:r>
              <a:rPr lang="en-US" dirty="0" err="1" smtClean="0"/>
              <a:t>chỉ</a:t>
            </a:r>
            <a:r>
              <a:rPr lang="en-US" dirty="0" smtClean="0"/>
              <a:t> </a:t>
            </a:r>
            <a:r>
              <a:rPr lang="en-US" dirty="0" err="1" smtClean="0"/>
              <a:t>cần</a:t>
            </a:r>
            <a:r>
              <a:rPr lang="en-US" dirty="0" smtClean="0"/>
              <a:t> </a:t>
            </a:r>
            <a:r>
              <a:rPr lang="en-US" dirty="0" err="1" smtClean="0"/>
              <a:t>cài</a:t>
            </a:r>
            <a:r>
              <a:rPr lang="en-US" dirty="0" smtClean="0"/>
              <a:t> file </a:t>
            </a:r>
            <a:r>
              <a:rPr lang="en-US" dirty="0" err="1" smtClean="0"/>
              <a:t>chạy</a:t>
            </a:r>
            <a:r>
              <a:rPr lang="en-US" dirty="0" smtClean="0"/>
              <a:t>.</a:t>
            </a:r>
          </a:p>
          <a:p>
            <a:r>
              <a:rPr lang="en-US" dirty="0" err="1" smtClean="0"/>
              <a:t>Nếu</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cài</a:t>
            </a:r>
            <a:r>
              <a:rPr lang="en-US" dirty="0" smtClean="0"/>
              <a:t> </a:t>
            </a:r>
            <a:r>
              <a:rPr lang="en-US" dirty="0" err="1" smtClean="0"/>
              <a:t>đặt</a:t>
            </a:r>
            <a:r>
              <a:rPr lang="en-US" dirty="0" smtClean="0"/>
              <a:t> website </a:t>
            </a:r>
            <a:r>
              <a:rPr lang="en-US" dirty="0" err="1" smtClean="0"/>
              <a:t>trên</a:t>
            </a:r>
            <a:r>
              <a:rPr lang="en-US" dirty="0" smtClean="0"/>
              <a:t> </a:t>
            </a:r>
            <a:r>
              <a:rPr lang="en-US" dirty="0" err="1" smtClean="0"/>
              <a:t>máy</a:t>
            </a:r>
            <a:r>
              <a:rPr lang="en-US" dirty="0" smtClean="0"/>
              <a:t> </a:t>
            </a:r>
            <a:r>
              <a:rPr lang="en-US" dirty="0" err="1" smtClean="0"/>
              <a:t>chủ</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sẽ</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hơn</a:t>
            </a:r>
            <a:r>
              <a:rPr lang="en-US" dirty="0" smtClean="0"/>
              <a:t>.</a:t>
            </a:r>
          </a:p>
        </p:txBody>
      </p:sp>
    </p:spTree>
    <p:extLst>
      <p:ext uri="{BB962C8B-B14F-4D97-AF65-F5344CB8AC3E}">
        <p14:creationId xmlns:p14="http://schemas.microsoft.com/office/powerpoint/2010/main" val="326830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Cài</a:t>
            </a:r>
            <a:r>
              <a:rPr lang="en-US" dirty="0" smtClean="0"/>
              <a:t> Web</a:t>
            </a:r>
            <a:endParaRPr lang="en-US" dirty="0"/>
          </a:p>
        </p:txBody>
      </p:sp>
      <p:sp>
        <p:nvSpPr>
          <p:cNvPr id="3" name="Marcador de contenido 2"/>
          <p:cNvSpPr>
            <a:spLocks noGrp="1"/>
          </p:cNvSpPr>
          <p:nvPr>
            <p:ph idx="1"/>
          </p:nvPr>
        </p:nvSpPr>
        <p:spPr/>
        <p:txBody>
          <a:bodyPr>
            <a:normAutofit fontScale="70000" lnSpcReduction="20000"/>
          </a:bodyPr>
          <a:lstStyle/>
          <a:p>
            <a:r>
              <a:rPr lang="en-US" dirty="0" smtClean="0"/>
              <a:t>Như </a:t>
            </a:r>
            <a:r>
              <a:rPr lang="en-US" dirty="0" err="1" smtClean="0"/>
              <a:t>chúng</a:t>
            </a:r>
            <a:r>
              <a:rPr lang="en-US" dirty="0" smtClean="0"/>
              <a:t> ta </a:t>
            </a:r>
            <a:r>
              <a:rPr lang="en-US" dirty="0" err="1" smtClean="0"/>
              <a:t>đã</a:t>
            </a:r>
            <a:r>
              <a:rPr lang="en-US" dirty="0" smtClean="0"/>
              <a:t> </a:t>
            </a:r>
            <a:r>
              <a:rPr lang="en-US" dirty="0" err="1" smtClean="0"/>
              <a:t>nói</a:t>
            </a:r>
            <a:r>
              <a:rPr lang="en-US" dirty="0" smtClean="0"/>
              <a:t>, </a:t>
            </a:r>
            <a:r>
              <a:rPr lang="en-US" dirty="0" err="1" smtClean="0"/>
              <a:t>một</a:t>
            </a:r>
            <a:r>
              <a:rPr lang="en-US" dirty="0" smtClean="0"/>
              <a:t> </a:t>
            </a:r>
            <a:r>
              <a:rPr lang="en-US" dirty="0" err="1" smtClean="0"/>
              <a:t>máy</a:t>
            </a:r>
            <a:r>
              <a:rPr lang="en-US" dirty="0" smtClean="0"/>
              <a:t> </a:t>
            </a:r>
            <a:r>
              <a:rPr lang="en-US" dirty="0" err="1" smtClean="0"/>
              <a:t>chủ</a:t>
            </a:r>
            <a:r>
              <a:rPr lang="en-US" dirty="0" smtClean="0"/>
              <a:t> web </a:t>
            </a:r>
            <a:r>
              <a:rPr lang="en-US" dirty="0" err="1" smtClean="0"/>
              <a:t>không</a:t>
            </a:r>
            <a:r>
              <a:rPr lang="en-US" dirty="0" smtClean="0"/>
              <a:t> </a:t>
            </a:r>
            <a:r>
              <a:rPr lang="en-US" dirty="0" err="1" smtClean="0"/>
              <a:t>phải</a:t>
            </a:r>
            <a:r>
              <a:rPr lang="en-US" dirty="0"/>
              <a:t> </a:t>
            </a:r>
            <a:r>
              <a:rPr lang="en-US" dirty="0" err="1" smtClean="0"/>
              <a:t>chỉ</a:t>
            </a:r>
            <a:r>
              <a:rPr lang="en-US" dirty="0" smtClean="0"/>
              <a:t> </a:t>
            </a:r>
            <a:r>
              <a:rPr lang="en-US" dirty="0" err="1" smtClean="0"/>
              <a:t>là</a:t>
            </a:r>
            <a:r>
              <a:rPr lang="en-US" dirty="0" smtClean="0"/>
              <a:t> </a:t>
            </a:r>
            <a:r>
              <a:rPr lang="en-US" dirty="0" err="1" smtClean="0"/>
              <a:t>máy</a:t>
            </a:r>
            <a:r>
              <a:rPr lang="en-US" dirty="0" smtClean="0"/>
              <a:t> </a:t>
            </a:r>
            <a:r>
              <a:rPr lang="en-US" dirty="0" err="1" smtClean="0"/>
              <a:t>tính</a:t>
            </a:r>
            <a:r>
              <a:rPr lang="en-US" dirty="0" smtClean="0"/>
              <a:t> </a:t>
            </a:r>
            <a:r>
              <a:rPr lang="en-US" dirty="0" err="1" smtClean="0"/>
              <a:t>nơi</a:t>
            </a:r>
            <a:r>
              <a:rPr lang="en-US" dirty="0" smtClean="0"/>
              <a:t> </a:t>
            </a:r>
            <a:r>
              <a:rPr lang="en-US" dirty="0" err="1" smtClean="0"/>
              <a:t>toàn</a:t>
            </a:r>
            <a:r>
              <a:rPr lang="en-US" dirty="0" smtClean="0"/>
              <a:t> </a:t>
            </a:r>
            <a:r>
              <a:rPr lang="en-US" dirty="0" err="1" smtClean="0"/>
              <a:t>bộ</a:t>
            </a:r>
            <a:r>
              <a:rPr lang="en-US" dirty="0" smtClean="0"/>
              <a:t> </a:t>
            </a:r>
            <a:r>
              <a:rPr lang="en-US" dirty="0" err="1" smtClean="0"/>
              <a:t>các</a:t>
            </a:r>
            <a:r>
              <a:rPr lang="en-US" dirty="0" smtClean="0"/>
              <a:t> </a:t>
            </a:r>
            <a:r>
              <a:rPr lang="en-US" dirty="0" err="1" smtClean="0"/>
              <a:t>quy</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chạy</a:t>
            </a:r>
            <a:r>
              <a:rPr lang="en-US" dirty="0" smtClean="0"/>
              <a:t>, </a:t>
            </a:r>
            <a:r>
              <a:rPr lang="en-US" dirty="0" err="1" smtClean="0"/>
              <a:t>nhưng</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bản</a:t>
            </a:r>
            <a:r>
              <a:rPr lang="en-US" dirty="0" smtClean="0"/>
              <a:t> </a:t>
            </a:r>
            <a:r>
              <a:rPr lang="en-US" dirty="0" err="1" smtClean="0"/>
              <a:t>thân</a:t>
            </a:r>
            <a:r>
              <a:rPr lang="en-US" dirty="0" smtClean="0"/>
              <a:t> </a:t>
            </a:r>
            <a:r>
              <a:rPr lang="en-US" dirty="0" err="1" smtClean="0"/>
              <a:t>nó</a:t>
            </a:r>
            <a:r>
              <a:rPr lang="en-US" dirty="0" smtClean="0"/>
              <a:t> </a:t>
            </a:r>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cho</a:t>
            </a:r>
            <a:r>
              <a:rPr lang="en-US" dirty="0" smtClean="0"/>
              <a:t> </a:t>
            </a:r>
            <a:r>
              <a:rPr lang="en-US" dirty="0" err="1" smtClean="0"/>
              <a:t>bất</a:t>
            </a:r>
            <a:r>
              <a:rPr lang="en-US" dirty="0" smtClean="0"/>
              <a:t> </a:t>
            </a:r>
            <a:r>
              <a:rPr lang="en-US" dirty="0" err="1" smtClean="0"/>
              <a:t>kỳ</a:t>
            </a:r>
            <a:r>
              <a:rPr lang="en-US" dirty="0" smtClean="0"/>
              <a:t> </a:t>
            </a:r>
            <a:r>
              <a:rPr lang="en-US" dirty="0" err="1" smtClean="0"/>
              <a:t>ai</a:t>
            </a:r>
            <a:r>
              <a:rPr lang="en-US" dirty="0" smtClean="0"/>
              <a:t> </a:t>
            </a:r>
            <a:r>
              <a:rPr lang="en-US" dirty="0" err="1" smtClean="0"/>
              <a:t>muốn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trang</a:t>
            </a:r>
            <a:r>
              <a:rPr lang="en-US" dirty="0" smtClean="0"/>
              <a:t> </a:t>
            </a:r>
            <a:r>
              <a:rPr lang="en-US" dirty="0" err="1" smtClean="0"/>
              <a:t>của</a:t>
            </a:r>
            <a:r>
              <a:rPr lang="en-US" dirty="0" smtClean="0"/>
              <a:t> </a:t>
            </a:r>
            <a:r>
              <a:rPr lang="en-US" dirty="0" err="1" smtClean="0"/>
              <a:t>bạn</a:t>
            </a:r>
            <a:r>
              <a:rPr lang="en-US" dirty="0" smtClean="0"/>
              <a:t>. Trong Windows, </a:t>
            </a:r>
            <a:r>
              <a:rPr lang="en-US" dirty="0" err="1" smtClean="0"/>
              <a:t>chương</a:t>
            </a:r>
            <a:r>
              <a:rPr lang="en-US" dirty="0" smtClean="0"/>
              <a:t> </a:t>
            </a:r>
            <a:r>
              <a:rPr lang="en-US" dirty="0" err="1" smtClean="0"/>
              <a:t>trình</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Internet Information Server or IIS.</a:t>
            </a:r>
            <a:endParaRPr lang="en-US" dirty="0"/>
          </a:p>
          <a:p>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xuất</a:t>
            </a:r>
            <a:r>
              <a:rPr lang="en-US" dirty="0" smtClean="0"/>
              <a:t> </a:t>
            </a:r>
            <a:r>
              <a:rPr lang="en-US" dirty="0" err="1" smtClean="0"/>
              <a:t>bản</a:t>
            </a:r>
            <a:r>
              <a:rPr lang="en-US" dirty="0" smtClean="0"/>
              <a:t> </a:t>
            </a:r>
            <a:r>
              <a:rPr lang="en-US" dirty="0" err="1" smtClean="0"/>
              <a:t>nội</a:t>
            </a:r>
            <a:r>
              <a:rPr lang="en-US" dirty="0" smtClean="0"/>
              <a:t> dung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cập</a:t>
            </a:r>
            <a:r>
              <a:rPr lang="en-US" dirty="0" smtClean="0"/>
              <a:t> </a:t>
            </a:r>
            <a:r>
              <a:rPr lang="en-US" dirty="0" err="1" smtClean="0"/>
              <a:t>bởi</a:t>
            </a:r>
            <a:r>
              <a:rPr lang="en-US" dirty="0" smtClean="0"/>
              <a:t> </a:t>
            </a:r>
            <a:r>
              <a:rPr lang="en-US" dirty="0" err="1" smtClean="0"/>
              <a:t>các</a:t>
            </a:r>
            <a:r>
              <a:rPr lang="en-US" dirty="0" smtClean="0"/>
              <a:t> </a:t>
            </a:r>
            <a:r>
              <a:rPr lang="en-US" dirty="0" err="1" smtClean="0"/>
              <a:t>kết</a:t>
            </a:r>
            <a:r>
              <a:rPr lang="en-US" dirty="0" smtClean="0"/>
              <a:t> </a:t>
            </a:r>
            <a:r>
              <a:rPr lang="en-US" dirty="0" err="1" smtClean="0"/>
              <a:t>nối</a:t>
            </a:r>
            <a:r>
              <a:rPr lang="en-US" dirty="0" smtClean="0"/>
              <a:t> Internet </a:t>
            </a:r>
            <a:r>
              <a:rPr lang="en-US" dirty="0" err="1" smtClean="0"/>
              <a:t>hoặc</a:t>
            </a:r>
            <a:r>
              <a:rPr lang="en-US" dirty="0" smtClean="0"/>
              <a:t> Intranet,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trang</a:t>
            </a:r>
            <a:r>
              <a:rPr lang="en-US" dirty="0" smtClean="0"/>
              <a:t> web </a:t>
            </a:r>
            <a:r>
              <a:rPr lang="en-US" dirty="0" err="1" smtClean="0"/>
              <a:t>vào</a:t>
            </a:r>
            <a:r>
              <a:rPr lang="en-US" dirty="0" smtClean="0"/>
              <a:t> IIS </a:t>
            </a:r>
            <a:r>
              <a:rPr lang="en-US" dirty="0" err="1" smtClean="0"/>
              <a:t>để</a:t>
            </a:r>
            <a:r>
              <a:rPr lang="en-US" dirty="0" smtClean="0"/>
              <a:t> </a:t>
            </a:r>
            <a:r>
              <a:rPr lang="en-US" dirty="0" err="1" smtClean="0"/>
              <a:t>thêm</a:t>
            </a:r>
            <a:r>
              <a:rPr lang="en-US" dirty="0" smtClean="0"/>
              <a:t> </a:t>
            </a:r>
            <a:r>
              <a:rPr lang="en-US" dirty="0" err="1" smtClean="0"/>
              <a:t>vào</a:t>
            </a:r>
            <a:r>
              <a:rPr lang="en-US" dirty="0" smtClean="0"/>
              <a:t> </a:t>
            </a:r>
            <a:r>
              <a:rPr lang="en-US" dirty="0" err="1" smtClean="0"/>
              <a:t>các</a:t>
            </a:r>
            <a:r>
              <a:rPr lang="en-US" dirty="0" smtClean="0"/>
              <a:t> </a:t>
            </a:r>
            <a:r>
              <a:rPr lang="en-US" dirty="0" err="1" smtClean="0"/>
              <a:t>nội</a:t>
            </a:r>
            <a:r>
              <a:rPr lang="en-US" dirty="0" smtClean="0"/>
              <a:t> dung.</a:t>
            </a:r>
          </a:p>
          <a:p>
            <a:r>
              <a:rPr lang="en-US" dirty="0" smtClean="0"/>
              <a:t>Trong  Windows 2008 Server </a:t>
            </a:r>
            <a:r>
              <a:rPr lang="en-US" dirty="0" err="1" smtClean="0"/>
              <a:t>hoặc</a:t>
            </a:r>
            <a:r>
              <a:rPr lang="en-US" dirty="0" smtClean="0"/>
              <a:t> trong </a:t>
            </a:r>
            <a:r>
              <a:rPr lang="en-US" dirty="0" err="1" smtClean="0"/>
              <a:t>bản</a:t>
            </a:r>
            <a:r>
              <a:rPr lang="en-US" dirty="0" smtClean="0"/>
              <a:t> Professional </a:t>
            </a:r>
            <a:r>
              <a:rPr lang="en-US" dirty="0" err="1" smtClean="0"/>
              <a:t>hoặc</a:t>
            </a:r>
            <a:r>
              <a:rPr lang="en-US" dirty="0" smtClean="0"/>
              <a:t> Ultimate desktop versions of Windows, IIS </a:t>
            </a:r>
            <a:r>
              <a:rPr lang="en-US" dirty="0" err="1" smtClean="0"/>
              <a:t>được</a:t>
            </a:r>
            <a:r>
              <a:rPr lang="en-US" dirty="0" smtClean="0"/>
              <a:t> </a:t>
            </a:r>
            <a:r>
              <a:rPr lang="en-US" dirty="0" err="1" smtClean="0"/>
              <a:t>cài</a:t>
            </a:r>
            <a:r>
              <a:rPr lang="en-US" dirty="0" smtClean="0"/>
              <a:t> </a:t>
            </a:r>
            <a:r>
              <a:rPr lang="en-US" dirty="0" err="1" smtClean="0"/>
              <a:t>đặt</a:t>
            </a:r>
            <a:r>
              <a:rPr lang="en-US" dirty="0" smtClean="0"/>
              <a:t> và </a:t>
            </a:r>
            <a:r>
              <a:rPr lang="en-US" dirty="0" err="1" smtClean="0"/>
              <a:t>một</a:t>
            </a:r>
            <a:r>
              <a:rPr lang="en-US" dirty="0" smtClean="0"/>
              <a:t> </a:t>
            </a:r>
            <a:r>
              <a:rPr lang="en-US" dirty="0" err="1" smtClean="0"/>
              <a:t>cấu</a:t>
            </a:r>
            <a:r>
              <a:rPr lang="en-US" dirty="0" smtClean="0"/>
              <a:t> </a:t>
            </a:r>
            <a:r>
              <a:rPr lang="en-US" dirty="0" err="1" smtClean="0"/>
              <a:t>hình</a:t>
            </a:r>
            <a:r>
              <a:rPr lang="en-US" dirty="0" smtClean="0"/>
              <a:t> web </a:t>
            </a:r>
            <a:r>
              <a:rPr lang="en-US" dirty="0" err="1" smtClean="0"/>
              <a:t>ngầm</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tìm</a:t>
            </a:r>
            <a:r>
              <a:rPr lang="en-US" dirty="0" smtClean="0"/>
              <a:t> </a:t>
            </a:r>
            <a:r>
              <a:rPr lang="en-US" dirty="0" err="1" smtClean="0"/>
              <a:t>thấy</a:t>
            </a:r>
            <a:r>
              <a:rPr lang="en-US" dirty="0" smtClean="0"/>
              <a:t> </a:t>
            </a:r>
            <a:r>
              <a:rPr lang="en-US" dirty="0" err="1" smtClean="0"/>
              <a:t>tại</a:t>
            </a:r>
            <a:r>
              <a:rPr lang="en-US" dirty="0" smtClean="0"/>
              <a:t> </a:t>
            </a:r>
            <a:r>
              <a:rPr lang="en-US" dirty="0" err="1" smtClean="0"/>
              <a:t>thư</a:t>
            </a:r>
            <a:r>
              <a:rPr lang="en-US" dirty="0" smtClean="0"/>
              <a:t> </a:t>
            </a:r>
            <a:r>
              <a:rPr lang="en-US" dirty="0" err="1" smtClean="0"/>
              <a:t>mục</a:t>
            </a:r>
            <a:r>
              <a:rPr lang="en-US" dirty="0" smtClean="0"/>
              <a:t> \</a:t>
            </a:r>
            <a:r>
              <a:rPr lang="en-US" dirty="0" err="1" smtClean="0"/>
              <a:t>Inetpub</a:t>
            </a:r>
            <a:r>
              <a:rPr lang="en-US" dirty="0" smtClean="0"/>
              <a:t>\</a:t>
            </a:r>
            <a:r>
              <a:rPr lang="en-US" dirty="0" err="1" smtClean="0"/>
              <a:t>Wwwroot</a:t>
            </a:r>
            <a:r>
              <a:rPr lang="en-US" dirty="0" smtClean="0"/>
              <a:t> </a:t>
            </a:r>
            <a:r>
              <a:rPr lang="en-US" dirty="0" err="1" smtClean="0"/>
              <a:t>trên</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Các</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thư</a:t>
            </a:r>
            <a:r>
              <a:rPr lang="en-US" dirty="0" smtClean="0"/>
              <a:t> </a:t>
            </a:r>
            <a:r>
              <a:rPr lang="en-US" dirty="0" err="1" smtClean="0"/>
              <a:t>mục</a:t>
            </a:r>
            <a:r>
              <a:rPr lang="en-US" dirty="0" smtClean="0"/>
              <a:t> </a:t>
            </a:r>
            <a:r>
              <a:rPr lang="en-US" dirty="0" err="1" smtClean="0"/>
              <a:t>ngầm</a:t>
            </a:r>
            <a:r>
              <a:rPr lang="en-US" dirty="0" smtClean="0"/>
              <a:t> </a:t>
            </a:r>
            <a:r>
              <a:rPr lang="en-US" dirty="0" err="1" smtClean="0"/>
              <a:t>định</a:t>
            </a:r>
            <a:r>
              <a:rPr lang="en-US" dirty="0" smtClean="0"/>
              <a:t> </a:t>
            </a:r>
            <a:r>
              <a:rPr lang="en-US" dirty="0" err="1" smtClean="0"/>
              <a:t>để</a:t>
            </a:r>
            <a:r>
              <a:rPr lang="en-US" dirty="0" smtClean="0"/>
              <a:t> </a:t>
            </a:r>
            <a:r>
              <a:rPr lang="en-US" dirty="0" err="1" smtClean="0"/>
              <a:t>xuất</a:t>
            </a:r>
            <a:r>
              <a:rPr lang="en-US" dirty="0" smtClean="0"/>
              <a:t> </a:t>
            </a:r>
            <a:r>
              <a:rPr lang="en-US" dirty="0" err="1" smtClean="0"/>
              <a:t>bản</a:t>
            </a:r>
            <a:r>
              <a:rPr lang="en-US" dirty="0" smtClean="0"/>
              <a:t> </a:t>
            </a:r>
            <a:r>
              <a:rPr lang="en-US" dirty="0" err="1" smtClean="0"/>
              <a:t>nội</a:t>
            </a:r>
            <a:r>
              <a:rPr lang="en-US" dirty="0" smtClean="0"/>
              <a:t> dung web </a:t>
            </a:r>
            <a:r>
              <a:rPr lang="en-US" dirty="0" err="1" smtClean="0"/>
              <a:t>hoặc</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thư</a:t>
            </a:r>
            <a:r>
              <a:rPr lang="en-US" dirty="0" smtClean="0"/>
              <a:t> </a:t>
            </a:r>
            <a:r>
              <a:rPr lang="en-US" dirty="0" err="1" smtClean="0"/>
              <a:t>mục</a:t>
            </a:r>
            <a:r>
              <a:rPr lang="en-US" dirty="0" smtClean="0"/>
              <a:t> </a:t>
            </a:r>
            <a:r>
              <a:rPr lang="en-US" dirty="0" err="1" smtClean="0"/>
              <a:t>đặc</a:t>
            </a:r>
            <a:r>
              <a:rPr lang="en-US" dirty="0" smtClean="0"/>
              <a:t> </a:t>
            </a:r>
            <a:r>
              <a:rPr lang="en-US" dirty="0" err="1" smtClean="0"/>
              <a:t>thù</a:t>
            </a:r>
            <a:r>
              <a:rPr lang="en-US" dirty="0" smtClean="0"/>
              <a:t> </a:t>
            </a:r>
            <a:r>
              <a:rPr lang="en-US" dirty="0" err="1" smtClean="0"/>
              <a:t>trên</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theo</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của</a:t>
            </a:r>
            <a:r>
              <a:rPr lang="en-US" dirty="0" smtClean="0"/>
              <a:t> </a:t>
            </a:r>
            <a:r>
              <a:rPr lang="en-US" dirty="0" err="1" smtClean="0"/>
              <a:t>bạn</a:t>
            </a:r>
            <a:r>
              <a:rPr lang="en-US" dirty="0" smtClean="0"/>
              <a:t>. </a:t>
            </a:r>
            <a:endParaRPr lang="en-US" dirty="0"/>
          </a:p>
        </p:txBody>
      </p:sp>
    </p:spTree>
    <p:extLst>
      <p:ext uri="{BB962C8B-B14F-4D97-AF65-F5344CB8AC3E}">
        <p14:creationId xmlns:p14="http://schemas.microsoft.com/office/powerpoint/2010/main" val="118420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Tạo</a:t>
            </a:r>
            <a:r>
              <a:rPr lang="en-US" dirty="0" smtClean="0"/>
              <a:t> </a:t>
            </a:r>
            <a:r>
              <a:rPr lang="en-US" dirty="0" err="1" smtClean="0"/>
              <a:t>một</a:t>
            </a:r>
            <a:r>
              <a:rPr lang="en-US" dirty="0" smtClean="0"/>
              <a:t> website trong IIS</a:t>
            </a:r>
            <a:endParaRPr lang="en-US" dirty="0"/>
          </a:p>
        </p:txBody>
      </p:sp>
      <p:sp>
        <p:nvSpPr>
          <p:cNvPr id="3" name="Marcador de contenido 2"/>
          <p:cNvSpPr>
            <a:spLocks noGrp="1"/>
          </p:cNvSpPr>
          <p:nvPr>
            <p:ph idx="1"/>
          </p:nvPr>
        </p:nvSpPr>
        <p:spPr/>
        <p:txBody>
          <a:bodyPr>
            <a:noAutofit/>
          </a:bodyPr>
          <a:lstStyle/>
          <a:p>
            <a:pPr marL="514350" lvl="0" indent="-514350">
              <a:buFont typeface="+mj-lt"/>
              <a:buAutoNum type="arabicPeriod"/>
            </a:pPr>
            <a:r>
              <a:rPr lang="en-US" sz="1400" dirty="0" err="1" smtClean="0"/>
              <a:t>Khởi</a:t>
            </a:r>
            <a:r>
              <a:rPr lang="en-US" sz="1400" dirty="0" smtClean="0"/>
              <a:t> </a:t>
            </a:r>
            <a:r>
              <a:rPr lang="en-US" sz="1400" dirty="0" err="1" smtClean="0"/>
              <a:t>động</a:t>
            </a:r>
            <a:r>
              <a:rPr lang="en-US" sz="1400" dirty="0" smtClean="0"/>
              <a:t> IIS Manager. </a:t>
            </a:r>
            <a:r>
              <a:rPr lang="en-US" sz="1400" dirty="0" err="1" smtClean="0"/>
              <a:t>Để</a:t>
            </a:r>
            <a:r>
              <a:rPr lang="en-US" sz="1400" dirty="0" smtClean="0"/>
              <a:t> </a:t>
            </a:r>
            <a:r>
              <a:rPr lang="en-US" sz="1400" dirty="0" err="1" smtClean="0"/>
              <a:t>làm</a:t>
            </a:r>
            <a:r>
              <a:rPr lang="en-US" sz="1400" dirty="0" smtClean="0"/>
              <a:t>, </a:t>
            </a:r>
            <a:r>
              <a:rPr lang="en-US" sz="1400" dirty="0" err="1" smtClean="0"/>
              <a:t>nháy</a:t>
            </a:r>
            <a:r>
              <a:rPr lang="en-US" sz="1400" dirty="0" smtClean="0"/>
              <a:t> </a:t>
            </a:r>
            <a:r>
              <a:rPr lang="en-US" sz="1400" dirty="0" err="1" smtClean="0"/>
              <a:t>vào</a:t>
            </a:r>
            <a:r>
              <a:rPr lang="en-US" sz="1400" dirty="0" smtClean="0"/>
              <a:t> Start trong </a:t>
            </a:r>
            <a:r>
              <a:rPr lang="en-US" sz="1400" dirty="0" err="1" smtClean="0"/>
              <a:t>máy</a:t>
            </a:r>
            <a:r>
              <a:rPr lang="en-US" sz="1400" dirty="0" smtClean="0"/>
              <a:t> </a:t>
            </a:r>
            <a:r>
              <a:rPr lang="en-US" sz="1400" dirty="0" err="1" smtClean="0"/>
              <a:t>tính</a:t>
            </a:r>
            <a:r>
              <a:rPr lang="en-US" sz="1400" dirty="0" smtClean="0"/>
              <a:t>, </a:t>
            </a:r>
            <a:r>
              <a:rPr lang="en-US" sz="1400" dirty="0" err="1" smtClean="0"/>
              <a:t>nơi</a:t>
            </a:r>
            <a:r>
              <a:rPr lang="en-US" sz="1400" dirty="0" smtClean="0"/>
              <a:t> </a:t>
            </a:r>
            <a:r>
              <a:rPr lang="en-US" sz="1400" dirty="0" err="1" smtClean="0"/>
              <a:t>hệ</a:t>
            </a:r>
            <a:r>
              <a:rPr lang="en-US" sz="1400" dirty="0" smtClean="0"/>
              <a:t> </a:t>
            </a:r>
            <a:r>
              <a:rPr lang="en-US" sz="1400" dirty="0" err="1" smtClean="0"/>
              <a:t>thống</a:t>
            </a:r>
            <a:r>
              <a:rPr lang="en-US" sz="1400" dirty="0" smtClean="0"/>
              <a:t> </a:t>
            </a:r>
            <a:r>
              <a:rPr lang="en-US" sz="1400" dirty="0" err="1" smtClean="0"/>
              <a:t>sẽ</a:t>
            </a:r>
            <a:r>
              <a:rPr lang="en-US" sz="1400" dirty="0" smtClean="0"/>
              <a:t> </a:t>
            </a:r>
            <a:r>
              <a:rPr lang="en-US" sz="1400" dirty="0" err="1" smtClean="0"/>
              <a:t>được</a:t>
            </a:r>
            <a:r>
              <a:rPr lang="en-US" sz="1400" dirty="0" smtClean="0"/>
              <a:t> </a:t>
            </a:r>
            <a:r>
              <a:rPr lang="en-US" sz="1400" dirty="0" err="1" smtClean="0"/>
              <a:t>cài</a:t>
            </a:r>
            <a:r>
              <a:rPr lang="en-US" sz="1400" dirty="0" smtClean="0"/>
              <a:t> </a:t>
            </a:r>
            <a:r>
              <a:rPr lang="en-US" sz="1400" dirty="0" err="1" smtClean="0"/>
              <a:t>đặt</a:t>
            </a:r>
            <a:r>
              <a:rPr lang="en-US" sz="1400" dirty="0" smtClean="0"/>
              <a:t> và </a:t>
            </a:r>
            <a:r>
              <a:rPr lang="en-US" sz="1400" dirty="0" err="1" smtClean="0"/>
              <a:t>tìm</a:t>
            </a:r>
            <a:r>
              <a:rPr lang="en-US" sz="1400" dirty="0" smtClean="0"/>
              <a:t> IIS </a:t>
            </a:r>
            <a:r>
              <a:rPr lang="en-US" sz="1400" dirty="0" err="1" smtClean="0"/>
              <a:t>hoặc</a:t>
            </a:r>
            <a:r>
              <a:rPr lang="en-US" sz="1400" dirty="0" smtClean="0"/>
              <a:t> Internet Information Server. </a:t>
            </a:r>
            <a:endParaRPr lang="en-US" sz="1400" dirty="0"/>
          </a:p>
          <a:p>
            <a:pPr marL="514350" lvl="0" indent="-514350">
              <a:buFont typeface="+mj-lt"/>
              <a:buAutoNum type="arabicPeriod"/>
            </a:pPr>
            <a:r>
              <a:rPr lang="en-US" sz="1400" dirty="0" smtClean="0"/>
              <a:t>Trong </a:t>
            </a:r>
            <a:r>
              <a:rPr lang="en-US" sz="1400" dirty="0" err="1" smtClean="0"/>
              <a:t>bảng</a:t>
            </a:r>
            <a:r>
              <a:rPr lang="en-US" sz="1400" dirty="0" smtClean="0"/>
              <a:t> Connections pane, </a:t>
            </a:r>
            <a:r>
              <a:rPr lang="en-US" sz="1400" dirty="0" err="1" smtClean="0"/>
              <a:t>nháy</a:t>
            </a:r>
            <a:r>
              <a:rPr lang="en-US" sz="1400" dirty="0" smtClean="0"/>
              <a:t> </a:t>
            </a:r>
            <a:r>
              <a:rPr lang="en-US" sz="1400" dirty="0" err="1" smtClean="0"/>
              <a:t>phải</a:t>
            </a:r>
            <a:r>
              <a:rPr lang="en-US" sz="1400" dirty="0" smtClean="0"/>
              <a:t> </a:t>
            </a:r>
            <a:r>
              <a:rPr lang="en-US" sz="1400" dirty="0" err="1" smtClean="0"/>
              <a:t>vào</a:t>
            </a:r>
            <a:r>
              <a:rPr lang="en-US" sz="1400" dirty="0" smtClean="0"/>
              <a:t> </a:t>
            </a:r>
            <a:r>
              <a:rPr lang="en-US" sz="1400" dirty="0" err="1" smtClean="0"/>
              <a:t>nút</a:t>
            </a:r>
            <a:r>
              <a:rPr lang="en-US" sz="1400" dirty="0" smtClean="0"/>
              <a:t> Sites node </a:t>
            </a:r>
            <a:r>
              <a:rPr lang="en-US" sz="1400" dirty="0" err="1" smtClean="0"/>
              <a:t>trên</a:t>
            </a:r>
            <a:r>
              <a:rPr lang="en-US" sz="1400" dirty="0" smtClean="0"/>
              <a:t> </a:t>
            </a:r>
            <a:r>
              <a:rPr lang="en-US" sz="1400" dirty="0" err="1" smtClean="0"/>
              <a:t>cây</a:t>
            </a:r>
            <a:r>
              <a:rPr lang="en-US" sz="1400" dirty="0" smtClean="0"/>
              <a:t>, và </a:t>
            </a:r>
            <a:r>
              <a:rPr lang="en-US" sz="1400" dirty="0" err="1" smtClean="0"/>
              <a:t>rồi</a:t>
            </a:r>
            <a:r>
              <a:rPr lang="en-US" sz="1400" dirty="0" smtClean="0"/>
              <a:t> </a:t>
            </a:r>
            <a:r>
              <a:rPr lang="en-US" sz="1400" dirty="0" err="1" smtClean="0"/>
              <a:t>nháy</a:t>
            </a:r>
            <a:r>
              <a:rPr lang="en-US" sz="1400" dirty="0" smtClean="0"/>
              <a:t> </a:t>
            </a:r>
            <a:r>
              <a:rPr lang="en-US" sz="1400" dirty="0" err="1" smtClean="0"/>
              <a:t>vào</a:t>
            </a:r>
            <a:r>
              <a:rPr lang="en-US" sz="1400" dirty="0" smtClean="0"/>
              <a:t> Add Web Site.</a:t>
            </a:r>
            <a:endParaRPr lang="en-US" sz="1400" dirty="0"/>
          </a:p>
          <a:p>
            <a:pPr marL="514350" lvl="0" indent="-514350">
              <a:buFont typeface="+mj-lt"/>
              <a:buAutoNum type="arabicPeriod"/>
            </a:pPr>
            <a:r>
              <a:rPr lang="en-US" sz="1400" dirty="0" smtClean="0"/>
              <a:t>Trong  </a:t>
            </a:r>
            <a:r>
              <a:rPr lang="en-US" sz="1400" dirty="0" err="1" smtClean="0"/>
              <a:t>hộp</a:t>
            </a:r>
            <a:r>
              <a:rPr lang="en-US" sz="1400" dirty="0" smtClean="0"/>
              <a:t> </a:t>
            </a:r>
            <a:r>
              <a:rPr lang="en-US" sz="1400" dirty="0" err="1" smtClean="0"/>
              <a:t>thoại</a:t>
            </a:r>
            <a:r>
              <a:rPr lang="en-US" sz="1400" dirty="0" smtClean="0"/>
              <a:t> Add Web Site, </a:t>
            </a:r>
            <a:r>
              <a:rPr lang="en-US" sz="1400" dirty="0" err="1" smtClean="0"/>
              <a:t>gõ</a:t>
            </a:r>
            <a:r>
              <a:rPr lang="en-US" sz="1400" dirty="0" smtClean="0"/>
              <a:t> </a:t>
            </a:r>
            <a:r>
              <a:rPr lang="en-US" sz="1400" dirty="0" err="1" smtClean="0"/>
              <a:t>tên</a:t>
            </a:r>
            <a:r>
              <a:rPr lang="en-US" sz="1400" dirty="0" smtClean="0"/>
              <a:t> Web site </a:t>
            </a:r>
            <a:r>
              <a:rPr lang="en-US" sz="1400" dirty="0" err="1" smtClean="0"/>
              <a:t>vào</a:t>
            </a:r>
            <a:r>
              <a:rPr lang="en-US" sz="1400" dirty="0" smtClean="0"/>
              <a:t> Web site name box.</a:t>
            </a:r>
          </a:p>
          <a:p>
            <a:pPr marL="514350" lvl="0" indent="-514350">
              <a:buFont typeface="+mj-lt"/>
              <a:buAutoNum type="arabicPeriod"/>
            </a:pPr>
            <a:r>
              <a:rPr lang="en-US" sz="1400" dirty="0" err="1" smtClean="0"/>
              <a:t>Chọn</a:t>
            </a:r>
            <a:r>
              <a:rPr lang="en-US" sz="1400" dirty="0" smtClean="0"/>
              <a:t> Select </a:t>
            </a:r>
            <a:r>
              <a:rPr lang="en-US" sz="1400" dirty="0" err="1" smtClean="0"/>
              <a:t>nếu</a:t>
            </a:r>
            <a:r>
              <a:rPr lang="en-US" sz="1400" dirty="0" smtClean="0"/>
              <a:t> </a:t>
            </a:r>
            <a:r>
              <a:rPr lang="en-US" sz="1400" dirty="0" err="1" smtClean="0"/>
              <a:t>bạn</a:t>
            </a:r>
            <a:r>
              <a:rPr lang="en-US" sz="1400" dirty="0" smtClean="0"/>
              <a:t> </a:t>
            </a:r>
            <a:r>
              <a:rPr lang="en-US" sz="1400" dirty="0" err="1" smtClean="0"/>
              <a:t>muốn</a:t>
            </a:r>
            <a:r>
              <a:rPr lang="en-US" sz="1400" dirty="0" smtClean="0"/>
              <a:t> </a:t>
            </a:r>
            <a:r>
              <a:rPr lang="en-US" sz="1400" dirty="0" err="1" smtClean="0"/>
              <a:t>chọn</a:t>
            </a:r>
            <a:r>
              <a:rPr lang="en-US" sz="1400" dirty="0" smtClean="0"/>
              <a:t> </a:t>
            </a:r>
            <a:r>
              <a:rPr lang="en-US" sz="1400" dirty="0" err="1" smtClean="0"/>
              <a:t>các</a:t>
            </a:r>
            <a:r>
              <a:rPr lang="en-US" sz="1400" dirty="0" smtClean="0"/>
              <a:t> </a:t>
            </a:r>
            <a:r>
              <a:rPr lang="en-US" sz="1400" dirty="0" err="1" smtClean="0"/>
              <a:t>ứng</a:t>
            </a:r>
            <a:r>
              <a:rPr lang="en-US" sz="1400" dirty="0" smtClean="0"/>
              <a:t> </a:t>
            </a:r>
            <a:r>
              <a:rPr lang="en-US" sz="1400" dirty="0" err="1" smtClean="0"/>
              <a:t>dụng</a:t>
            </a:r>
            <a:r>
              <a:rPr lang="en-US" sz="1400" dirty="0" smtClean="0"/>
              <a:t> </a:t>
            </a:r>
            <a:r>
              <a:rPr lang="en-US" sz="1400" dirty="0" err="1" smtClean="0"/>
              <a:t>khác</a:t>
            </a:r>
            <a:r>
              <a:rPr lang="en-US" sz="1400" dirty="0" smtClean="0"/>
              <a:t> </a:t>
            </a:r>
            <a:r>
              <a:rPr lang="en-US" sz="1400" dirty="0" err="1" smtClean="0"/>
              <a:t>nhau</a:t>
            </a:r>
            <a:r>
              <a:rPr lang="en-US" sz="1400" dirty="0" smtClean="0"/>
              <a:t> </a:t>
            </a:r>
            <a:r>
              <a:rPr lang="en-US" sz="1400" dirty="0" err="1" smtClean="0"/>
              <a:t>hơn</a:t>
            </a:r>
            <a:r>
              <a:rPr lang="en-US" sz="1400" dirty="0" smtClean="0"/>
              <a:t> </a:t>
            </a:r>
            <a:r>
              <a:rPr lang="en-US" sz="1400" dirty="0" err="1" smtClean="0"/>
              <a:t>một</a:t>
            </a:r>
            <a:r>
              <a:rPr lang="en-US" sz="1400" dirty="0" smtClean="0"/>
              <a:t> </a:t>
            </a:r>
            <a:r>
              <a:rPr lang="en-US" sz="1400" dirty="0" err="1" smtClean="0"/>
              <a:t>danh</a:t>
            </a:r>
            <a:r>
              <a:rPr lang="en-US" sz="1400" dirty="0" smtClean="0"/>
              <a:t> </a:t>
            </a:r>
            <a:r>
              <a:rPr lang="en-US" sz="1400" dirty="0" err="1" smtClean="0"/>
              <a:t>mục</a:t>
            </a:r>
            <a:r>
              <a:rPr lang="en-US" sz="1400" dirty="0" smtClean="0"/>
              <a:t> trong </a:t>
            </a:r>
            <a:r>
              <a:rPr lang="en-US" sz="1400" dirty="0" err="1" smtClean="0"/>
              <a:t>hộp</a:t>
            </a:r>
            <a:r>
              <a:rPr lang="en-US" sz="1400" dirty="0" smtClean="0"/>
              <a:t>  Application Pool box. Trong </a:t>
            </a:r>
            <a:r>
              <a:rPr lang="en-US" sz="1400" dirty="0" err="1" smtClean="0"/>
              <a:t>hộp</a:t>
            </a:r>
            <a:r>
              <a:rPr lang="en-US" sz="1400" dirty="0" smtClean="0"/>
              <a:t> </a:t>
            </a:r>
            <a:r>
              <a:rPr lang="en-US" sz="1400" dirty="0" err="1" smtClean="0"/>
              <a:t>thoại</a:t>
            </a:r>
            <a:r>
              <a:rPr lang="en-US" sz="1400" dirty="0" smtClean="0"/>
              <a:t>  Select Application Pool dialog box, </a:t>
            </a:r>
            <a:r>
              <a:rPr lang="en-US" sz="1400" dirty="0" err="1" smtClean="0"/>
              <a:t>chọn</a:t>
            </a:r>
            <a:r>
              <a:rPr lang="en-US" sz="1400" dirty="0" smtClean="0"/>
              <a:t> </a:t>
            </a:r>
            <a:r>
              <a:rPr lang="en-US" sz="1400" dirty="0" err="1" smtClean="0"/>
              <a:t>một</a:t>
            </a:r>
            <a:r>
              <a:rPr lang="en-US" sz="1400" dirty="0" smtClean="0"/>
              <a:t> </a:t>
            </a:r>
            <a:r>
              <a:rPr lang="en-US" sz="1400" dirty="0" err="1" smtClean="0"/>
              <a:t>ứng</a:t>
            </a:r>
            <a:r>
              <a:rPr lang="en-US" sz="1400" dirty="0" smtClean="0"/>
              <a:t> </a:t>
            </a:r>
            <a:r>
              <a:rPr lang="en-US" sz="1400" dirty="0" err="1" smtClean="0"/>
              <a:t>dụng</a:t>
            </a:r>
            <a:r>
              <a:rPr lang="en-US" sz="1400" dirty="0" smtClean="0"/>
              <a:t> </a:t>
            </a:r>
            <a:r>
              <a:rPr lang="en-US" sz="1400" dirty="0" err="1" smtClean="0"/>
              <a:t>từ</a:t>
            </a:r>
            <a:r>
              <a:rPr lang="en-US" sz="1400" dirty="0" smtClean="0"/>
              <a:t> </a:t>
            </a:r>
            <a:r>
              <a:rPr lang="en-US" sz="1400" dirty="0" err="1" smtClean="0"/>
              <a:t>danh</a:t>
            </a:r>
            <a:r>
              <a:rPr lang="en-US" sz="1400" dirty="0" smtClean="0"/>
              <a:t> </a:t>
            </a:r>
            <a:r>
              <a:rPr lang="en-US" sz="1400" dirty="0" err="1" smtClean="0"/>
              <a:t>mục</a:t>
            </a:r>
            <a:r>
              <a:rPr lang="en-US" sz="1400" dirty="0" smtClean="0"/>
              <a:t> Application Pool và </a:t>
            </a:r>
            <a:r>
              <a:rPr lang="en-US" sz="1400" dirty="0" err="1" smtClean="0"/>
              <a:t>nháy</a:t>
            </a:r>
            <a:r>
              <a:rPr lang="en-US" sz="1400" dirty="0" smtClean="0"/>
              <a:t> OK (</a:t>
            </a:r>
            <a:r>
              <a:rPr lang="en-US" sz="1400" dirty="0" err="1" smtClean="0"/>
              <a:t>tùy</a:t>
            </a:r>
            <a:r>
              <a:rPr lang="en-US" sz="1400" dirty="0" smtClean="0"/>
              <a:t> </a:t>
            </a:r>
            <a:r>
              <a:rPr lang="en-US" sz="1400" dirty="0" err="1" smtClean="0"/>
              <a:t>chọn</a:t>
            </a:r>
            <a:r>
              <a:rPr lang="en-US" sz="1400" dirty="0" smtClean="0"/>
              <a:t>).</a:t>
            </a:r>
            <a:endParaRPr lang="en-US" sz="1400" dirty="0"/>
          </a:p>
          <a:p>
            <a:pPr marL="514350" indent="-514350">
              <a:buFont typeface="+mj-lt"/>
              <a:buAutoNum type="arabicPeriod"/>
            </a:pPr>
            <a:r>
              <a:rPr lang="en-US" sz="1400" dirty="0" smtClean="0"/>
              <a:t>Trong </a:t>
            </a:r>
            <a:r>
              <a:rPr lang="en-US" sz="1400" dirty="0" err="1" smtClean="0"/>
              <a:t>hộp</a:t>
            </a:r>
            <a:r>
              <a:rPr lang="en-US" sz="1400" dirty="0" smtClean="0"/>
              <a:t> </a:t>
            </a:r>
            <a:r>
              <a:rPr lang="en-US" sz="1400" dirty="0" err="1" smtClean="0"/>
              <a:t>đường</a:t>
            </a:r>
            <a:r>
              <a:rPr lang="en-US" sz="1400" dirty="0" smtClean="0"/>
              <a:t> </a:t>
            </a:r>
            <a:r>
              <a:rPr lang="en-US" sz="1400" dirty="0" err="1" smtClean="0"/>
              <a:t>dẫn</a:t>
            </a:r>
            <a:r>
              <a:rPr lang="en-US" sz="1400" dirty="0" smtClean="0"/>
              <a:t> </a:t>
            </a:r>
            <a:r>
              <a:rPr lang="en-US" sz="1400" dirty="0" err="1" smtClean="0"/>
              <a:t>vật</a:t>
            </a:r>
            <a:r>
              <a:rPr lang="en-US" sz="1400" dirty="0" smtClean="0"/>
              <a:t> </a:t>
            </a:r>
            <a:r>
              <a:rPr lang="en-US" sz="1400" dirty="0" err="1" smtClean="0"/>
              <a:t>lý</a:t>
            </a:r>
            <a:r>
              <a:rPr lang="en-US" sz="1400" dirty="0" smtClean="0"/>
              <a:t>  Physical, </a:t>
            </a:r>
            <a:r>
              <a:rPr lang="en-US" sz="1400" dirty="0" err="1" smtClean="0"/>
              <a:t>gõ</a:t>
            </a:r>
            <a:r>
              <a:rPr lang="en-US" sz="1400" dirty="0" smtClean="0"/>
              <a:t> </a:t>
            </a:r>
            <a:r>
              <a:rPr lang="en-US" sz="1400" dirty="0" err="1" smtClean="0"/>
              <a:t>đường</a:t>
            </a:r>
            <a:r>
              <a:rPr lang="en-US" sz="1400" dirty="0" smtClean="0"/>
              <a:t> </a:t>
            </a:r>
            <a:r>
              <a:rPr lang="en-US" sz="1400" dirty="0" err="1" smtClean="0"/>
              <a:t>dẫn</a:t>
            </a:r>
            <a:r>
              <a:rPr lang="en-US" sz="1400" dirty="0" smtClean="0"/>
              <a:t> </a:t>
            </a:r>
            <a:r>
              <a:rPr lang="en-US" sz="1400" dirty="0" err="1" smtClean="0"/>
              <a:t>vật</a:t>
            </a:r>
            <a:r>
              <a:rPr lang="en-US" sz="1400" dirty="0" smtClean="0"/>
              <a:t> </a:t>
            </a:r>
            <a:r>
              <a:rPr lang="en-US" sz="1400" dirty="0" err="1" smtClean="0"/>
              <a:t>lý</a:t>
            </a:r>
            <a:r>
              <a:rPr lang="en-US" sz="1400" dirty="0" smtClean="0"/>
              <a:t> </a:t>
            </a:r>
            <a:r>
              <a:rPr lang="en-US" sz="1400" dirty="0" err="1" smtClean="0"/>
              <a:t>của</a:t>
            </a:r>
            <a:r>
              <a:rPr lang="en-US" sz="1400" dirty="0" smtClean="0"/>
              <a:t> </a:t>
            </a:r>
            <a:r>
              <a:rPr lang="en-US" sz="1400" dirty="0" err="1" smtClean="0"/>
              <a:t>thư</a:t>
            </a:r>
            <a:r>
              <a:rPr lang="en-US" sz="1400" dirty="0" smtClean="0"/>
              <a:t> </a:t>
            </a:r>
            <a:r>
              <a:rPr lang="en-US" sz="1400" dirty="0" err="1" smtClean="0"/>
              <a:t>mục</a:t>
            </a:r>
            <a:r>
              <a:rPr lang="en-US" sz="1400" dirty="0" smtClean="0"/>
              <a:t> </a:t>
            </a:r>
            <a:r>
              <a:rPr lang="en-US" sz="1400" dirty="0" err="1" smtClean="0"/>
              <a:t>hoặc</a:t>
            </a:r>
            <a:r>
              <a:rPr lang="en-US" sz="1400" dirty="0" smtClean="0"/>
              <a:t> </a:t>
            </a:r>
            <a:r>
              <a:rPr lang="en-US" sz="1400" dirty="0" err="1" smtClean="0"/>
              <a:t>nháy</a:t>
            </a:r>
            <a:r>
              <a:rPr lang="en-US" sz="1400" dirty="0" smtClean="0"/>
              <a:t> </a:t>
            </a:r>
            <a:r>
              <a:rPr lang="en-US" sz="1400" dirty="0" err="1" smtClean="0"/>
              <a:t>vào</a:t>
            </a:r>
            <a:r>
              <a:rPr lang="en-US" sz="1400" dirty="0" smtClean="0"/>
              <a:t> browse button (...) </a:t>
            </a:r>
            <a:r>
              <a:rPr lang="en-US" sz="1400" dirty="0" err="1" smtClean="0"/>
              <a:t>để</a:t>
            </a:r>
            <a:r>
              <a:rPr lang="en-US" sz="1400" dirty="0" smtClean="0"/>
              <a:t> </a:t>
            </a:r>
            <a:r>
              <a:rPr lang="en-US" sz="1400" dirty="0" err="1" smtClean="0"/>
              <a:t>đãn</a:t>
            </a:r>
            <a:r>
              <a:rPr lang="en-US" sz="1400" dirty="0" smtClean="0"/>
              <a:t> </a:t>
            </a:r>
            <a:r>
              <a:rPr lang="en-US" sz="1400" dirty="0" err="1" smtClean="0"/>
              <a:t>đến</a:t>
            </a:r>
            <a:r>
              <a:rPr lang="en-US" sz="1400" dirty="0" smtClean="0"/>
              <a:t> file </a:t>
            </a:r>
            <a:r>
              <a:rPr lang="en-US" sz="1400" dirty="0" err="1" smtClean="0"/>
              <a:t>hệ</a:t>
            </a:r>
            <a:r>
              <a:rPr lang="en-US" sz="1400" dirty="0" smtClean="0"/>
              <a:t> </a:t>
            </a:r>
            <a:r>
              <a:rPr lang="en-US" sz="1400" dirty="0" err="1" smtClean="0"/>
              <a:t>thống</a:t>
            </a:r>
            <a:r>
              <a:rPr lang="en-US" sz="1400" dirty="0" smtClean="0"/>
              <a:t> </a:t>
            </a:r>
            <a:r>
              <a:rPr lang="en-US" sz="1400" dirty="0" err="1" smtClean="0"/>
              <a:t>hoặc</a:t>
            </a:r>
            <a:r>
              <a:rPr lang="en-US" sz="1400" dirty="0" smtClean="0"/>
              <a:t> </a:t>
            </a:r>
            <a:r>
              <a:rPr lang="en-US" sz="1400" dirty="0" err="1" smtClean="0"/>
              <a:t>tìm</a:t>
            </a:r>
            <a:r>
              <a:rPr lang="en-US" sz="1400" dirty="0" smtClean="0"/>
              <a:t> folder.</a:t>
            </a:r>
          </a:p>
          <a:p>
            <a:pPr marL="514350" indent="-514350">
              <a:buFont typeface="+mj-lt"/>
              <a:buAutoNum type="arabicPeriod"/>
            </a:pPr>
            <a:r>
              <a:rPr lang="en-US" sz="1400" dirty="0" err="1" smtClean="0"/>
              <a:t>Chọn</a:t>
            </a:r>
            <a:r>
              <a:rPr lang="en-US" sz="1400" dirty="0" smtClean="0"/>
              <a:t> </a:t>
            </a:r>
            <a:r>
              <a:rPr lang="en-US" sz="1400" dirty="0" err="1" smtClean="0"/>
              <a:t>giao</a:t>
            </a:r>
            <a:r>
              <a:rPr lang="en-US" sz="1400" dirty="0" smtClean="0"/>
              <a:t> </a:t>
            </a:r>
            <a:r>
              <a:rPr lang="en-US" sz="1400" dirty="0" err="1" smtClean="0"/>
              <a:t>thức</a:t>
            </a:r>
            <a:r>
              <a:rPr lang="en-US" sz="1400" dirty="0" smtClean="0"/>
              <a:t> </a:t>
            </a:r>
            <a:r>
              <a:rPr lang="en-US" sz="1400" dirty="0" err="1" smtClean="0"/>
              <a:t>cho</a:t>
            </a:r>
            <a:r>
              <a:rPr lang="en-US" sz="1400" dirty="0" smtClean="0"/>
              <a:t> Web site </a:t>
            </a:r>
            <a:r>
              <a:rPr lang="en-US" sz="1400" dirty="0" err="1" smtClean="0"/>
              <a:t>từ</a:t>
            </a:r>
            <a:r>
              <a:rPr lang="en-US" sz="1400" dirty="0" smtClean="0"/>
              <a:t> </a:t>
            </a:r>
            <a:r>
              <a:rPr lang="en-US" sz="1400" dirty="0" err="1" smtClean="0"/>
              <a:t>danh</a:t>
            </a:r>
            <a:r>
              <a:rPr lang="en-US" sz="1400" dirty="0" smtClean="0"/>
              <a:t> </a:t>
            </a:r>
            <a:r>
              <a:rPr lang="en-US" sz="1400" dirty="0" err="1" smtClean="0"/>
              <a:t>mục</a:t>
            </a:r>
            <a:r>
              <a:rPr lang="en-US" sz="1400" dirty="0" smtClean="0"/>
              <a:t>  Type.</a:t>
            </a:r>
          </a:p>
          <a:p>
            <a:pPr marL="514350" indent="-514350">
              <a:buFont typeface="+mj-lt"/>
              <a:buAutoNum type="arabicPeriod"/>
            </a:pPr>
            <a:r>
              <a:rPr lang="en-US" sz="1400" dirty="0" err="1" smtClean="0"/>
              <a:t>Giá</a:t>
            </a:r>
            <a:r>
              <a:rPr lang="en-US" sz="1400" dirty="0" smtClean="0"/>
              <a:t> </a:t>
            </a:r>
            <a:r>
              <a:rPr lang="en-US" sz="1400" dirty="0" err="1" smtClean="0"/>
              <a:t>trị</a:t>
            </a:r>
            <a:r>
              <a:rPr lang="en-US" sz="1400" dirty="0" smtClean="0"/>
              <a:t> </a:t>
            </a:r>
            <a:r>
              <a:rPr lang="en-US" sz="1400" dirty="0" err="1" smtClean="0"/>
              <a:t>ngầm</a:t>
            </a:r>
            <a:r>
              <a:rPr lang="en-US" sz="1400" dirty="0" smtClean="0"/>
              <a:t> </a:t>
            </a:r>
            <a:r>
              <a:rPr lang="en-US" sz="1400" dirty="0" err="1" smtClean="0"/>
              <a:t>định</a:t>
            </a:r>
            <a:r>
              <a:rPr lang="en-US" sz="1400" dirty="0" smtClean="0"/>
              <a:t> trong  IP address box </a:t>
            </a:r>
            <a:r>
              <a:rPr lang="en-US" sz="1400" dirty="0" err="1" smtClean="0"/>
              <a:t>là</a:t>
            </a:r>
            <a:r>
              <a:rPr lang="en-US" sz="1400" dirty="0" smtClean="0"/>
              <a:t> All Unassigned. </a:t>
            </a:r>
            <a:r>
              <a:rPr lang="en-US" sz="1400" dirty="0" err="1" smtClean="0"/>
              <a:t>Hãy</a:t>
            </a:r>
            <a:r>
              <a:rPr lang="en-US" sz="1400" dirty="0" smtClean="0"/>
              <a:t> </a:t>
            </a:r>
            <a:r>
              <a:rPr lang="en-US" sz="1400" dirty="0" err="1" smtClean="0"/>
              <a:t>để</a:t>
            </a:r>
            <a:r>
              <a:rPr lang="en-US" sz="1400" dirty="0" smtClean="0"/>
              <a:t> </a:t>
            </a:r>
            <a:r>
              <a:rPr lang="en-US" sz="1400" dirty="0" err="1" smtClean="0"/>
              <a:t>vậy</a:t>
            </a:r>
            <a:r>
              <a:rPr lang="en-US" sz="1400" dirty="0" smtClean="0"/>
              <a:t>.</a:t>
            </a:r>
          </a:p>
          <a:p>
            <a:pPr marL="514350" indent="-514350">
              <a:buFont typeface="+mj-lt"/>
              <a:buAutoNum type="arabicPeriod"/>
            </a:pPr>
            <a:r>
              <a:rPr lang="en-US" sz="1400" dirty="0" err="1" smtClean="0"/>
              <a:t>Gõ</a:t>
            </a:r>
            <a:r>
              <a:rPr lang="en-US" sz="1400" dirty="0" smtClean="0"/>
              <a:t> </a:t>
            </a:r>
            <a:r>
              <a:rPr lang="en-US" sz="1400" dirty="0" err="1" smtClean="0"/>
              <a:t>vào</a:t>
            </a:r>
            <a:r>
              <a:rPr lang="en-US" sz="1400" dirty="0" smtClean="0"/>
              <a:t> </a:t>
            </a:r>
            <a:r>
              <a:rPr lang="en-US" sz="1400" dirty="0" err="1" smtClean="0"/>
              <a:t>số</a:t>
            </a:r>
            <a:r>
              <a:rPr lang="en-US" sz="1400" dirty="0" smtClean="0"/>
              <a:t> </a:t>
            </a:r>
            <a:r>
              <a:rPr lang="en-US" sz="1400" dirty="0" err="1" smtClean="0"/>
              <a:t>cổng</a:t>
            </a:r>
            <a:r>
              <a:rPr lang="en-US" sz="1400" dirty="0" smtClean="0"/>
              <a:t> trong  Port text box, </a:t>
            </a:r>
            <a:r>
              <a:rPr lang="en-US" sz="1400" dirty="0" err="1" smtClean="0"/>
              <a:t>ví</a:t>
            </a:r>
            <a:r>
              <a:rPr lang="en-US" sz="1400" dirty="0" smtClean="0"/>
              <a:t> </a:t>
            </a:r>
            <a:r>
              <a:rPr lang="en-US" sz="1400" dirty="0" err="1" smtClean="0"/>
              <a:t>dụ</a:t>
            </a:r>
            <a:r>
              <a:rPr lang="en-US" sz="1400" dirty="0" smtClean="0"/>
              <a:t>, 80.</a:t>
            </a:r>
          </a:p>
          <a:p>
            <a:pPr marL="514350" indent="-514350">
              <a:buFont typeface="+mj-lt"/>
              <a:buAutoNum type="arabicPeriod"/>
            </a:pPr>
            <a:r>
              <a:rPr lang="en-US" sz="1400" dirty="0" err="1" smtClean="0"/>
              <a:t>Một</a:t>
            </a:r>
            <a:r>
              <a:rPr lang="en-US" sz="1400" dirty="0" smtClean="0"/>
              <a:t> </a:t>
            </a:r>
            <a:r>
              <a:rPr lang="en-US" sz="1400" dirty="0" err="1" smtClean="0"/>
              <a:t>cách</a:t>
            </a:r>
            <a:r>
              <a:rPr lang="en-US" sz="1400" dirty="0" smtClean="0"/>
              <a:t> </a:t>
            </a:r>
            <a:r>
              <a:rPr lang="en-US" sz="1400" dirty="0" err="1" smtClean="0"/>
              <a:t>tùy</a:t>
            </a:r>
            <a:r>
              <a:rPr lang="en-US" sz="1400" dirty="0" smtClean="0"/>
              <a:t> </a:t>
            </a:r>
            <a:r>
              <a:rPr lang="en-US" sz="1400" dirty="0" err="1" smtClean="0"/>
              <a:t>chọn</a:t>
            </a:r>
            <a:r>
              <a:rPr lang="en-US" sz="1400" dirty="0" smtClean="0"/>
              <a:t>, </a:t>
            </a:r>
            <a:r>
              <a:rPr lang="en-US" sz="1400" dirty="0" err="1" smtClean="0"/>
              <a:t>gõ</a:t>
            </a:r>
            <a:r>
              <a:rPr lang="en-US" sz="1400" dirty="0" smtClean="0"/>
              <a:t> </a:t>
            </a:r>
            <a:r>
              <a:rPr lang="en-US" sz="1400" dirty="0" err="1" smtClean="0"/>
              <a:t>tiêu</a:t>
            </a:r>
            <a:r>
              <a:rPr lang="en-US" sz="1400" dirty="0" smtClean="0"/>
              <a:t> </a:t>
            </a:r>
            <a:r>
              <a:rPr lang="en-US" sz="1400" dirty="0" err="1" smtClean="0"/>
              <a:t>đề</a:t>
            </a:r>
            <a:r>
              <a:rPr lang="en-US" sz="1400" dirty="0" smtClean="0"/>
              <a:t> host </a:t>
            </a:r>
            <a:r>
              <a:rPr lang="en-US" sz="1400" dirty="0" err="1" smtClean="0"/>
              <a:t>cho</a:t>
            </a:r>
            <a:r>
              <a:rPr lang="en-US" sz="1400" dirty="0" smtClean="0"/>
              <a:t> Website trong  Host Header box. </a:t>
            </a:r>
            <a:r>
              <a:rPr lang="en-US" sz="1400" dirty="0" err="1" smtClean="0"/>
              <a:t>Ví</a:t>
            </a:r>
            <a:r>
              <a:rPr lang="en-US" sz="1400" dirty="0" smtClean="0"/>
              <a:t> </a:t>
            </a:r>
            <a:r>
              <a:rPr lang="en-US" sz="1400" dirty="0" err="1" smtClean="0"/>
              <a:t>dụ</a:t>
            </a:r>
            <a:r>
              <a:rPr lang="en-US" sz="1400" dirty="0" smtClean="0"/>
              <a:t>: </a:t>
            </a:r>
            <a:r>
              <a:rPr lang="en-US" sz="1400" dirty="0" smtClean="0">
                <a:hlinkClick r:id="rId2"/>
              </a:rPr>
              <a:t>www.mywebsite.com</a:t>
            </a:r>
            <a:r>
              <a:rPr lang="en-US" sz="1400" dirty="0" smtClean="0"/>
              <a:t>.</a:t>
            </a:r>
          </a:p>
          <a:p>
            <a:pPr marL="514350" indent="-514350">
              <a:buFont typeface="+mj-lt"/>
              <a:buAutoNum type="arabicPeriod"/>
            </a:pPr>
            <a:r>
              <a:rPr lang="en-US" sz="1400" dirty="0" err="1" smtClean="0"/>
              <a:t>Nếu</a:t>
            </a:r>
            <a:r>
              <a:rPr lang="en-US" sz="1400" dirty="0" smtClean="0"/>
              <a:t> </a:t>
            </a:r>
            <a:r>
              <a:rPr lang="en-US" sz="1400" dirty="0" err="1" smtClean="0"/>
              <a:t>bạn</a:t>
            </a:r>
            <a:r>
              <a:rPr lang="en-US" sz="1400" dirty="0" smtClean="0"/>
              <a:t> </a:t>
            </a:r>
            <a:r>
              <a:rPr lang="en-US" sz="1400" dirty="0" err="1" smtClean="0"/>
              <a:t>không</a:t>
            </a:r>
            <a:r>
              <a:rPr lang="en-US" sz="1400" dirty="0" smtClean="0"/>
              <a:t> </a:t>
            </a:r>
            <a:r>
              <a:rPr lang="en-US" sz="1400" dirty="0" err="1" smtClean="0"/>
              <a:t>có</a:t>
            </a:r>
            <a:r>
              <a:rPr lang="en-US" sz="1400" dirty="0" smtClean="0"/>
              <a:t> </a:t>
            </a:r>
            <a:r>
              <a:rPr lang="en-US" sz="1400" dirty="0" err="1" smtClean="0"/>
              <a:t>bất</a:t>
            </a:r>
            <a:r>
              <a:rPr lang="en-US" sz="1400" dirty="0" smtClean="0"/>
              <a:t> </a:t>
            </a:r>
            <a:r>
              <a:rPr lang="en-US" sz="1400" dirty="0" err="1" smtClean="0"/>
              <a:t>kỳ</a:t>
            </a:r>
            <a:r>
              <a:rPr lang="en-US" sz="1400" dirty="0" smtClean="0"/>
              <a:t> thay đổi </a:t>
            </a:r>
            <a:r>
              <a:rPr lang="en-US" sz="1400" dirty="0" err="1" smtClean="0"/>
              <a:t>nào</a:t>
            </a:r>
            <a:r>
              <a:rPr lang="en-US" sz="1400" dirty="0" smtClean="0"/>
              <a:t> </a:t>
            </a:r>
            <a:r>
              <a:rPr lang="en-US" sz="1400" dirty="0" err="1" smtClean="0"/>
              <a:t>trên</a:t>
            </a:r>
            <a:r>
              <a:rPr lang="en-US" sz="1400" dirty="0" smtClean="0"/>
              <a:t> </a:t>
            </a:r>
            <a:r>
              <a:rPr lang="en-US" sz="1400" dirty="0" err="1" smtClean="0"/>
              <a:t>trang</a:t>
            </a:r>
            <a:r>
              <a:rPr lang="en-US" sz="1400" dirty="0" smtClean="0"/>
              <a:t>, và </a:t>
            </a:r>
            <a:r>
              <a:rPr lang="en-US" sz="1400" dirty="0" err="1" smtClean="0"/>
              <a:t>bạn</a:t>
            </a:r>
            <a:r>
              <a:rPr lang="en-US" sz="1400" dirty="0" smtClean="0"/>
              <a:t> </a:t>
            </a:r>
            <a:r>
              <a:rPr lang="en-US" sz="1400" dirty="0" err="1" smtClean="0"/>
              <a:t>muốn</a:t>
            </a:r>
            <a:r>
              <a:rPr lang="en-US" sz="1400" dirty="0" smtClean="0"/>
              <a:t> Web site </a:t>
            </a:r>
            <a:r>
              <a:rPr lang="en-US" sz="1400" dirty="0" err="1" smtClean="0"/>
              <a:t>ngay</a:t>
            </a:r>
            <a:r>
              <a:rPr lang="en-US" sz="1400" dirty="0" smtClean="0"/>
              <a:t> </a:t>
            </a:r>
            <a:r>
              <a:rPr lang="en-US" sz="1400" dirty="0" err="1" smtClean="0"/>
              <a:t>lập</a:t>
            </a:r>
            <a:r>
              <a:rPr lang="en-US" sz="1400" dirty="0" smtClean="0"/>
              <a:t> </a:t>
            </a:r>
            <a:r>
              <a:rPr lang="en-US" sz="1400" dirty="0" err="1" smtClean="0"/>
              <a:t>tức</a:t>
            </a:r>
            <a:r>
              <a:rPr lang="en-US" sz="1400" dirty="0" smtClean="0"/>
              <a:t> </a:t>
            </a:r>
            <a:r>
              <a:rPr lang="en-US" sz="1400" dirty="0" err="1" smtClean="0"/>
              <a:t>được</a:t>
            </a:r>
            <a:r>
              <a:rPr lang="en-US" sz="1400" dirty="0" smtClean="0"/>
              <a:t> </a:t>
            </a:r>
            <a:r>
              <a:rPr lang="en-US" sz="1400" dirty="0" err="1" smtClean="0"/>
              <a:t>xuất</a:t>
            </a:r>
            <a:r>
              <a:rPr lang="en-US" sz="1400" dirty="0" smtClean="0"/>
              <a:t> </a:t>
            </a:r>
            <a:r>
              <a:rPr lang="en-US" sz="1400" dirty="0" err="1" smtClean="0"/>
              <a:t>bản</a:t>
            </a:r>
            <a:r>
              <a:rPr lang="en-US" sz="1400" dirty="0" smtClean="0"/>
              <a:t>, </a:t>
            </a:r>
            <a:r>
              <a:rPr lang="en-US" sz="1400" dirty="0" err="1" smtClean="0"/>
              <a:t>chọn</a:t>
            </a:r>
            <a:r>
              <a:rPr lang="en-US" sz="1400" dirty="0" smtClean="0"/>
              <a:t> </a:t>
            </a:r>
            <a:r>
              <a:rPr lang="en-US" sz="1400" dirty="0" err="1" smtClean="0"/>
              <a:t>vào</a:t>
            </a:r>
            <a:r>
              <a:rPr lang="en-US" sz="1400" dirty="0" smtClean="0"/>
              <a:t> check box: Start Web site immediately.</a:t>
            </a:r>
          </a:p>
          <a:p>
            <a:pPr marL="514350" indent="-514350">
              <a:buFont typeface="+mj-lt"/>
              <a:buAutoNum type="arabicPeriod"/>
            </a:pPr>
            <a:r>
              <a:rPr lang="en-US" sz="1400" dirty="0" err="1" smtClean="0"/>
              <a:t>Nháy</a:t>
            </a:r>
            <a:r>
              <a:rPr lang="en-US" sz="1400" dirty="0" smtClean="0"/>
              <a:t> OK.</a:t>
            </a:r>
          </a:p>
        </p:txBody>
      </p:sp>
    </p:spTree>
    <p:extLst>
      <p:ext uri="{BB962C8B-B14F-4D97-AF65-F5344CB8AC3E}">
        <p14:creationId xmlns:p14="http://schemas.microsoft.com/office/powerpoint/2010/main" val="62666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Đã</a:t>
            </a:r>
            <a:r>
              <a:rPr lang="en-US" dirty="0" smtClean="0"/>
              <a:t> </a:t>
            </a:r>
            <a:r>
              <a:rPr lang="en-US" dirty="0" err="1" smtClean="0"/>
              <a:t>hoàn</a:t>
            </a:r>
            <a:r>
              <a:rPr lang="en-US" dirty="0" smtClean="0"/>
              <a:t> </a:t>
            </a:r>
            <a:r>
              <a:rPr lang="en-US" dirty="0" err="1" smtClean="0"/>
              <a:t>thiện</a:t>
            </a:r>
            <a:r>
              <a:rPr lang="en-US" dirty="0" smtClean="0"/>
              <a:t>?</a:t>
            </a:r>
            <a:endParaRPr lang="en-US" dirty="0"/>
          </a:p>
        </p:txBody>
      </p:sp>
      <p:sp>
        <p:nvSpPr>
          <p:cNvPr id="3" name="Marcador de contenido 2"/>
          <p:cNvSpPr>
            <a:spLocks noGrp="1"/>
          </p:cNvSpPr>
          <p:nvPr>
            <p:ph idx="1"/>
          </p:nvPr>
        </p:nvSpPr>
        <p:spPr/>
        <p:txBody>
          <a:bodyPr>
            <a:normAutofit/>
          </a:bodyPr>
          <a:lstStyle/>
          <a:p>
            <a:r>
              <a:rPr lang="en-US" dirty="0" err="1" smtClean="0"/>
              <a:t>Khi</a:t>
            </a:r>
            <a:r>
              <a:rPr lang="en-US" dirty="0" smtClean="0"/>
              <a:t> </a:t>
            </a:r>
            <a:r>
              <a:rPr lang="en-US" dirty="0" err="1" smtClean="0"/>
              <a:t>bạn</a:t>
            </a:r>
            <a:r>
              <a:rPr lang="en-US" dirty="0" smtClean="0"/>
              <a:t> </a:t>
            </a:r>
            <a:r>
              <a:rPr lang="en-US" dirty="0" err="1" smtClean="0"/>
              <a:t>hoàn</a:t>
            </a:r>
            <a:r>
              <a:rPr lang="en-US" dirty="0" smtClean="0"/>
              <a:t> </a:t>
            </a:r>
            <a:r>
              <a:rPr lang="en-US" dirty="0" err="1" smtClean="0"/>
              <a:t>thiện</a:t>
            </a:r>
            <a:r>
              <a:rPr lang="en-US" dirty="0" smtClean="0"/>
              <a:t> </a:t>
            </a:r>
            <a:r>
              <a:rPr lang="en-US" dirty="0" err="1" smtClean="0"/>
              <a:t>mọi</a:t>
            </a:r>
            <a:r>
              <a:rPr lang="en-US" dirty="0" smtClean="0"/>
              <a:t> </a:t>
            </a:r>
            <a:r>
              <a:rPr lang="en-US" dirty="0" err="1" smtClean="0"/>
              <a:t>bước</a:t>
            </a:r>
            <a:r>
              <a:rPr lang="en-US" dirty="0" smtClean="0"/>
              <a:t> </a:t>
            </a:r>
            <a:r>
              <a:rPr lang="en-US" dirty="0" err="1" smtClean="0"/>
              <a:t>kể</a:t>
            </a:r>
            <a:r>
              <a:rPr lang="en-US" dirty="0" smtClean="0"/>
              <a:t> </a:t>
            </a:r>
            <a:r>
              <a:rPr lang="en-US" dirty="0" err="1" smtClean="0"/>
              <a:t>trên</a:t>
            </a:r>
            <a:r>
              <a:rPr lang="en-US" dirty="0" smtClean="0"/>
              <a:t>, </a:t>
            </a:r>
            <a:r>
              <a:rPr lang="en-US" dirty="0" err="1" smtClean="0"/>
              <a:t>trang</a:t>
            </a:r>
            <a:r>
              <a:rPr lang="en-US" dirty="0" smtClean="0"/>
              <a:t> web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kiểm</a:t>
            </a:r>
            <a:r>
              <a:rPr lang="en-US" dirty="0" smtClean="0"/>
              <a:t> tra </a:t>
            </a:r>
            <a:r>
              <a:rPr lang="en-US" dirty="0" err="1" smtClean="0"/>
              <a:t>bằng</a:t>
            </a:r>
            <a:r>
              <a:rPr lang="en-US" dirty="0" smtClean="0"/>
              <a:t> </a:t>
            </a:r>
            <a:r>
              <a:rPr lang="en-US" dirty="0" err="1" smtClean="0"/>
              <a:t>cách</a:t>
            </a:r>
            <a:r>
              <a:rPr lang="en-US" dirty="0" smtClean="0"/>
              <a:t> </a:t>
            </a:r>
            <a:r>
              <a:rPr lang="en-US" dirty="0" err="1" smtClean="0"/>
              <a:t>truy</a:t>
            </a:r>
            <a:r>
              <a:rPr lang="en-US" dirty="0" smtClean="0"/>
              <a:t> </a:t>
            </a:r>
            <a:r>
              <a:rPr lang="en-US" dirty="0" err="1" smtClean="0"/>
              <a:t>cập</a:t>
            </a:r>
            <a:r>
              <a:rPr lang="en-US" dirty="0" smtClean="0"/>
              <a:t> </a:t>
            </a:r>
            <a:r>
              <a:rPr lang="en-US" dirty="0" err="1" smtClean="0"/>
              <a:t>vào</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tại</a:t>
            </a:r>
            <a:r>
              <a:rPr lang="en-US" dirty="0" smtClean="0"/>
              <a:t> </a:t>
            </a:r>
            <a:r>
              <a:rPr lang="en-US" dirty="0" err="1" smtClean="0"/>
              <a:t>tiêu</a:t>
            </a:r>
            <a:r>
              <a:rPr lang="en-US" dirty="0" smtClean="0"/>
              <a:t> </a:t>
            </a:r>
            <a:r>
              <a:rPr lang="en-US" dirty="0" err="1" smtClean="0"/>
              <a:t>đề</a:t>
            </a:r>
            <a:r>
              <a:rPr lang="en-US" dirty="0" smtClean="0"/>
              <a:t>: </a:t>
            </a:r>
            <a:r>
              <a:rPr lang="en-US" dirty="0" smtClean="0">
                <a:hlinkClick r:id="rId2"/>
              </a:rPr>
              <a:t>www.mywebsite.com</a:t>
            </a:r>
            <a:r>
              <a:rPr lang="en-US" dirty="0" smtClean="0"/>
              <a:t>, </a:t>
            </a:r>
            <a:r>
              <a:rPr lang="en-US" dirty="0" err="1" smtClean="0"/>
              <a:t>nếu</a:t>
            </a:r>
            <a:r>
              <a:rPr lang="en-US" dirty="0" smtClean="0"/>
              <a:t> </a:t>
            </a:r>
            <a:r>
              <a:rPr lang="en-US" dirty="0" err="1" smtClean="0"/>
              <a:t>tên</a:t>
            </a:r>
            <a:r>
              <a:rPr lang="en-US" dirty="0" smtClean="0"/>
              <a:t> </a:t>
            </a:r>
            <a:r>
              <a:rPr lang="en-US" dirty="0" err="1" smtClean="0"/>
              <a:t>máy</a:t>
            </a:r>
            <a:r>
              <a:rPr lang="en-US" dirty="0" smtClean="0"/>
              <a:t> </a:t>
            </a:r>
            <a:r>
              <a:rPr lang="en-US" dirty="0" err="1" smtClean="0"/>
              <a:t>chủ</a:t>
            </a:r>
            <a:r>
              <a:rPr lang="en-US" dirty="0" smtClean="0"/>
              <a:t> domain </a:t>
            </a:r>
            <a:r>
              <a:rPr lang="en-US" dirty="0" err="1" smtClean="0"/>
              <a:t>được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đúng</a:t>
            </a:r>
            <a:r>
              <a:rPr lang="en-US" dirty="0" smtClean="0"/>
              <a:t>, </a:t>
            </a:r>
            <a:r>
              <a:rPr lang="en-US" dirty="0" err="1" smtClean="0"/>
              <a:t>nó</a:t>
            </a:r>
            <a:r>
              <a:rPr lang="en-US" dirty="0" smtClean="0"/>
              <a:t> </a:t>
            </a:r>
            <a:r>
              <a:rPr lang="en-US" dirty="0" err="1" smtClean="0"/>
              <a:t>sẽ</a:t>
            </a:r>
            <a:r>
              <a:rPr lang="en-US" dirty="0" smtClean="0"/>
              <a:t> </a:t>
            </a:r>
            <a:r>
              <a:rPr lang="en-US" dirty="0" err="1" smtClean="0"/>
              <a:t>đưa</a:t>
            </a:r>
            <a:r>
              <a:rPr lang="en-US" dirty="0" smtClean="0"/>
              <a:t> </a:t>
            </a:r>
            <a:r>
              <a:rPr lang="en-US" dirty="0" err="1" smtClean="0"/>
              <a:t>bạn</a:t>
            </a:r>
            <a:r>
              <a:rPr lang="en-US" dirty="0" smtClean="0"/>
              <a:t> </a:t>
            </a:r>
            <a:r>
              <a:rPr lang="en-US" dirty="0" err="1" smtClean="0"/>
              <a:t>đến</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mà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được</a:t>
            </a:r>
            <a:r>
              <a:rPr lang="en-US" dirty="0" smtClean="0"/>
              <a:t> hosted.</a:t>
            </a:r>
          </a:p>
          <a:p>
            <a:r>
              <a:rPr lang="en-US" dirty="0" smtClean="0"/>
              <a:t>Và </a:t>
            </a:r>
            <a:r>
              <a:rPr lang="en-US" dirty="0" err="1" smtClean="0"/>
              <a:t>vậy</a:t>
            </a:r>
            <a:r>
              <a:rPr lang="en-US" dirty="0" smtClean="0"/>
              <a:t> </a:t>
            </a:r>
            <a:r>
              <a:rPr lang="en-US" dirty="0" err="1" smtClean="0"/>
              <a:t>là</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sẵn</a:t>
            </a:r>
            <a:r>
              <a:rPr lang="en-US" dirty="0" smtClean="0"/>
              <a:t> </a:t>
            </a:r>
            <a:r>
              <a:rPr lang="en-US" dirty="0" err="1" smtClean="0"/>
              <a:t>sàng</a:t>
            </a:r>
            <a:r>
              <a:rPr lang="en-US" dirty="0" smtClean="0"/>
              <a:t> </a:t>
            </a:r>
            <a:r>
              <a:rPr lang="en-US" dirty="0" err="1" smtClean="0"/>
              <a:t>để</a:t>
            </a:r>
            <a:r>
              <a:rPr lang="en-US" dirty="0" smtClean="0"/>
              <a:t> </a:t>
            </a:r>
            <a:r>
              <a:rPr lang="en-US" dirty="0" err="1" smtClean="0"/>
              <a:t>chạy</a:t>
            </a:r>
            <a:r>
              <a:rPr lang="en-US" dirty="0" smtClean="0"/>
              <a:t>!!!</a:t>
            </a:r>
          </a:p>
          <a:p>
            <a:pPr>
              <a:buNone/>
            </a:pPr>
            <a:endParaRPr lang="en-US" dirty="0"/>
          </a:p>
          <a:p>
            <a:endParaRPr lang="en-US" dirty="0"/>
          </a:p>
        </p:txBody>
      </p:sp>
    </p:spTree>
    <p:extLst>
      <p:ext uri="{BB962C8B-B14F-4D97-AF65-F5344CB8AC3E}">
        <p14:creationId xmlns:p14="http://schemas.microsoft.com/office/powerpoint/2010/main" val="1381794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Tổng</a:t>
            </a:r>
            <a:r>
              <a:rPr lang="en-US" dirty="0" smtClean="0"/>
              <a:t> </a:t>
            </a:r>
            <a:r>
              <a:rPr lang="en-US" dirty="0" err="1" smtClean="0"/>
              <a:t>quan</a:t>
            </a:r>
            <a:endParaRPr lang="en-US" dirty="0"/>
          </a:p>
        </p:txBody>
      </p:sp>
      <p:sp>
        <p:nvSpPr>
          <p:cNvPr id="3" name="Marcador de contenido 2"/>
          <p:cNvSpPr>
            <a:spLocks noGrp="1"/>
          </p:cNvSpPr>
          <p:nvPr>
            <p:ph idx="1"/>
          </p:nvPr>
        </p:nvSpPr>
        <p:spPr/>
        <p:txBody>
          <a:bodyPr>
            <a:normAutofit fontScale="70000" lnSpcReduction="20000"/>
          </a:bodyPr>
          <a:lstStyle/>
          <a:p>
            <a:r>
              <a:rPr lang="en-US" dirty="0" smtClean="0"/>
              <a:t>Trong </a:t>
            </a:r>
            <a:r>
              <a:rPr lang="en-US" dirty="0" err="1" smtClean="0"/>
              <a:t>chương</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đã</a:t>
            </a:r>
            <a:r>
              <a:rPr lang="en-US" dirty="0" smtClean="0"/>
              <a:t> </a:t>
            </a:r>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sau</a:t>
            </a:r>
            <a:r>
              <a:rPr lang="en-US" dirty="0" smtClean="0"/>
              <a:t>:</a:t>
            </a:r>
            <a:endParaRPr lang="en-US" dirty="0"/>
          </a:p>
          <a:p>
            <a:pPr lvl="1"/>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hợp</a:t>
            </a:r>
            <a:r>
              <a:rPr lang="en-US" dirty="0" smtClean="0"/>
              <a:t> </a:t>
            </a:r>
            <a:r>
              <a:rPr lang="en-US" dirty="0" err="1" smtClean="0"/>
              <a:t>lý</a:t>
            </a:r>
            <a:r>
              <a:rPr lang="en-US" dirty="0" smtClean="0"/>
              <a:t> và </a:t>
            </a:r>
            <a:r>
              <a:rPr lang="en-US" dirty="0" err="1" smtClean="0"/>
              <a:t>tại</a:t>
            </a:r>
            <a:r>
              <a:rPr lang="en-US" dirty="0" smtClean="0"/>
              <a:t> </a:t>
            </a:r>
            <a:r>
              <a:rPr lang="en-US" dirty="0" err="1" smtClean="0"/>
              <a:t>sao</a:t>
            </a:r>
            <a:r>
              <a:rPr lang="en-US" dirty="0" smtClean="0"/>
              <a:t> </a:t>
            </a:r>
            <a:r>
              <a:rPr lang="en-US" dirty="0" err="1" smtClean="0"/>
              <a:t>chúng</a:t>
            </a:r>
            <a:r>
              <a:rPr lang="en-US" dirty="0" smtClean="0"/>
              <a:t> ta </a:t>
            </a:r>
            <a:r>
              <a:rPr lang="en-US" dirty="0" err="1" smtClean="0"/>
              <a:t>phải</a:t>
            </a:r>
            <a:r>
              <a:rPr lang="en-US" dirty="0" smtClean="0"/>
              <a:t> </a:t>
            </a:r>
            <a:r>
              <a:rPr lang="en-US" dirty="0" err="1" smtClean="0"/>
              <a:t>nắm</a:t>
            </a:r>
            <a:r>
              <a:rPr lang="en-US" dirty="0" smtClean="0"/>
              <a:t> </a:t>
            </a:r>
            <a:r>
              <a:rPr lang="en-US" dirty="0" err="1" smtClean="0"/>
              <a:t>được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này</a:t>
            </a:r>
            <a:r>
              <a:rPr lang="en-US" dirty="0" smtClean="0"/>
              <a:t>.</a:t>
            </a:r>
          </a:p>
          <a:p>
            <a:pPr lvl="1"/>
            <a:r>
              <a:rPr lang="en-US" dirty="0" err="1" smtClean="0"/>
              <a:t>Thực</a:t>
            </a:r>
            <a:r>
              <a:rPr lang="en-US" dirty="0" smtClean="0"/>
              <a:t> </a:t>
            </a:r>
            <a:r>
              <a:rPr lang="en-US" dirty="0" err="1" smtClean="0"/>
              <a:t>hiện</a:t>
            </a:r>
            <a:r>
              <a:rPr lang="en-US" dirty="0" smtClean="0"/>
              <a:t> </a:t>
            </a:r>
            <a:r>
              <a:rPr lang="en-US" dirty="0" err="1" smtClean="0"/>
              <a:t>dự</a:t>
            </a:r>
            <a:r>
              <a:rPr lang="en-US" dirty="0" smtClean="0"/>
              <a:t> </a:t>
            </a:r>
            <a:r>
              <a:rPr lang="en-US" dirty="0" err="1" smtClean="0"/>
              <a:t>toán</a:t>
            </a:r>
            <a:r>
              <a:rPr lang="en-US" dirty="0" smtClean="0"/>
              <a:t> </a:t>
            </a:r>
            <a:r>
              <a:rPr lang="en-US" dirty="0" err="1" smtClean="0"/>
              <a:t>cho</a:t>
            </a:r>
            <a:r>
              <a:rPr lang="en-US" dirty="0" smtClean="0"/>
              <a:t> </a:t>
            </a:r>
            <a:r>
              <a:rPr lang="en-US" dirty="0" err="1" smtClean="0"/>
              <a:t>dự</a:t>
            </a:r>
            <a:r>
              <a:rPr lang="en-US" dirty="0" smtClean="0"/>
              <a:t> </a:t>
            </a:r>
            <a:r>
              <a:rPr lang="en-US" dirty="0" err="1" smtClean="0"/>
              <a:t>án</a:t>
            </a:r>
            <a:r>
              <a:rPr lang="en-US" dirty="0" smtClean="0"/>
              <a:t> </a:t>
            </a:r>
            <a:r>
              <a:rPr lang="en-US" dirty="0" err="1" smtClean="0"/>
              <a:t>của</a:t>
            </a:r>
            <a:r>
              <a:rPr lang="en-US" dirty="0" smtClean="0"/>
              <a:t> </a:t>
            </a:r>
            <a:r>
              <a:rPr lang="en-US" dirty="0" err="1" smtClean="0"/>
              <a:t>bạn</a:t>
            </a:r>
            <a:r>
              <a:rPr lang="en-US" dirty="0" smtClean="0"/>
              <a:t> và </a:t>
            </a:r>
            <a:r>
              <a:rPr lang="en-US" dirty="0" err="1" smtClean="0"/>
              <a:t>hiểu</a:t>
            </a:r>
            <a:r>
              <a:rPr lang="en-US" dirty="0" smtClean="0"/>
              <a:t> </a:t>
            </a:r>
            <a:r>
              <a:rPr lang="en-US" dirty="0" err="1" smtClean="0"/>
              <a:t>về</a:t>
            </a:r>
            <a:r>
              <a:rPr lang="en-US" dirty="0" smtClean="0"/>
              <a:t> </a:t>
            </a:r>
            <a:r>
              <a:rPr lang="en-US" dirty="0" err="1" smtClean="0"/>
              <a:t>việc</a:t>
            </a:r>
            <a:r>
              <a:rPr lang="en-US" dirty="0" smtClean="0"/>
              <a:t> </a:t>
            </a:r>
            <a:r>
              <a:rPr lang="en-US" dirty="0" err="1" smtClean="0"/>
              <a:t>tổ</a:t>
            </a:r>
            <a:r>
              <a:rPr lang="en-US" dirty="0" smtClean="0"/>
              <a:t> </a:t>
            </a:r>
            <a:r>
              <a:rPr lang="en-US" dirty="0" err="1" smtClean="0"/>
              <a:t>hợp</a:t>
            </a:r>
            <a:r>
              <a:rPr lang="en-US" dirty="0" smtClean="0"/>
              <a:t> </a:t>
            </a:r>
            <a:r>
              <a:rPr lang="en-US" dirty="0" err="1" smtClean="0"/>
              <a:t>giữa</a:t>
            </a:r>
            <a:r>
              <a:rPr lang="en-US" dirty="0" smtClean="0"/>
              <a:t> chi </a:t>
            </a:r>
            <a:r>
              <a:rPr lang="en-US" dirty="0" err="1" smtClean="0"/>
              <a:t>phí</a:t>
            </a:r>
            <a:r>
              <a:rPr lang="en-US" dirty="0" smtClean="0"/>
              <a:t> và </a:t>
            </a:r>
            <a:r>
              <a:rPr lang="en-US" dirty="0" err="1" smtClean="0"/>
              <a:t>thời</a:t>
            </a:r>
            <a:r>
              <a:rPr lang="en-US" dirty="0" smtClean="0"/>
              <a:t> </a:t>
            </a:r>
            <a:r>
              <a:rPr lang="en-US" dirty="0" err="1" smtClean="0"/>
              <a:t>gian</a:t>
            </a:r>
            <a:r>
              <a:rPr lang="en-US" dirty="0" smtClean="0"/>
              <a:t>.</a:t>
            </a:r>
          </a:p>
          <a:p>
            <a:pPr lvl="1"/>
            <a:r>
              <a:rPr lang="en-US" dirty="0" err="1" smtClean="0"/>
              <a:t>Phát</a:t>
            </a:r>
            <a:r>
              <a:rPr lang="en-US" dirty="0" smtClean="0"/>
              <a:t> </a:t>
            </a:r>
            <a:r>
              <a:rPr lang="en-US" dirty="0" err="1" smtClean="0"/>
              <a:t>triển</a:t>
            </a:r>
            <a:r>
              <a:rPr lang="en-US" dirty="0" smtClean="0"/>
              <a:t> </a:t>
            </a:r>
            <a:r>
              <a:rPr lang="en-US" dirty="0" err="1" smtClean="0"/>
              <a:t>mẫu</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thông tin </a:t>
            </a:r>
            <a:r>
              <a:rPr lang="en-US" dirty="0" err="1" smtClean="0"/>
              <a:t>khách</a:t>
            </a:r>
            <a:r>
              <a:rPr lang="en-US" dirty="0" smtClean="0"/>
              <a:t> </a:t>
            </a:r>
            <a:r>
              <a:rPr lang="en-US" dirty="0" err="1" smtClean="0"/>
              <a:t>hàng</a:t>
            </a:r>
            <a:r>
              <a:rPr lang="en-US" dirty="0" smtClean="0"/>
              <a:t> và </a:t>
            </a:r>
            <a:r>
              <a:rPr lang="en-US" dirty="0" err="1" smtClean="0"/>
              <a:t>nhu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chính</a:t>
            </a:r>
            <a:r>
              <a:rPr lang="en-US" dirty="0" smtClean="0"/>
              <a:t> </a:t>
            </a:r>
            <a:r>
              <a:rPr lang="en-US" dirty="0" err="1" smtClean="0"/>
              <a:t>bạn</a:t>
            </a:r>
            <a:r>
              <a:rPr lang="en-US" dirty="0" smtClean="0"/>
              <a:t> </a:t>
            </a:r>
            <a:r>
              <a:rPr lang="en-US" dirty="0" err="1" smtClean="0"/>
              <a:t>để</a:t>
            </a:r>
            <a:r>
              <a:rPr lang="en-US" dirty="0" smtClean="0"/>
              <a:t> </a:t>
            </a:r>
            <a:r>
              <a:rPr lang="en-US" dirty="0" err="1" smtClean="0"/>
              <a:t>hiểu</a:t>
            </a:r>
            <a:r>
              <a:rPr lang="en-US" dirty="0" smtClean="0"/>
              <a:t> </a:t>
            </a:r>
            <a:r>
              <a:rPr lang="en-US" dirty="0" err="1" smtClean="0"/>
              <a:t>mong</a:t>
            </a:r>
            <a:r>
              <a:rPr lang="en-US" dirty="0" smtClean="0"/>
              <a:t> </a:t>
            </a:r>
            <a:r>
              <a:rPr lang="en-US" dirty="0" err="1" smtClean="0"/>
              <a:t>muốn</a:t>
            </a:r>
            <a:r>
              <a:rPr lang="en-US" dirty="0" smtClean="0"/>
              <a:t> </a:t>
            </a:r>
            <a:r>
              <a:rPr lang="en-US" dirty="0" err="1" smtClean="0"/>
              <a:t>khách</a:t>
            </a:r>
            <a:r>
              <a:rPr lang="en-US" dirty="0" smtClean="0"/>
              <a:t> </a:t>
            </a:r>
            <a:r>
              <a:rPr lang="en-US" dirty="0" err="1" smtClean="0"/>
              <a:t>hàng</a:t>
            </a:r>
            <a:r>
              <a:rPr lang="en-US" dirty="0" smtClean="0"/>
              <a:t>.</a:t>
            </a:r>
          </a:p>
          <a:p>
            <a:pPr lvl="1"/>
            <a:r>
              <a:rPr lang="en-US" dirty="0" err="1" smtClean="0"/>
              <a:t>Cài</a:t>
            </a:r>
            <a:r>
              <a:rPr lang="en-US" dirty="0" smtClean="0"/>
              <a:t> </a:t>
            </a:r>
            <a:r>
              <a:rPr lang="en-US" dirty="0" err="1" smtClean="0"/>
              <a:t>đặt</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vào</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phù</a:t>
            </a:r>
            <a:r>
              <a:rPr lang="en-US" dirty="0" smtClean="0"/>
              <a:t> </a:t>
            </a:r>
            <a:r>
              <a:rPr lang="en-US" dirty="0" err="1" smtClean="0"/>
              <a:t>hợp</a:t>
            </a:r>
            <a:r>
              <a:rPr lang="en-US" dirty="0" smtClean="0"/>
              <a:t> </a:t>
            </a:r>
            <a:r>
              <a:rPr lang="en-US" dirty="0" err="1" smtClean="0"/>
              <a:t>tùy</a:t>
            </a:r>
            <a:r>
              <a:rPr lang="en-US" dirty="0" smtClean="0"/>
              <a:t> </a:t>
            </a:r>
            <a:r>
              <a:rPr lang="en-US" dirty="0" err="1" smtClean="0"/>
              <a:t>theo</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endParaRPr lang="en-US" dirty="0" smtClean="0"/>
          </a:p>
          <a:p>
            <a:pPr lvl="1"/>
            <a:endParaRPr lang="en-US" dirty="0"/>
          </a:p>
          <a:p>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dự</a:t>
            </a:r>
            <a:r>
              <a:rPr lang="en-US" dirty="0" smtClean="0"/>
              <a:t> </a:t>
            </a:r>
            <a:r>
              <a:rPr lang="en-US" dirty="0" err="1" smtClean="0"/>
              <a:t>án</a:t>
            </a:r>
            <a:r>
              <a:rPr lang="en-US" dirty="0" smtClean="0"/>
              <a:t> </a:t>
            </a:r>
            <a:r>
              <a:rPr lang="en-US" dirty="0" err="1" smtClean="0"/>
              <a:t>của</a:t>
            </a:r>
            <a:r>
              <a:rPr lang="en-US" dirty="0" smtClean="0"/>
              <a:t> </a:t>
            </a:r>
            <a:r>
              <a:rPr lang="en-US" dirty="0" err="1" smtClean="0"/>
              <a:t>bạn</a:t>
            </a:r>
            <a:r>
              <a:rPr lang="en-US" dirty="0" smtClean="0"/>
              <a:t> an </a:t>
            </a:r>
            <a:r>
              <a:rPr lang="en-US" dirty="0" err="1" smtClean="0"/>
              <a:t>toàn</a:t>
            </a:r>
            <a:r>
              <a:rPr lang="en-US" dirty="0" smtClean="0"/>
              <a:t>, hay </a:t>
            </a:r>
            <a:r>
              <a:rPr lang="en-US" dirty="0" err="1" smtClean="0"/>
              <a:t>lưu</a:t>
            </a:r>
            <a:r>
              <a:rPr lang="en-US" dirty="0" smtClean="0"/>
              <a:t> </a:t>
            </a:r>
            <a:r>
              <a:rPr lang="en-US" dirty="0" err="1" smtClean="0"/>
              <a:t>tâm</a:t>
            </a:r>
            <a:r>
              <a:rPr lang="en-US" dirty="0" smtClean="0"/>
              <a:t> </a:t>
            </a:r>
            <a:r>
              <a:rPr lang="en-US" dirty="0" err="1" smtClean="0"/>
              <a:t>tới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thực</a:t>
            </a:r>
            <a:r>
              <a:rPr lang="en-US" dirty="0" smtClean="0"/>
              <a:t> </a:t>
            </a:r>
            <a:r>
              <a:rPr lang="en-US" dirty="0" err="1" smtClean="0"/>
              <a:t>hành</a:t>
            </a:r>
            <a:r>
              <a:rPr lang="en-US" dirty="0" smtClean="0"/>
              <a:t> </a:t>
            </a:r>
            <a:r>
              <a:rPr lang="en-US" dirty="0" err="1" smtClean="0"/>
              <a:t>kể</a:t>
            </a:r>
            <a:r>
              <a:rPr lang="en-US" dirty="0" smtClean="0"/>
              <a:t> </a:t>
            </a:r>
            <a:r>
              <a:rPr lang="en-US" dirty="0" err="1" smtClean="0"/>
              <a:t>trên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hoàn</a:t>
            </a:r>
            <a:r>
              <a:rPr lang="en-US" dirty="0" smtClean="0"/>
              <a:t> </a:t>
            </a:r>
            <a:r>
              <a:rPr lang="en-US" dirty="0" err="1" smtClean="0"/>
              <a:t>thiện</a:t>
            </a:r>
            <a:r>
              <a:rPr lang="en-US" dirty="0" smtClean="0"/>
              <a:t> </a:t>
            </a:r>
            <a:r>
              <a:rPr lang="en-US" dirty="0" err="1" smtClean="0"/>
              <a:t>dễ</a:t>
            </a:r>
            <a:r>
              <a:rPr lang="en-US" dirty="0" smtClean="0"/>
              <a:t> </a:t>
            </a:r>
            <a:r>
              <a:rPr lang="en-US" dirty="0" err="1" smtClean="0"/>
              <a:t>dàng</a:t>
            </a:r>
            <a:r>
              <a:rPr lang="en-US" dirty="0" smtClean="0"/>
              <a:t> </a:t>
            </a:r>
            <a:r>
              <a:rPr lang="en-US" dirty="0" err="1" smtClean="0"/>
              <a:t>hơn</a:t>
            </a:r>
            <a:r>
              <a:rPr lang="en-US" dirty="0" smtClean="0"/>
              <a:t>, và </a:t>
            </a:r>
            <a:r>
              <a:rPr lang="en-US" dirty="0" err="1" smtClean="0"/>
              <a:t>bạn</a:t>
            </a:r>
            <a:r>
              <a:rPr lang="en-US" dirty="0" smtClean="0"/>
              <a:t> </a:t>
            </a:r>
            <a:r>
              <a:rPr lang="en-US" dirty="0" err="1" smtClean="0"/>
              <a:t>cũng</a:t>
            </a:r>
            <a:r>
              <a:rPr lang="en-US" dirty="0" smtClean="0"/>
              <a:t> </a:t>
            </a:r>
            <a:r>
              <a:rPr lang="en-US" dirty="0" err="1" smtClean="0"/>
              <a:t>như</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đều</a:t>
            </a:r>
            <a:r>
              <a:rPr lang="en-US" dirty="0" smtClean="0"/>
              <a:t> </a:t>
            </a:r>
            <a:r>
              <a:rPr lang="en-US" dirty="0" err="1" smtClean="0"/>
              <a:t>cảm</a:t>
            </a:r>
            <a:r>
              <a:rPr lang="en-US" dirty="0" smtClean="0"/>
              <a:t> </a:t>
            </a:r>
            <a:r>
              <a:rPr lang="en-US" dirty="0" err="1" smtClean="0"/>
              <a:t>thấy</a:t>
            </a:r>
            <a:r>
              <a:rPr lang="en-US" dirty="0" smtClean="0"/>
              <a:t> </a:t>
            </a:r>
            <a:r>
              <a:rPr lang="en-US" dirty="0" err="1" smtClean="0"/>
              <a:t>hài</a:t>
            </a:r>
            <a:r>
              <a:rPr lang="en-US" dirty="0" smtClean="0"/>
              <a:t> </a:t>
            </a:r>
            <a:r>
              <a:rPr lang="en-US" dirty="0" err="1" smtClean="0"/>
              <a:t>lòng</a:t>
            </a:r>
            <a:r>
              <a:rPr lang="en-US" dirty="0" smtClean="0"/>
              <a:t> </a:t>
            </a:r>
            <a:r>
              <a:rPr lang="en-US" dirty="0" err="1" smtClean="0"/>
              <a:t>tuyệt</a:t>
            </a:r>
            <a:r>
              <a:rPr lang="en-US" dirty="0" smtClean="0"/>
              <a:t> </a:t>
            </a:r>
            <a:r>
              <a:rPr lang="en-US" smtClean="0"/>
              <a:t>đối.</a:t>
            </a:r>
            <a:endParaRPr lang="en-US" dirty="0" smtClean="0"/>
          </a:p>
        </p:txBody>
      </p:sp>
    </p:spTree>
    <p:extLst>
      <p:ext uri="{BB962C8B-B14F-4D97-AF65-F5344CB8AC3E}">
        <p14:creationId xmlns:p14="http://schemas.microsoft.com/office/powerpoint/2010/main" val="346555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Mẫu</a:t>
            </a:r>
            <a:r>
              <a:rPr lang="en-US" dirty="0" smtClean="0"/>
              <a:t> - Prototypes</a:t>
            </a:r>
            <a:endParaRPr lang="en-US" dirty="0"/>
          </a:p>
        </p:txBody>
      </p:sp>
      <p:sp>
        <p:nvSpPr>
          <p:cNvPr id="3" name="Marcador de contenido 2"/>
          <p:cNvSpPr>
            <a:spLocks noGrp="1"/>
          </p:cNvSpPr>
          <p:nvPr>
            <p:ph idx="1"/>
          </p:nvPr>
        </p:nvSpPr>
        <p:spPr/>
        <p:txBody>
          <a:bodyPr>
            <a:normAutofit fontScale="85000" lnSpcReduction="20000"/>
          </a:bodyPr>
          <a:lstStyle/>
          <a:p>
            <a:r>
              <a:rPr lang="en-US" dirty="0" smtClean="0"/>
              <a:t>Trong </a:t>
            </a:r>
            <a:r>
              <a:rPr lang="en-US" dirty="0" err="1" smtClean="0"/>
              <a:t>một</a:t>
            </a:r>
            <a:r>
              <a:rPr lang="en-US" dirty="0" smtClean="0"/>
              <a:t> </a:t>
            </a:r>
            <a:r>
              <a:rPr lang="en-US" dirty="0" err="1" smtClean="0"/>
              <a:t>vài</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hoặc</a:t>
            </a:r>
            <a:r>
              <a:rPr lang="en-US" dirty="0" smtClean="0"/>
              <a:t> trong </a:t>
            </a:r>
            <a:r>
              <a:rPr lang="en-US" dirty="0" err="1" smtClean="0"/>
              <a:t>kiến</a:t>
            </a:r>
            <a:r>
              <a:rPr lang="en-US" dirty="0" smtClean="0"/>
              <a:t> </a:t>
            </a:r>
            <a:r>
              <a:rPr lang="en-US" dirty="0" err="1" smtClean="0"/>
              <a:t>trúc</a:t>
            </a:r>
            <a:r>
              <a:rPr lang="en-US" dirty="0" smtClean="0"/>
              <a:t>, </a:t>
            </a:r>
            <a:r>
              <a:rPr lang="en-US" dirty="0" err="1" smtClean="0"/>
              <a:t>mẫu</a:t>
            </a:r>
            <a:r>
              <a:rPr lang="en-US" dirty="0" smtClean="0"/>
              <a:t> </a:t>
            </a:r>
            <a:r>
              <a:rPr lang="en-US" dirty="0" err="1" smtClean="0"/>
              <a:t>của</a:t>
            </a:r>
            <a:r>
              <a:rPr lang="en-US" dirty="0" smtClean="0"/>
              <a:t> </a:t>
            </a:r>
            <a:r>
              <a:rPr lang="en-US" dirty="0" err="1" smtClean="0"/>
              <a:t>vật</a:t>
            </a:r>
            <a:r>
              <a:rPr lang="en-US" dirty="0" smtClean="0"/>
              <a:t> </a:t>
            </a:r>
            <a:r>
              <a:rPr lang="en-US" dirty="0" err="1" smtClean="0"/>
              <a:t>cần</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làm</a:t>
            </a:r>
            <a:r>
              <a:rPr lang="en-US" dirty="0" smtClean="0"/>
              <a:t> </a:t>
            </a:r>
            <a:r>
              <a:rPr lang="en-US" dirty="0" err="1" smtClean="0"/>
              <a:t>trước</a:t>
            </a:r>
            <a:r>
              <a:rPr lang="en-US" dirty="0" smtClean="0"/>
              <a:t>. </a:t>
            </a:r>
            <a:r>
              <a:rPr lang="en-US" dirty="0" err="1" smtClean="0"/>
              <a:t>Đôi</a:t>
            </a:r>
            <a:r>
              <a:rPr lang="en-US" dirty="0" smtClean="0"/>
              <a:t> </a:t>
            </a:r>
            <a:r>
              <a:rPr lang="en-US" dirty="0" err="1" smtClean="0"/>
              <a:t>lúc</a:t>
            </a:r>
            <a:r>
              <a:rPr lang="en-US" dirty="0" smtClean="0"/>
              <a:t> </a:t>
            </a:r>
            <a:r>
              <a:rPr lang="en-US" dirty="0" err="1" smtClean="0"/>
              <a:t>nó</a:t>
            </a:r>
            <a:r>
              <a:rPr lang="en-US" dirty="0" smtClean="0"/>
              <a:t> </a:t>
            </a:r>
            <a:r>
              <a:rPr lang="en-US" dirty="0" err="1" smtClean="0"/>
              <a:t>chỉ</a:t>
            </a:r>
            <a:r>
              <a:rPr lang="en-US" dirty="0" smtClean="0"/>
              <a:t> </a:t>
            </a:r>
            <a:r>
              <a:rPr lang="en-US" dirty="0" err="1" smtClean="0"/>
              <a:t>là</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vật</a:t>
            </a:r>
            <a:r>
              <a:rPr lang="en-US" dirty="0" smtClean="0"/>
              <a:t> </a:t>
            </a:r>
            <a:r>
              <a:rPr lang="en-US" dirty="0" err="1" smtClean="0"/>
              <a:t>cần</a:t>
            </a:r>
            <a:r>
              <a:rPr lang="en-US" dirty="0" smtClean="0"/>
              <a:t> </a:t>
            </a:r>
            <a:r>
              <a:rPr lang="en-US" dirty="0" err="1" smtClean="0"/>
              <a:t>xây</a:t>
            </a:r>
            <a:r>
              <a:rPr lang="en-US" dirty="0" smtClean="0"/>
              <a:t> </a:t>
            </a:r>
            <a:r>
              <a:rPr lang="en-US" dirty="0" err="1" smtClean="0"/>
              <a:t>hoặc</a:t>
            </a:r>
            <a:r>
              <a:rPr lang="en-US" dirty="0" smtClean="0"/>
              <a:t> </a:t>
            </a:r>
            <a:r>
              <a:rPr lang="en-US" dirty="0" err="1" smtClean="0"/>
              <a:t>nó</a:t>
            </a:r>
            <a:r>
              <a:rPr lang="en-US" dirty="0" smtClean="0"/>
              <a:t> </a:t>
            </a:r>
            <a:r>
              <a:rPr lang="en-US" dirty="0" err="1" smtClean="0"/>
              <a:t>là</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được</a:t>
            </a:r>
            <a:r>
              <a:rPr lang="en-US" dirty="0" smtClean="0"/>
              <a:t> </a:t>
            </a:r>
            <a:r>
              <a:rPr lang="en-US" dirty="0" smtClean="0"/>
              <a:t>tạo </a:t>
            </a:r>
            <a:r>
              <a:rPr lang="en-US" dirty="0" err="1" smtClean="0"/>
              <a:t>ra</a:t>
            </a:r>
            <a:r>
              <a:rPr lang="en-US" dirty="0" smtClean="0"/>
              <a:t> để </a:t>
            </a:r>
            <a:r>
              <a:rPr lang="en-US" dirty="0" err="1" smtClean="0"/>
              <a:t>xem</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trong</a:t>
            </a:r>
            <a:r>
              <a:rPr lang="en-US" dirty="0" smtClean="0"/>
              <a:t> </a:t>
            </a:r>
            <a:r>
              <a:rPr lang="en-US" dirty="0" err="1" smtClean="0"/>
              <a:t>thực</a:t>
            </a:r>
            <a:r>
              <a:rPr lang="en-US" dirty="0" smtClean="0"/>
              <a:t> </a:t>
            </a:r>
            <a:r>
              <a:rPr lang="en-US" dirty="0" err="1" smtClean="0"/>
              <a:t>tế</a:t>
            </a:r>
            <a:r>
              <a:rPr lang="en-US" dirty="0" smtClean="0"/>
              <a:t>.</a:t>
            </a:r>
          </a:p>
          <a:p>
            <a:r>
              <a:rPr lang="en-US" dirty="0" smtClean="0"/>
              <a:t>Trong </a:t>
            </a:r>
            <a:r>
              <a:rPr lang="en-US" dirty="0" err="1" smtClean="0"/>
              <a:t>ngành</a:t>
            </a:r>
            <a:r>
              <a:rPr lang="en-US" dirty="0" smtClean="0"/>
              <a:t> CNTT, </a:t>
            </a:r>
            <a:r>
              <a:rPr lang="en-US" dirty="0" err="1" smtClean="0"/>
              <a:t>chúng</a:t>
            </a:r>
            <a:r>
              <a:rPr lang="en-US" dirty="0" smtClean="0"/>
              <a:t> ta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mẫu</a:t>
            </a:r>
            <a:r>
              <a:rPr lang="en-US" dirty="0" smtClean="0"/>
              <a:t> </a:t>
            </a:r>
            <a:r>
              <a:rPr lang="en-US" dirty="0" err="1" smtClean="0"/>
              <a:t>cho</a:t>
            </a:r>
            <a:r>
              <a:rPr lang="en-US" dirty="0" smtClean="0"/>
              <a:t> </a:t>
            </a:r>
            <a:r>
              <a:rPr lang="en-US" dirty="0" err="1" smtClean="0"/>
              <a:t>dự</a:t>
            </a:r>
            <a:r>
              <a:rPr lang="en-US" dirty="0" smtClean="0"/>
              <a:t> </a:t>
            </a:r>
            <a:r>
              <a:rPr lang="en-US" dirty="0" err="1" smtClean="0"/>
              <a:t>án</a:t>
            </a:r>
            <a:r>
              <a:rPr lang="en-US" dirty="0" smtClean="0"/>
              <a:t>, </a:t>
            </a:r>
            <a:r>
              <a:rPr lang="en-US" dirty="0" err="1" smtClean="0"/>
              <a:t>để</a:t>
            </a:r>
            <a:r>
              <a:rPr lang="en-US" dirty="0" smtClean="0"/>
              <a:t> </a:t>
            </a:r>
            <a:r>
              <a:rPr lang="en-US" dirty="0" err="1" smtClean="0"/>
              <a:t>cho</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xem</a:t>
            </a:r>
            <a:r>
              <a:rPr lang="en-US" dirty="0" smtClean="0"/>
              <a:t> </a:t>
            </a:r>
            <a:r>
              <a:rPr lang="en-US" dirty="0" err="1" smtClean="0"/>
              <a:t>hoặc</a:t>
            </a:r>
            <a:r>
              <a:rPr lang="en-US" dirty="0" smtClean="0"/>
              <a:t> </a:t>
            </a:r>
            <a:r>
              <a:rPr lang="en-US" dirty="0" err="1" smtClean="0"/>
              <a:t>để</a:t>
            </a:r>
            <a:r>
              <a:rPr lang="en-US" dirty="0" smtClean="0"/>
              <a:t> </a:t>
            </a:r>
            <a:r>
              <a:rPr lang="en-US" dirty="0" err="1" smtClean="0"/>
              <a:t>biểu</a:t>
            </a:r>
            <a:r>
              <a:rPr lang="en-US" dirty="0" smtClean="0"/>
              <a:t> </a:t>
            </a:r>
            <a:r>
              <a:rPr lang="en-US" dirty="0" err="1" smtClean="0"/>
              <a:t>đạt</a:t>
            </a:r>
            <a:r>
              <a:rPr lang="en-US" dirty="0" smtClean="0"/>
              <a:t> ý </a:t>
            </a:r>
            <a:r>
              <a:rPr lang="en-US" dirty="0" err="1" smtClean="0"/>
              <a:t>tưởng</a:t>
            </a:r>
            <a:r>
              <a:rPr lang="en-US" dirty="0" smtClean="0"/>
              <a:t> </a:t>
            </a:r>
            <a:r>
              <a:rPr lang="en-US" dirty="0" err="1" smtClean="0"/>
              <a:t>muốn</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của</a:t>
            </a:r>
            <a:r>
              <a:rPr lang="en-US" dirty="0" smtClean="0"/>
              <a:t> </a:t>
            </a:r>
            <a:r>
              <a:rPr lang="en-US" dirty="0" err="1" smtClean="0"/>
              <a:t>chúng</a:t>
            </a:r>
            <a:r>
              <a:rPr lang="en-US" dirty="0" smtClean="0"/>
              <a:t> ta.</a:t>
            </a:r>
          </a:p>
          <a:p>
            <a:r>
              <a:rPr lang="en-US" dirty="0" err="1" smtClean="0"/>
              <a:t>Nó</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như</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hoặc</a:t>
            </a:r>
            <a:r>
              <a:rPr lang="en-US" dirty="0" smtClean="0"/>
              <a:t> </a:t>
            </a:r>
            <a:r>
              <a:rPr lang="en-US" dirty="0" err="1" smtClean="0"/>
              <a:t>vài</a:t>
            </a:r>
            <a:r>
              <a:rPr lang="en-US" dirty="0" smtClean="0"/>
              <a:t> </a:t>
            </a:r>
            <a:r>
              <a:rPr lang="en-US" dirty="0" err="1" smtClean="0"/>
              <a:t>màn</a:t>
            </a:r>
            <a:r>
              <a:rPr lang="en-US" dirty="0" smtClean="0"/>
              <a:t> </a:t>
            </a:r>
            <a:r>
              <a:rPr lang="en-US" dirty="0" err="1" smtClean="0"/>
              <a:t>hình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chúng</a:t>
            </a:r>
            <a:r>
              <a:rPr lang="en-US" dirty="0" smtClean="0"/>
              <a:t>, </a:t>
            </a:r>
            <a:r>
              <a:rPr lang="en-US" dirty="0" err="1" smtClean="0"/>
              <a:t>chỉ</a:t>
            </a:r>
            <a:r>
              <a:rPr lang="en-US" dirty="0" smtClean="0"/>
              <a:t> </a:t>
            </a:r>
            <a:r>
              <a:rPr lang="en-US" dirty="0" err="1" smtClean="0"/>
              <a:t>ra</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có</a:t>
            </a:r>
            <a:r>
              <a:rPr lang="en-US" dirty="0" smtClean="0"/>
              <a:t> trong </a:t>
            </a:r>
            <a:r>
              <a:rPr lang="en-US" dirty="0" err="1" smtClean="0"/>
              <a:t>thực</a:t>
            </a:r>
            <a:r>
              <a:rPr lang="en-US" dirty="0" smtClean="0"/>
              <a:t> </a:t>
            </a:r>
            <a:r>
              <a:rPr lang="en-US" dirty="0" err="1" smtClean="0"/>
              <a:t>tế</a:t>
            </a:r>
            <a:r>
              <a:rPr lang="en-US" dirty="0" smtClean="0"/>
              <a:t>, và </a:t>
            </a:r>
            <a:r>
              <a:rPr lang="en-US" dirty="0" err="1" smtClean="0"/>
              <a:t>từ</a:t>
            </a:r>
            <a:r>
              <a:rPr lang="en-US" dirty="0" smtClean="0"/>
              <a:t> </a:t>
            </a:r>
            <a:r>
              <a:rPr lang="en-US" dirty="0" err="1" smtClean="0"/>
              <a:t>đó</a:t>
            </a:r>
            <a:r>
              <a:rPr lang="en-US" dirty="0" smtClean="0"/>
              <a:t> </a:t>
            </a:r>
            <a:r>
              <a:rPr lang="en-US" dirty="0" err="1" smtClean="0"/>
              <a:t>có</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việc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thay đổi </a:t>
            </a:r>
            <a:r>
              <a:rPr lang="en-US" dirty="0" err="1" smtClean="0"/>
              <a:t>hoặc</a:t>
            </a:r>
            <a:r>
              <a:rPr lang="en-US" dirty="0" smtClean="0"/>
              <a:t> </a:t>
            </a:r>
            <a:r>
              <a:rPr lang="en-US" dirty="0" err="1" smtClean="0"/>
              <a:t>thực</a:t>
            </a:r>
            <a:r>
              <a:rPr lang="en-US" dirty="0" smtClean="0"/>
              <a:t> </a:t>
            </a:r>
            <a:r>
              <a:rPr lang="en-US" dirty="0" err="1" smtClean="0"/>
              <a:t>hiện</a:t>
            </a:r>
            <a:r>
              <a:rPr lang="en-US" dirty="0" smtClean="0"/>
              <a:t>.</a:t>
            </a:r>
          </a:p>
        </p:txBody>
      </p:sp>
    </p:spTree>
    <p:extLst>
      <p:ext uri="{BB962C8B-B14F-4D97-AF65-F5344CB8AC3E}">
        <p14:creationId xmlns:p14="http://schemas.microsoft.com/office/powerpoint/2010/main" val="146300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smtClean="0"/>
              <a:t>Mẫu</a:t>
            </a:r>
            <a:r>
              <a:rPr lang="en-US" dirty="0" smtClean="0"/>
              <a:t> </a:t>
            </a:r>
            <a:r>
              <a:rPr lang="en-US" dirty="0" smtClean="0"/>
              <a:t>và </a:t>
            </a:r>
            <a:r>
              <a:rPr lang="en-US" dirty="0" err="1" smtClean="0"/>
              <a:t>các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tiến</a:t>
            </a:r>
            <a:r>
              <a:rPr lang="en-US" dirty="0" smtClean="0"/>
              <a:t> </a:t>
            </a:r>
            <a:r>
              <a:rPr lang="en-US" dirty="0" err="1" smtClean="0"/>
              <a:t>hóa</a:t>
            </a:r>
            <a:endParaRPr lang="en-US" dirty="0"/>
          </a:p>
        </p:txBody>
      </p:sp>
      <p:sp>
        <p:nvSpPr>
          <p:cNvPr id="3" name="Marcador de contenido 2"/>
          <p:cNvSpPr>
            <a:spLocks noGrp="1"/>
          </p:cNvSpPr>
          <p:nvPr>
            <p:ph idx="1"/>
          </p:nvPr>
        </p:nvSpPr>
        <p:spPr/>
        <p:txBody>
          <a:bodyPr>
            <a:normAutofit fontScale="77500" lnSpcReduction="20000"/>
          </a:bodyPr>
          <a:lstStyle/>
          <a:p>
            <a:r>
              <a:rPr lang="en-US" dirty="0" err="1" smtClean="0"/>
              <a:t>Mô</a:t>
            </a:r>
            <a:r>
              <a:rPr lang="en-US" dirty="0" smtClean="0"/>
              <a:t> </a:t>
            </a:r>
            <a:r>
              <a:rPr lang="en-US" dirty="0" err="1" smtClean="0"/>
              <a:t>hình</a:t>
            </a:r>
            <a:r>
              <a:rPr lang="en-US" dirty="0" smtClean="0"/>
              <a:t> </a:t>
            </a:r>
            <a:r>
              <a:rPr lang="en-US" dirty="0" err="1" smtClean="0"/>
              <a:t>của</a:t>
            </a:r>
            <a:r>
              <a:rPr lang="en-US" dirty="0" smtClean="0"/>
              <a:t> </a:t>
            </a:r>
            <a:r>
              <a:rPr lang="en-US" dirty="0" err="1" smtClean="0"/>
              <a:t>mẫu</a:t>
            </a:r>
            <a:r>
              <a:rPr lang="en-US" dirty="0" smtClean="0"/>
              <a:t> </a:t>
            </a:r>
            <a:r>
              <a:rPr lang="en-US" dirty="0" err="1" smtClean="0"/>
              <a:t>cũng</a:t>
            </a:r>
            <a:r>
              <a:rPr lang="en-US" dirty="0" smtClean="0"/>
              <a:t> </a:t>
            </a:r>
            <a:r>
              <a:rPr lang="en-US" dirty="0" err="1" smtClean="0"/>
              <a:t>được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dần</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có</a:t>
            </a:r>
            <a:r>
              <a:rPr lang="en-US" dirty="0" smtClean="0"/>
              <a:t> </a:t>
            </a:r>
            <a:r>
              <a:rPr lang="en-US" dirty="0" smtClean="0"/>
              <a:t>nghĩa </a:t>
            </a:r>
            <a:r>
              <a:rPr lang="en-US" dirty="0" err="1" smtClean="0"/>
              <a:t>là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từng</a:t>
            </a:r>
            <a:r>
              <a:rPr lang="en-US" dirty="0" smtClean="0"/>
              <a:t> </a:t>
            </a:r>
            <a:r>
              <a:rPr lang="en-US" dirty="0" err="1" smtClean="0"/>
              <a:t>chút</a:t>
            </a:r>
            <a:r>
              <a:rPr lang="en-US" dirty="0" smtClean="0"/>
              <a:t> </a:t>
            </a:r>
            <a:r>
              <a:rPr lang="en-US" dirty="0" err="1" smtClean="0"/>
              <a:t>một</a:t>
            </a:r>
            <a:r>
              <a:rPr lang="en-US" dirty="0" smtClean="0"/>
              <a:t>, </a:t>
            </a:r>
            <a:r>
              <a:rPr lang="en-US" dirty="0" err="1" smtClean="0"/>
              <a:t>thêm</a:t>
            </a:r>
            <a:r>
              <a:rPr lang="en-US" dirty="0" smtClean="0"/>
              <a:t> </a:t>
            </a:r>
            <a:r>
              <a:rPr lang="en-US" dirty="0" err="1" smtClean="0"/>
              <a:t>các</a:t>
            </a:r>
            <a:r>
              <a:rPr lang="en-US" dirty="0" smtClean="0"/>
              <a:t> </a:t>
            </a:r>
            <a:r>
              <a:rPr lang="en-US" dirty="0" err="1" smtClean="0"/>
              <a:t>nguyên</a:t>
            </a:r>
            <a:r>
              <a:rPr lang="en-US" dirty="0" smtClean="0"/>
              <a:t> </a:t>
            </a:r>
            <a:r>
              <a:rPr lang="en-US" dirty="0" err="1" smtClean="0"/>
              <a:t>liệu</a:t>
            </a:r>
            <a:r>
              <a:rPr lang="en-US" dirty="0" smtClean="0"/>
              <a:t> </a:t>
            </a:r>
            <a:r>
              <a:rPr lang="en-US" dirty="0" err="1" smtClean="0"/>
              <a:t>trên</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đã</a:t>
            </a:r>
            <a:r>
              <a:rPr lang="en-US" dirty="0" smtClean="0"/>
              <a:t> </a:t>
            </a:r>
            <a:r>
              <a:rPr lang="en-US" dirty="0" err="1" smtClean="0"/>
              <a:t>có</a:t>
            </a:r>
            <a:r>
              <a:rPr lang="en-US" dirty="0" smtClean="0"/>
              <a:t>.</a:t>
            </a:r>
          </a:p>
          <a:p>
            <a:r>
              <a:rPr lang="en-US" dirty="0" err="1" smtClean="0"/>
              <a:t>Mẫu</a:t>
            </a:r>
            <a:r>
              <a:rPr lang="en-US" dirty="0" smtClean="0"/>
              <a:t> </a:t>
            </a:r>
            <a:r>
              <a:rPr lang="en-US" dirty="0" err="1" smtClean="0"/>
              <a:t>sẽ</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trong </a:t>
            </a:r>
            <a:r>
              <a:rPr lang="en-US" dirty="0" err="1" smtClean="0"/>
              <a:t>thời</a:t>
            </a:r>
            <a:r>
              <a:rPr lang="en-US" dirty="0" smtClean="0"/>
              <a:t> </a:t>
            </a:r>
            <a:r>
              <a:rPr lang="en-US" dirty="0" err="1" smtClean="0"/>
              <a:t>gian</a:t>
            </a:r>
            <a:r>
              <a:rPr lang="en-US" dirty="0" smtClean="0"/>
              <a:t> </a:t>
            </a:r>
            <a:r>
              <a:rPr lang="en-US" dirty="0" err="1" smtClean="0"/>
              <a:t>ngắn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phù</a:t>
            </a:r>
            <a:r>
              <a:rPr lang="en-US" dirty="0" smtClean="0"/>
              <a:t> </a:t>
            </a:r>
            <a:r>
              <a:rPr lang="en-US" dirty="0" err="1" smtClean="0"/>
              <a:t>hợp</a:t>
            </a:r>
            <a:r>
              <a:rPr lang="en-US" dirty="0" smtClean="0"/>
              <a:t> và </a:t>
            </a:r>
            <a:r>
              <a:rPr lang="en-US" dirty="0" err="1" smtClean="0"/>
              <a:t>không</a:t>
            </a:r>
            <a:r>
              <a:rPr lang="en-US" dirty="0" smtClean="0"/>
              <a:t> </a:t>
            </a:r>
            <a:r>
              <a:rPr lang="en-US" dirty="0" err="1" smtClean="0"/>
              <a:t>tốn</a:t>
            </a:r>
            <a:r>
              <a:rPr lang="en-US" dirty="0" smtClean="0"/>
              <a:t> </a:t>
            </a:r>
            <a:r>
              <a:rPr lang="en-US" dirty="0" err="1" smtClean="0"/>
              <a:t>quá</a:t>
            </a:r>
            <a:r>
              <a:rPr lang="en-US" dirty="0" smtClean="0"/>
              <a:t> </a:t>
            </a:r>
            <a:r>
              <a:rPr lang="en-US" dirty="0" err="1" smtClean="0"/>
              <a:t>nhiều</a:t>
            </a:r>
            <a:r>
              <a:rPr lang="en-US" dirty="0" smtClean="0"/>
              <a:t> </a:t>
            </a:r>
            <a:r>
              <a:rPr lang="en-US" dirty="0" err="1" smtClean="0"/>
              <a:t>tài</a:t>
            </a:r>
            <a:r>
              <a:rPr lang="en-US" dirty="0" smtClean="0"/>
              <a:t> </a:t>
            </a:r>
            <a:r>
              <a:rPr lang="en-US" dirty="0" err="1" smtClean="0"/>
              <a:t>nguyên</a:t>
            </a:r>
            <a:r>
              <a:rPr lang="en-US" dirty="0" smtClean="0"/>
              <a:t>.</a:t>
            </a:r>
          </a:p>
          <a:p>
            <a:r>
              <a:rPr lang="en-US" dirty="0" smtClean="0"/>
              <a:t>Ý </a:t>
            </a:r>
            <a:r>
              <a:rPr lang="en-US" dirty="0" err="1" smtClean="0"/>
              <a:t>tưởng</a:t>
            </a:r>
            <a:r>
              <a:rPr lang="en-US" dirty="0" smtClean="0"/>
              <a:t> </a:t>
            </a:r>
            <a:r>
              <a:rPr lang="en-US" dirty="0" err="1" smtClean="0"/>
              <a:t>của</a:t>
            </a:r>
            <a:r>
              <a:rPr lang="en-US" dirty="0" smtClean="0"/>
              <a:t> </a:t>
            </a:r>
            <a:r>
              <a:rPr lang="en-US" dirty="0" err="1" smtClean="0"/>
              <a:t>mẫu</a:t>
            </a:r>
            <a:r>
              <a:rPr lang="en-US" dirty="0" smtClean="0"/>
              <a:t> </a:t>
            </a:r>
            <a:r>
              <a:rPr lang="en-US" dirty="0" err="1" smtClean="0"/>
              <a:t>là</a:t>
            </a:r>
            <a:r>
              <a:rPr lang="en-US" dirty="0" smtClean="0"/>
              <a:t> </a:t>
            </a:r>
            <a:r>
              <a:rPr lang="en-US" dirty="0" err="1" smtClean="0"/>
              <a:t>tập</a:t>
            </a:r>
            <a:r>
              <a:rPr lang="en-US" dirty="0" smtClean="0"/>
              <a:t> trung </a:t>
            </a:r>
            <a:r>
              <a:rPr lang="en-US" dirty="0" err="1" smtClean="0"/>
              <a:t>vào</a:t>
            </a:r>
            <a:r>
              <a:rPr lang="en-US" dirty="0" smtClean="0"/>
              <a:t> </a:t>
            </a:r>
            <a:r>
              <a:rPr lang="en-US" dirty="0" err="1" smtClean="0"/>
              <a:t>các</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chỉ</a:t>
            </a:r>
            <a:r>
              <a:rPr lang="en-US" dirty="0" smtClean="0"/>
              <a:t> </a:t>
            </a:r>
            <a:r>
              <a:rPr lang="en-US" dirty="0" err="1" smtClean="0"/>
              <a:t>ra</a:t>
            </a:r>
            <a:r>
              <a:rPr lang="en-US" dirty="0" smtClean="0"/>
              <a:t> </a:t>
            </a:r>
            <a:r>
              <a:rPr lang="en-US" dirty="0" err="1" smtClean="0"/>
              <a:t>cho</a:t>
            </a:r>
            <a:r>
              <a:rPr lang="en-US" dirty="0" smtClean="0"/>
              <a:t> </a:t>
            </a:r>
            <a:r>
              <a:rPr lang="en-US" dirty="0" err="1" smtClean="0"/>
              <a:t>các</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hoặc</a:t>
            </a:r>
            <a:r>
              <a:rPr lang="en-US" dirty="0" smtClean="0"/>
              <a:t> </a:t>
            </a:r>
            <a:r>
              <a:rPr lang="en-US" dirty="0" err="1" smtClean="0"/>
              <a:t>người</a:t>
            </a:r>
            <a:r>
              <a:rPr lang="en-US" dirty="0" smtClean="0"/>
              <a:t> </a:t>
            </a:r>
            <a:r>
              <a:rPr lang="en-US" dirty="0" err="1" smtClean="0"/>
              <a:t>dùng</a:t>
            </a:r>
            <a:r>
              <a:rPr lang="en-US" dirty="0" smtClean="0"/>
              <a:t> để </a:t>
            </a:r>
            <a:r>
              <a:rPr lang="en-US" dirty="0" err="1" smtClean="0"/>
              <a:t>họ</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phản</a:t>
            </a:r>
            <a:r>
              <a:rPr lang="en-US" dirty="0" smtClean="0"/>
              <a:t> </a:t>
            </a:r>
            <a:r>
              <a:rPr lang="en-US" dirty="0" err="1" smtClean="0"/>
              <a:t>hồi</a:t>
            </a:r>
            <a:r>
              <a:rPr lang="en-US" dirty="0" smtClean="0"/>
              <a:t>, </a:t>
            </a:r>
            <a:r>
              <a:rPr lang="en-US" dirty="0" err="1" smtClean="0"/>
              <a:t>từ</a:t>
            </a:r>
            <a:r>
              <a:rPr lang="en-US" dirty="0" smtClean="0"/>
              <a:t> </a:t>
            </a:r>
            <a:r>
              <a:rPr lang="en-US" dirty="0" err="1" smtClean="0"/>
              <a:t>đó</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điều</a:t>
            </a:r>
            <a:r>
              <a:rPr lang="en-US" dirty="0" smtClean="0"/>
              <a:t> </a:t>
            </a:r>
            <a:r>
              <a:rPr lang="en-US" dirty="0" err="1" smtClean="0"/>
              <a:t>chỉnh</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 để </a:t>
            </a:r>
            <a:r>
              <a:rPr lang="en-US" dirty="0" err="1" smtClean="0"/>
              <a:t>phát</a:t>
            </a:r>
            <a:r>
              <a:rPr lang="en-US" dirty="0" smtClean="0"/>
              <a:t> </a:t>
            </a:r>
            <a:r>
              <a:rPr lang="en-US" dirty="0" err="1" smtClean="0"/>
              <a:t>triển</a:t>
            </a:r>
            <a:r>
              <a:rPr lang="en-US" dirty="0" smtClean="0"/>
              <a:t>.</a:t>
            </a:r>
          </a:p>
          <a:p>
            <a:r>
              <a:rPr lang="en-US" dirty="0" err="1" smtClean="0"/>
              <a:t>Mẫu</a:t>
            </a:r>
            <a:r>
              <a:rPr lang="en-US" dirty="0" smtClean="0"/>
              <a:t> </a:t>
            </a:r>
            <a:r>
              <a:rPr lang="en-US" dirty="0" err="1" smtClean="0"/>
              <a:t>được</a:t>
            </a:r>
            <a:r>
              <a:rPr lang="en-US" dirty="0" smtClean="0"/>
              <a:t> </a:t>
            </a:r>
            <a:r>
              <a:rPr lang="en-US" dirty="0" err="1" smtClean="0"/>
              <a:t>điều</a:t>
            </a:r>
            <a:r>
              <a:rPr lang="en-US" dirty="0" smtClean="0"/>
              <a:t> </a:t>
            </a:r>
            <a:r>
              <a:rPr lang="en-US" dirty="0" err="1" smtClean="0"/>
              <a:t>chỉnh</a:t>
            </a:r>
            <a:r>
              <a:rPr lang="en-US" dirty="0" smtClean="0"/>
              <a:t> để </a:t>
            </a:r>
            <a:r>
              <a:rPr lang="en-US" dirty="0" err="1" smtClean="0"/>
              <a:t>đáp</a:t>
            </a:r>
            <a:r>
              <a:rPr lang="en-US" dirty="0" smtClean="0"/>
              <a:t> </a:t>
            </a:r>
            <a:r>
              <a:rPr lang="en-US" dirty="0" err="1" smtClean="0"/>
              <a:t>ứng</a:t>
            </a:r>
            <a:r>
              <a:rPr lang="en-US" dirty="0" smtClean="0"/>
              <a:t> </a:t>
            </a:r>
            <a:r>
              <a:rPr lang="en-US" dirty="0" err="1" smtClean="0"/>
              <a:t>các</a:t>
            </a:r>
            <a:r>
              <a:rPr lang="en-US" dirty="0" smtClean="0"/>
              <a:t> </a:t>
            </a:r>
            <a:r>
              <a:rPr lang="en-US" dirty="0" err="1" smtClean="0"/>
              <a:t>như</a:t>
            </a:r>
            <a:r>
              <a:rPr lang="en-US" dirty="0" smtClean="0"/>
              <a:t> </a:t>
            </a:r>
            <a:r>
              <a:rPr lang="en-US" dirty="0" err="1" smtClean="0"/>
              <a:t>cầu</a:t>
            </a:r>
            <a:r>
              <a:rPr lang="en-US" dirty="0" smtClean="0"/>
              <a:t> </a:t>
            </a:r>
            <a:r>
              <a:rPr lang="en-US" dirty="0" err="1" smtClean="0"/>
              <a:t>khách</a:t>
            </a:r>
            <a:r>
              <a:rPr lang="en-US" dirty="0" smtClean="0"/>
              <a:t> </a:t>
            </a:r>
            <a:r>
              <a:rPr lang="en-US" dirty="0" err="1" smtClean="0"/>
              <a:t>hàng</a:t>
            </a:r>
            <a:r>
              <a:rPr lang="en-US" dirty="0" smtClean="0"/>
              <a:t> và </a:t>
            </a:r>
            <a:r>
              <a:rPr lang="en-US" dirty="0" err="1" smtClean="0"/>
              <a:t>người</a:t>
            </a:r>
            <a:r>
              <a:rPr lang="en-US" dirty="0" smtClean="0"/>
              <a:t> </a:t>
            </a:r>
            <a:r>
              <a:rPr lang="en-US" dirty="0" err="1" smtClean="0"/>
              <a:t>dùng</a:t>
            </a:r>
            <a:r>
              <a:rPr lang="en-US" dirty="0" smtClean="0"/>
              <a:t>. </a:t>
            </a:r>
            <a:r>
              <a:rPr lang="en-US" dirty="0" err="1" smtClean="0"/>
              <a:t>Cùng</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hiểu</a:t>
            </a:r>
            <a:r>
              <a:rPr lang="en-US" dirty="0" smtClean="0"/>
              <a:t> </a:t>
            </a:r>
            <a:r>
              <a:rPr lang="en-US" dirty="0" err="1" smtClean="0"/>
              <a:t>hơn</a:t>
            </a:r>
            <a:r>
              <a:rPr lang="en-US" dirty="0" smtClean="0"/>
              <a:t> </a:t>
            </a:r>
            <a:r>
              <a:rPr lang="en-US" dirty="0" err="1" smtClean="0"/>
              <a:t>chúng</a:t>
            </a:r>
            <a:r>
              <a:rPr lang="en-US" dirty="0" smtClean="0"/>
              <a:t> ta </a:t>
            </a:r>
            <a:r>
              <a:rPr lang="en-US" dirty="0" err="1" smtClean="0"/>
              <a:t>phải</a:t>
            </a:r>
            <a:r>
              <a:rPr lang="en-US" dirty="0" smtClean="0"/>
              <a:t> </a:t>
            </a:r>
            <a:r>
              <a:rPr lang="en-US" dirty="0" err="1" smtClean="0"/>
              <a:t>làm</a:t>
            </a:r>
            <a:r>
              <a:rPr lang="en-US" dirty="0" smtClean="0"/>
              <a:t> </a:t>
            </a:r>
            <a:r>
              <a:rPr lang="en-US" dirty="0" err="1" smtClean="0"/>
              <a:t>gì</a:t>
            </a:r>
            <a:r>
              <a:rPr lang="en-US" dirty="0" smtClean="0"/>
              <a:t>, và </a:t>
            </a:r>
            <a:r>
              <a:rPr lang="en-US" dirty="0" err="1" smtClean="0"/>
              <a:t>khách</a:t>
            </a:r>
            <a:r>
              <a:rPr lang="en-US" dirty="0" smtClean="0"/>
              <a:t> </a:t>
            </a:r>
            <a:r>
              <a:rPr lang="en-US" dirty="0" err="1" smtClean="0"/>
              <a:t>hàng</a:t>
            </a:r>
            <a:r>
              <a:rPr lang="en-US" dirty="0" smtClean="0"/>
              <a:t> </a:t>
            </a:r>
            <a:r>
              <a:rPr lang="en-US" dirty="0" err="1" smtClean="0"/>
              <a:t>sẽ</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nhìn</a:t>
            </a:r>
            <a:r>
              <a:rPr lang="en-US" dirty="0" smtClean="0"/>
              <a:t> </a:t>
            </a:r>
            <a:r>
              <a:rPr lang="en-US" dirty="0" err="1" smtClean="0"/>
              <a:t>thấy</a:t>
            </a:r>
            <a:r>
              <a:rPr lang="en-US" dirty="0" smtClean="0"/>
              <a:t> </a:t>
            </a:r>
            <a:r>
              <a:rPr lang="en-US" dirty="0" err="1" smtClean="0"/>
              <a:t>kết</a:t>
            </a:r>
            <a:r>
              <a:rPr lang="en-US" dirty="0" smtClean="0"/>
              <a:t> </a:t>
            </a:r>
            <a:r>
              <a:rPr lang="en-US" dirty="0" err="1" smtClean="0"/>
              <a:t>quả</a:t>
            </a:r>
            <a:r>
              <a:rPr lang="en-US" dirty="0" smtClean="0"/>
              <a:t> trong </a:t>
            </a:r>
            <a:r>
              <a:rPr lang="en-US" dirty="0" err="1" smtClean="0"/>
              <a:t>thời</a:t>
            </a:r>
            <a:r>
              <a:rPr lang="en-US" dirty="0" smtClean="0"/>
              <a:t> </a:t>
            </a:r>
            <a:r>
              <a:rPr lang="en-US" dirty="0" err="1" smtClean="0"/>
              <a:t>gian</a:t>
            </a:r>
            <a:r>
              <a:rPr lang="en-US" dirty="0" smtClean="0"/>
              <a:t> </a:t>
            </a:r>
            <a:r>
              <a:rPr lang="en-US" dirty="0" err="1" smtClean="0"/>
              <a:t>ngắn</a:t>
            </a:r>
            <a:r>
              <a:rPr lang="en-US" dirty="0" smtClean="0"/>
              <a:t>.</a:t>
            </a:r>
          </a:p>
          <a:p>
            <a:endParaRPr lang="en-US" dirty="0"/>
          </a:p>
        </p:txBody>
      </p:sp>
    </p:spTree>
    <p:extLst>
      <p:ext uri="{BB962C8B-B14F-4D97-AF65-F5344CB8AC3E}">
        <p14:creationId xmlns:p14="http://schemas.microsoft.com/office/powerpoint/2010/main" val="313879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Ước</a:t>
            </a:r>
            <a:r>
              <a:rPr lang="en-US" dirty="0" smtClean="0"/>
              <a:t> </a:t>
            </a:r>
            <a:r>
              <a:rPr lang="en-US" dirty="0" err="1" smtClean="0"/>
              <a:t>lượng</a:t>
            </a:r>
            <a:endParaRPr lang="en-US" dirty="0"/>
          </a:p>
        </p:txBody>
      </p:sp>
      <p:sp>
        <p:nvSpPr>
          <p:cNvPr id="3" name="Marcador de contenido 2"/>
          <p:cNvSpPr>
            <a:spLocks noGrp="1"/>
          </p:cNvSpPr>
          <p:nvPr>
            <p:ph idx="1"/>
          </p:nvPr>
        </p:nvSpPr>
        <p:spPr/>
        <p:txBody>
          <a:bodyPr>
            <a:normAutofit fontScale="92500" lnSpcReduction="10000"/>
          </a:bodyPr>
          <a:lstStyle/>
          <a:p>
            <a:r>
              <a:rPr lang="en-US" dirty="0" smtClean="0"/>
              <a:t>Trong </a:t>
            </a:r>
            <a:r>
              <a:rPr lang="en-US" dirty="0" err="1" smtClean="0"/>
              <a:t>quá</a:t>
            </a:r>
            <a:r>
              <a:rPr lang="en-US" dirty="0" smtClean="0"/>
              <a:t> </a:t>
            </a:r>
            <a:r>
              <a:rPr lang="en-US" dirty="0" err="1" smtClean="0"/>
              <a:t>trình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dự</a:t>
            </a:r>
            <a:r>
              <a:rPr lang="en-US" dirty="0" smtClean="0"/>
              <a:t> </a:t>
            </a:r>
            <a:r>
              <a:rPr lang="en-US" dirty="0" err="1" smtClean="0"/>
              <a:t>án</a:t>
            </a:r>
            <a:r>
              <a:rPr lang="en-US" dirty="0" smtClean="0"/>
              <a:t> </a:t>
            </a:r>
            <a:r>
              <a:rPr lang="en-US" dirty="0" err="1" smtClean="0"/>
              <a:t>bất</a:t>
            </a:r>
            <a:r>
              <a:rPr lang="en-US" dirty="0" smtClean="0"/>
              <a:t> </a:t>
            </a:r>
            <a:r>
              <a:rPr lang="en-US" dirty="0" err="1" smtClean="0"/>
              <a:t>kỳ</a:t>
            </a:r>
            <a:r>
              <a:rPr lang="en-US" dirty="0" smtClean="0"/>
              <a:t>, </a:t>
            </a:r>
            <a:r>
              <a:rPr lang="en-US" dirty="0" err="1" smtClean="0"/>
              <a:t>phải</a:t>
            </a:r>
            <a:r>
              <a:rPr lang="en-US" dirty="0" smtClean="0"/>
              <a:t> </a:t>
            </a:r>
            <a:r>
              <a:rPr lang="en-US" dirty="0" err="1" smtClean="0"/>
              <a:t>tâm</a:t>
            </a:r>
            <a:r>
              <a:rPr lang="en-US" dirty="0" smtClean="0"/>
              <a:t> </a:t>
            </a:r>
            <a:r>
              <a:rPr lang="en-US" dirty="0" err="1" smtClean="0"/>
              <a:t>niệm</a:t>
            </a:r>
            <a:r>
              <a:rPr lang="en-US" dirty="0" smtClean="0"/>
              <a:t> </a:t>
            </a:r>
            <a:r>
              <a:rPr lang="en-US" dirty="0" err="1" smtClean="0"/>
              <a:t>rằng</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thường</a:t>
            </a:r>
            <a:r>
              <a:rPr lang="en-US" dirty="0" smtClean="0"/>
              <a:t> </a:t>
            </a:r>
            <a:r>
              <a:rPr lang="en-US" dirty="0" err="1" smtClean="0"/>
              <a:t>phát</a:t>
            </a:r>
            <a:r>
              <a:rPr lang="en-US" dirty="0" smtClean="0"/>
              <a:t> </a:t>
            </a:r>
            <a:r>
              <a:rPr lang="en-US" dirty="0" err="1" smtClean="0"/>
              <a:t>sinh</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dự</a:t>
            </a:r>
            <a:r>
              <a:rPr lang="en-US" dirty="0" smtClean="0"/>
              <a:t> </a:t>
            </a:r>
            <a:r>
              <a:rPr lang="en-US" dirty="0" err="1" smtClean="0"/>
              <a:t>toán</a:t>
            </a:r>
            <a:r>
              <a:rPr lang="en-US" dirty="0" smtClean="0"/>
              <a:t> và </a:t>
            </a:r>
            <a:r>
              <a:rPr lang="en-US" dirty="0" err="1" smtClean="0"/>
              <a:t>phạm</a:t>
            </a:r>
            <a:r>
              <a:rPr lang="en-US" dirty="0" smtClean="0"/>
              <a:t> vi </a:t>
            </a:r>
            <a:r>
              <a:rPr lang="en-US" dirty="0" err="1" smtClean="0"/>
              <a:t>dự</a:t>
            </a:r>
            <a:r>
              <a:rPr lang="en-US" dirty="0" smtClean="0"/>
              <a:t> </a:t>
            </a:r>
            <a:r>
              <a:rPr lang="en-US" dirty="0" err="1" smtClean="0"/>
              <a:t>án</a:t>
            </a:r>
            <a:r>
              <a:rPr lang="en-US" dirty="0" smtClean="0"/>
              <a:t>. </a:t>
            </a:r>
            <a:r>
              <a:rPr lang="en-US" dirty="0" err="1" smtClean="0"/>
              <a:t>Việc</a:t>
            </a:r>
            <a:r>
              <a:rPr lang="en-US" dirty="0" smtClean="0"/>
              <a:t> </a:t>
            </a:r>
            <a:r>
              <a:rPr lang="en-US" dirty="0" err="1" smtClean="0"/>
              <a:t>dự</a:t>
            </a:r>
            <a:r>
              <a:rPr lang="en-US" dirty="0" smtClean="0"/>
              <a:t> </a:t>
            </a:r>
            <a:r>
              <a:rPr lang="en-US" dirty="0" err="1" smtClean="0"/>
              <a:t>toán</a:t>
            </a:r>
            <a:r>
              <a:rPr lang="en-US" dirty="0" smtClean="0"/>
              <a:t> </a:t>
            </a:r>
            <a:r>
              <a:rPr lang="en-US" dirty="0" err="1" smtClean="0"/>
              <a:t>bao</a:t>
            </a:r>
            <a:r>
              <a:rPr lang="en-US" dirty="0" smtClean="0"/>
              <a:t> </a:t>
            </a:r>
            <a:r>
              <a:rPr lang="en-US" dirty="0" err="1" smtClean="0"/>
              <a:t>gồm</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phải</a:t>
            </a:r>
            <a:r>
              <a:rPr lang="en-US" dirty="0" smtClean="0"/>
              <a:t> </a:t>
            </a:r>
            <a:r>
              <a:rPr lang="en-US" dirty="0" err="1" smtClean="0"/>
              <a:t>làm</a:t>
            </a:r>
            <a:r>
              <a:rPr lang="en-US" dirty="0" smtClean="0"/>
              <a:t> </a:t>
            </a:r>
            <a:r>
              <a:rPr lang="en-US" dirty="0" err="1" smtClean="0"/>
              <a:t>cho</a:t>
            </a:r>
            <a:r>
              <a:rPr lang="en-US" dirty="0" smtClean="0"/>
              <a:t> </a:t>
            </a:r>
            <a:r>
              <a:rPr lang="en-US" dirty="0" err="1" smtClean="0"/>
              <a:t>dự</a:t>
            </a:r>
            <a:r>
              <a:rPr lang="en-US" dirty="0" smtClean="0"/>
              <a:t> </a:t>
            </a:r>
            <a:r>
              <a:rPr lang="en-US" dirty="0" err="1" smtClean="0"/>
              <a:t>án</a:t>
            </a:r>
            <a:r>
              <a:rPr lang="en-US" dirty="0" smtClean="0"/>
              <a:t>. </a:t>
            </a:r>
            <a:r>
              <a:rPr lang="en-US" dirty="0" err="1" smtClean="0"/>
              <a:t>Các</a:t>
            </a:r>
            <a:r>
              <a:rPr lang="en-US" dirty="0" smtClean="0"/>
              <a:t> </a:t>
            </a:r>
            <a:r>
              <a:rPr lang="en-US" dirty="0" err="1" smtClean="0"/>
              <a:t>hạng</a:t>
            </a:r>
            <a:r>
              <a:rPr lang="en-US" dirty="0" smtClean="0"/>
              <a:t> </a:t>
            </a:r>
            <a:r>
              <a:rPr lang="en-US" dirty="0" err="1" smtClean="0"/>
              <a:t>mục</a:t>
            </a:r>
            <a:r>
              <a:rPr lang="en-US" dirty="0" smtClean="0"/>
              <a:t> </a:t>
            </a:r>
            <a:r>
              <a:rPr lang="en-US" dirty="0" err="1" smtClean="0"/>
              <a:t>là</a:t>
            </a:r>
            <a:r>
              <a:rPr lang="en-US" dirty="0" smtClean="0"/>
              <a:t> </a:t>
            </a:r>
            <a:r>
              <a:rPr lang="en-US" dirty="0" err="1" smtClean="0"/>
              <a:t>những</a:t>
            </a:r>
            <a:r>
              <a:rPr lang="en-US" dirty="0" smtClean="0"/>
              <a:t> </a:t>
            </a:r>
            <a:r>
              <a:rPr lang="en-US" dirty="0" err="1" smtClean="0"/>
              <a:t>việc</a:t>
            </a:r>
            <a:r>
              <a:rPr lang="en-US" dirty="0" smtClean="0"/>
              <a:t> </a:t>
            </a:r>
            <a:r>
              <a:rPr lang="en-US" dirty="0" err="1" smtClean="0"/>
              <a:t>bao</a:t>
            </a:r>
            <a:r>
              <a:rPr lang="en-US" dirty="0" smtClean="0"/>
              <a:t> </a:t>
            </a:r>
            <a:r>
              <a:rPr lang="en-US" dirty="0" err="1" smtClean="0"/>
              <a:t>gồm</a:t>
            </a:r>
            <a:r>
              <a:rPr lang="en-US" dirty="0" smtClean="0"/>
              <a:t> trong </a:t>
            </a:r>
            <a:r>
              <a:rPr lang="en-US" dirty="0" err="1" smtClean="0"/>
              <a:t>dự</a:t>
            </a:r>
            <a:r>
              <a:rPr lang="en-US" dirty="0" smtClean="0"/>
              <a:t> </a:t>
            </a:r>
            <a:r>
              <a:rPr lang="en-US" dirty="0" err="1" smtClean="0"/>
              <a:t>án</a:t>
            </a:r>
            <a:r>
              <a:rPr lang="en-US" dirty="0" smtClean="0"/>
              <a:t>.</a:t>
            </a:r>
          </a:p>
          <a:p>
            <a:r>
              <a:rPr lang="en-US" dirty="0" err="1" smtClean="0"/>
              <a:t>Để</a:t>
            </a:r>
            <a:r>
              <a:rPr lang="en-US" dirty="0" smtClean="0"/>
              <a:t> </a:t>
            </a:r>
            <a:r>
              <a:rPr lang="en-US" dirty="0" err="1" smtClean="0"/>
              <a:t>tính</a:t>
            </a:r>
            <a:r>
              <a:rPr lang="en-US" dirty="0" smtClean="0"/>
              <a:t> </a:t>
            </a:r>
            <a:r>
              <a:rPr lang="en-US" dirty="0" err="1" smtClean="0"/>
              <a:t>đến</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chúng</a:t>
            </a:r>
            <a:r>
              <a:rPr lang="en-US" dirty="0" smtClean="0"/>
              <a:t> ta </a:t>
            </a:r>
            <a:r>
              <a:rPr lang="en-US" dirty="0" err="1" smtClean="0"/>
              <a:t>phải</a:t>
            </a:r>
            <a:r>
              <a:rPr lang="en-US" dirty="0" smtClean="0"/>
              <a:t> </a:t>
            </a:r>
            <a:r>
              <a:rPr lang="en-US" dirty="0" err="1" smtClean="0"/>
              <a:t>hiểu</a:t>
            </a:r>
            <a:r>
              <a:rPr lang="en-US" dirty="0" smtClean="0"/>
              <a:t> </a:t>
            </a:r>
            <a:r>
              <a:rPr lang="en-US" dirty="0" err="1" smtClean="0"/>
              <a:t>rõ</a:t>
            </a:r>
            <a:r>
              <a:rPr lang="en-US" dirty="0" smtClean="0"/>
              <a:t> </a:t>
            </a:r>
            <a:r>
              <a:rPr lang="en-US" dirty="0" err="1" smtClean="0"/>
              <a:t>về</a:t>
            </a:r>
            <a:r>
              <a:rPr lang="en-US" dirty="0" smtClean="0"/>
              <a:t> </a:t>
            </a:r>
            <a:r>
              <a:rPr lang="en-US" dirty="0" err="1" smtClean="0"/>
              <a:t>phạm</a:t>
            </a:r>
            <a:r>
              <a:rPr lang="en-US" dirty="0" smtClean="0"/>
              <a:t> vi </a:t>
            </a:r>
            <a:r>
              <a:rPr lang="en-US" dirty="0" err="1" smtClean="0"/>
              <a:t>công</a:t>
            </a:r>
            <a:r>
              <a:rPr lang="en-US" dirty="0" smtClean="0"/>
              <a:t> </a:t>
            </a:r>
            <a:r>
              <a:rPr lang="en-US" dirty="0" err="1" smtClean="0"/>
              <a:t>việc</a:t>
            </a:r>
            <a:r>
              <a:rPr lang="en-US" dirty="0" smtClean="0"/>
              <a:t>, </a:t>
            </a:r>
            <a:r>
              <a:rPr lang="en-US" dirty="0" err="1" smtClean="0"/>
              <a:t>bởi</a:t>
            </a:r>
            <a:r>
              <a:rPr lang="en-US" dirty="0" smtClean="0"/>
              <a:t> </a:t>
            </a:r>
            <a:r>
              <a:rPr lang="en-US" dirty="0" err="1" smtClean="0"/>
              <a:t>nếu</a:t>
            </a:r>
            <a:r>
              <a:rPr lang="en-US" dirty="0" smtClean="0"/>
              <a:t> </a:t>
            </a:r>
            <a:r>
              <a:rPr lang="en-US" dirty="0" err="1" smtClean="0"/>
              <a:t>chúng</a:t>
            </a:r>
            <a:r>
              <a:rPr lang="en-US" dirty="0" smtClean="0"/>
              <a:t> ta </a:t>
            </a:r>
            <a:r>
              <a:rPr lang="en-US" dirty="0" err="1" smtClean="0"/>
              <a:t>không</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việc</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gì</a:t>
            </a:r>
            <a:r>
              <a:rPr lang="en-US" dirty="0" smtClean="0"/>
              <a:t> trong </a:t>
            </a:r>
            <a:r>
              <a:rPr lang="en-US" dirty="0" err="1" smtClean="0"/>
              <a:t>dự</a:t>
            </a:r>
            <a:r>
              <a:rPr lang="en-US" dirty="0" smtClean="0"/>
              <a:t> </a:t>
            </a:r>
            <a:r>
              <a:rPr lang="en-US" dirty="0" err="1" smtClean="0"/>
              <a:t>án</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không</a:t>
            </a:r>
            <a:r>
              <a:rPr lang="en-US" dirty="0" smtClean="0"/>
              <a:t> </a:t>
            </a:r>
            <a:r>
              <a:rPr lang="en-US" dirty="0" err="1" smtClean="0"/>
              <a:t>biết</a:t>
            </a:r>
            <a:r>
              <a:rPr lang="en-US" dirty="0" smtClean="0"/>
              <a:t> </a:t>
            </a:r>
            <a:r>
              <a:rPr lang="en-US" dirty="0" err="1" smtClean="0"/>
              <a:t>phải</a:t>
            </a:r>
            <a:r>
              <a:rPr lang="en-US" dirty="0" smtClean="0"/>
              <a:t> </a:t>
            </a:r>
            <a:r>
              <a:rPr lang="en-US" dirty="0" err="1" smtClean="0"/>
              <a:t>dành</a:t>
            </a:r>
            <a:r>
              <a:rPr lang="en-US" dirty="0" smtClean="0"/>
              <a:t> </a:t>
            </a:r>
            <a:r>
              <a:rPr lang="en-US" dirty="0" err="1" smtClean="0"/>
              <a:t>bao</a:t>
            </a:r>
            <a:r>
              <a:rPr lang="en-US" dirty="0" smtClean="0"/>
              <a:t> </a:t>
            </a:r>
            <a:r>
              <a:rPr lang="en-US" dirty="0" err="1" smtClean="0"/>
              <a:t>nhiêu</a:t>
            </a:r>
            <a:r>
              <a:rPr lang="en-US" dirty="0" smtClean="0"/>
              <a:t> </a:t>
            </a:r>
            <a:r>
              <a:rPr lang="en-US" dirty="0" err="1" smtClean="0"/>
              <a:t>giờ</a:t>
            </a:r>
            <a:r>
              <a:rPr lang="en-US" dirty="0" smtClean="0"/>
              <a:t> </a:t>
            </a:r>
            <a:r>
              <a:rPr lang="en-US" dirty="0" err="1" smtClean="0"/>
              <a:t>để</a:t>
            </a:r>
            <a:r>
              <a:rPr lang="en-US" dirty="0" smtClean="0"/>
              <a:t> </a:t>
            </a:r>
            <a:r>
              <a:rPr lang="en-US" dirty="0" err="1" smtClean="0"/>
              <a:t>làm</a:t>
            </a:r>
            <a:r>
              <a:rPr lang="en-US" dirty="0" smtClean="0"/>
              <a:t> trong </a:t>
            </a:r>
            <a:r>
              <a:rPr lang="en-US" dirty="0" err="1" smtClean="0"/>
              <a:t>dự</a:t>
            </a:r>
            <a:r>
              <a:rPr lang="en-US" dirty="0" smtClean="0"/>
              <a:t> </a:t>
            </a:r>
            <a:r>
              <a:rPr lang="en-US" dirty="0" err="1" smtClean="0"/>
              <a:t>án</a:t>
            </a:r>
            <a:r>
              <a:rPr lang="en-US" dirty="0" smtClean="0"/>
              <a:t>.</a:t>
            </a:r>
          </a:p>
        </p:txBody>
      </p:sp>
    </p:spTree>
    <p:extLst>
      <p:ext uri="{BB962C8B-B14F-4D97-AF65-F5344CB8AC3E}">
        <p14:creationId xmlns:p14="http://schemas.microsoft.com/office/powerpoint/2010/main" val="175141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Định</a:t>
            </a:r>
            <a:r>
              <a:rPr lang="en-US" dirty="0" smtClean="0"/>
              <a:t> </a:t>
            </a:r>
            <a:r>
              <a:rPr lang="en-US" dirty="0" err="1" smtClean="0"/>
              <a:t>nghĩa</a:t>
            </a:r>
            <a:r>
              <a:rPr lang="en-US" dirty="0" smtClean="0"/>
              <a:t> </a:t>
            </a:r>
            <a:r>
              <a:rPr lang="en-US" dirty="0" err="1" smtClean="0"/>
              <a:t>phạm</a:t>
            </a:r>
            <a:r>
              <a:rPr lang="en-US" dirty="0" smtClean="0"/>
              <a:t> vi</a:t>
            </a:r>
            <a:endParaRPr lang="en-US" dirty="0"/>
          </a:p>
        </p:txBody>
      </p:sp>
      <p:sp>
        <p:nvSpPr>
          <p:cNvPr id="3" name="Marcador de contenido 2"/>
          <p:cNvSpPr>
            <a:spLocks noGrp="1"/>
          </p:cNvSpPr>
          <p:nvPr>
            <p:ph idx="1"/>
          </p:nvPr>
        </p:nvSpPr>
        <p:spPr/>
        <p:txBody>
          <a:bodyPr>
            <a:normAutofit fontScale="92500" lnSpcReduction="20000"/>
          </a:bodyPr>
          <a:lstStyle/>
          <a:p>
            <a:r>
              <a:rPr lang="en-US" dirty="0" smtClean="0">
                <a:latin typeface="Arial" panose="020B0604020202020204" pitchFamily="34" charset="0"/>
                <a:cs typeface="Arial" panose="020B0604020202020204" pitchFamily="34" charset="0"/>
              </a:rPr>
              <a:t>Trong CNTT, </a:t>
            </a:r>
            <a:r>
              <a:rPr lang="vi-VN" dirty="0">
                <a:latin typeface="Arial" panose="020B0604020202020204" pitchFamily="34" charset="0"/>
                <a:cs typeface="Arial" panose="020B0604020202020204" pitchFamily="34" charset="0"/>
              </a:rPr>
              <a:t>cái gọi là yêu cầu kỹ thuật đề cập đến quá trình tìm hiểu các nhu cầu hoặc điều kiện </a:t>
            </a:r>
            <a:r>
              <a:rPr lang="en-US" dirty="0" err="1" smtClean="0">
                <a:latin typeface="Arial" panose="020B0604020202020204" pitchFamily="34" charset="0"/>
                <a:cs typeface="Arial" panose="020B0604020202020204" pitchFamily="34" charset="0"/>
              </a:rPr>
              <a:t>cần</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đáp </a:t>
            </a:r>
            <a:r>
              <a:rPr lang="vi-VN" dirty="0">
                <a:latin typeface="Arial" panose="020B0604020202020204" pitchFamily="34" charset="0"/>
                <a:cs typeface="Arial" panose="020B0604020202020204" pitchFamily="34" charset="0"/>
              </a:rPr>
              <a:t>ứng để phát triển một hệ thống mới hoặc sửa đổi, có tính đến các yêu cầu khác nhau của khách hàng hoặc người sử dụng.</a:t>
            </a:r>
          </a:p>
          <a:p>
            <a:r>
              <a:rPr lang="vi-VN" dirty="0">
                <a:latin typeface="Arial" panose="020B0604020202020204" pitchFamily="34" charset="0"/>
                <a:cs typeface="Arial" panose="020B0604020202020204" pitchFamily="34" charset="0"/>
              </a:rPr>
              <a:t>Mục đích chính là để hiểu càng nhiều càng tốt những gì chúng ta phải làm trước khi bắt đầu thiết kế một dự án. Yêu cầu tốt phải đo lường được, chứng minh, rõ ràng hoặc không tự mâu </a:t>
            </a:r>
            <a:r>
              <a:rPr lang="vi-VN" dirty="0" smtClean="0">
                <a:latin typeface="Arial" panose="020B0604020202020204" pitchFamily="34" charset="0"/>
                <a:cs typeface="Arial" panose="020B0604020202020204" pitchFamily="34" charset="0"/>
              </a:rPr>
              <a:t>thuẫn</a:t>
            </a:r>
            <a:r>
              <a:rPr lang="en-US" dirty="0" smtClean="0">
                <a:latin typeface="Arial" panose="020B0604020202020204" pitchFamily="34" charset="0"/>
                <a:cs typeface="Arial" panose="020B0604020202020204" pitchFamily="34" charset="0"/>
              </a:rPr>
              <a:t>. vv.</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358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Yêu</a:t>
            </a:r>
            <a:r>
              <a:rPr lang="en-US" dirty="0" smtClean="0"/>
              <a:t> </a:t>
            </a:r>
            <a:r>
              <a:rPr lang="en-US" dirty="0" err="1" smtClean="0"/>
              <a:t>cầu</a:t>
            </a:r>
            <a:r>
              <a:rPr lang="en-US" dirty="0" smtClean="0"/>
              <a:t> </a:t>
            </a:r>
            <a:r>
              <a:rPr lang="en-US" dirty="0" err="1" smtClean="0"/>
              <a:t>kỹ</a:t>
            </a:r>
            <a:r>
              <a:rPr lang="en-US" dirty="0" smtClean="0"/>
              <a:t> </a:t>
            </a:r>
            <a:r>
              <a:rPr lang="en-US" dirty="0" err="1" smtClean="0"/>
              <a:t>thuật</a:t>
            </a:r>
            <a:endParaRPr lang="en-US" dirty="0"/>
          </a:p>
        </p:txBody>
      </p:sp>
      <p:sp>
        <p:nvSpPr>
          <p:cNvPr id="3" name="Marcador de contenido 2"/>
          <p:cNvSpPr>
            <a:spLocks noGrp="1"/>
          </p:cNvSpPr>
          <p:nvPr>
            <p:ph idx="1"/>
          </p:nvPr>
        </p:nvSpPr>
        <p:spPr/>
        <p:txBody>
          <a:bodyPr>
            <a:noAutofit/>
          </a:bodyPr>
          <a:lstStyle/>
          <a:p>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nhiệm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đến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cầu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kỹ</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thuật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chia </a:t>
            </a:r>
            <a:r>
              <a:rPr lang="en-US" sz="2000" dirty="0" err="1" smtClean="0">
                <a:latin typeface="Arial" panose="020B0604020202020204" pitchFamily="34" charset="0"/>
                <a:cs typeface="Arial" panose="020B0604020202020204" pitchFamily="34" charset="0"/>
              </a:rPr>
              <a:t>làm</a:t>
            </a:r>
            <a:r>
              <a:rPr lang="en-US" sz="2000" dirty="0" smtClean="0">
                <a:latin typeface="Arial" panose="020B0604020202020204" pitchFamily="34" charset="0"/>
                <a:cs typeface="Arial" panose="020B0604020202020204" pitchFamily="34" charset="0"/>
              </a:rPr>
              <a:t> 5 </a:t>
            </a:r>
            <a:r>
              <a:rPr lang="en-US" sz="2000" dirty="0" err="1" smtClean="0">
                <a:latin typeface="Arial" panose="020B0604020202020204" pitchFamily="34" charset="0"/>
                <a:cs typeface="Arial" panose="020B0604020202020204" pitchFamily="34" charset="0"/>
              </a:rPr>
              <a:t>kiểu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sau</a:t>
            </a:r>
            <a:r>
              <a:rPr lang="en-US" sz="2000" dirty="0" smtClean="0">
                <a:latin typeface="Arial" panose="020B0604020202020204" pitchFamily="34" charset="0"/>
                <a:cs typeface="Arial" panose="020B0604020202020204" pitchFamily="34" charset="0"/>
              </a:rPr>
              <a:t>:</a:t>
            </a:r>
          </a:p>
          <a:p>
            <a:pPr lvl="1"/>
            <a:r>
              <a:rPr lang="vi-VN" sz="2000" b="1" dirty="0" smtClean="0">
                <a:latin typeface="Arial" panose="020B0604020202020204" pitchFamily="34" charset="0"/>
                <a:cs typeface="Arial" panose="020B0604020202020204" pitchFamily="34" charset="0"/>
              </a:rPr>
              <a:t>Yêu </a:t>
            </a:r>
            <a:r>
              <a:rPr lang="vi-VN" sz="2000" b="1" dirty="0">
                <a:latin typeface="Arial" panose="020B0604020202020204" pitchFamily="34" charset="0"/>
                <a:cs typeface="Arial" panose="020B0604020202020204" pitchFamily="34" charset="0"/>
              </a:rPr>
              <a:t>cầu gợi mở</a:t>
            </a:r>
            <a:r>
              <a:rPr lang="vi-VN" sz="2000" dirty="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phỏng </a:t>
            </a:r>
            <a:r>
              <a:rPr lang="vi-VN" sz="2000" dirty="0">
                <a:latin typeface="Arial" panose="020B0604020202020204" pitchFamily="34" charset="0"/>
                <a:cs typeface="Arial" panose="020B0604020202020204" pitchFamily="34" charset="0"/>
              </a:rPr>
              <a:t>vấn hoặc giao tiếp với khách hàng hoặc người sử dụng trong tương lai để biết mong đợi của </a:t>
            </a:r>
            <a:r>
              <a:rPr lang="vi-VN" sz="2000" dirty="0" smtClean="0">
                <a:latin typeface="Arial" panose="020B0604020202020204" pitchFamily="34" charset="0"/>
                <a:cs typeface="Arial" panose="020B0604020202020204" pitchFamily="34" charset="0"/>
              </a:rPr>
              <a:t>họ.</a:t>
            </a:r>
            <a:endParaRPr lang="en-US" sz="2000" dirty="0" smtClean="0">
              <a:latin typeface="Arial" panose="020B0604020202020204" pitchFamily="34" charset="0"/>
              <a:cs typeface="Arial" panose="020B0604020202020204" pitchFamily="34" charset="0"/>
            </a:endParaRPr>
          </a:p>
          <a:p>
            <a:pPr lvl="1"/>
            <a:r>
              <a:rPr lang="vi-VN" sz="2000" b="1" dirty="0" smtClean="0">
                <a:latin typeface="Arial" panose="020B0604020202020204" pitchFamily="34" charset="0"/>
                <a:cs typeface="Arial" panose="020B0604020202020204" pitchFamily="34" charset="0"/>
              </a:rPr>
              <a:t>Phân </a:t>
            </a:r>
            <a:r>
              <a:rPr lang="vi-VN" sz="2000" b="1" dirty="0">
                <a:latin typeface="Arial" panose="020B0604020202020204" pitchFamily="34" charset="0"/>
                <a:cs typeface="Arial" panose="020B0604020202020204" pitchFamily="34" charset="0"/>
              </a:rPr>
              <a:t>tích yêu cầu: </a:t>
            </a:r>
            <a:r>
              <a:rPr lang="vi-VN" sz="2000" dirty="0">
                <a:latin typeface="Arial" panose="020B0604020202020204" pitchFamily="34" charset="0"/>
                <a:cs typeface="Arial" panose="020B0604020202020204" pitchFamily="34" charset="0"/>
              </a:rPr>
              <a:t>phát hiện và sửa các vấn đề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vi-VN" sz="2000" dirty="0" smtClean="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thiếu thông tin liên lạc bằng cách chuyển đổi các yêu cầu thu được từ các cuộc phỏng vấn trong điều kiện thiết kế đầy </a:t>
            </a:r>
            <a:r>
              <a:rPr lang="vi-VN" sz="2000" dirty="0" smtClean="0">
                <a:latin typeface="Arial" panose="020B0604020202020204" pitchFamily="34" charset="0"/>
                <a:cs typeface="Arial" panose="020B0604020202020204" pitchFamily="34" charset="0"/>
              </a:rPr>
              <a:t>đủ.</a:t>
            </a:r>
            <a:endParaRPr lang="en-US" sz="2000" dirty="0" smtClean="0">
              <a:latin typeface="Arial" panose="020B0604020202020204" pitchFamily="34" charset="0"/>
              <a:cs typeface="Arial" panose="020B0604020202020204" pitchFamily="34" charset="0"/>
            </a:endParaRPr>
          </a:p>
          <a:p>
            <a:pPr lvl="1"/>
            <a:r>
              <a:rPr lang="vi-VN" sz="2000" b="1" dirty="0" smtClean="0">
                <a:latin typeface="Arial" panose="020B0604020202020204" pitchFamily="34" charset="0"/>
                <a:cs typeface="Arial" panose="020B0604020202020204" pitchFamily="34" charset="0"/>
              </a:rPr>
              <a:t>Yêu </a:t>
            </a:r>
            <a:r>
              <a:rPr lang="vi-VN" sz="2000" b="1" dirty="0">
                <a:latin typeface="Arial" panose="020B0604020202020204" pitchFamily="34" charset="0"/>
                <a:cs typeface="Arial" panose="020B0604020202020204" pitchFamily="34" charset="0"/>
              </a:rPr>
              <a:t>cầu kỹ thuật:</a:t>
            </a:r>
            <a:r>
              <a:rPr lang="vi-VN" sz="2000" dirty="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trong </a:t>
            </a:r>
            <a:r>
              <a:rPr lang="vi-VN" sz="2000" dirty="0">
                <a:latin typeface="Arial" panose="020B0604020202020204" pitchFamily="34" charset="0"/>
                <a:cs typeface="Arial" panose="020B0604020202020204" pitchFamily="34" charset="0"/>
              </a:rPr>
              <a:t>tất cả các giai đoạn, yêu cầu phải được ghi đúng cách để biết chính xác phải làm gì và tránh bất kỳ sự hiểu </a:t>
            </a:r>
            <a:r>
              <a:rPr lang="vi-VN" sz="2000" dirty="0" smtClean="0">
                <a:latin typeface="Arial" panose="020B0604020202020204" pitchFamily="34" charset="0"/>
                <a:cs typeface="Arial" panose="020B0604020202020204" pitchFamily="34" charset="0"/>
              </a:rPr>
              <a:t>lầm.</a:t>
            </a:r>
            <a:endParaRPr lang="en-US" sz="2000" dirty="0" smtClean="0">
              <a:latin typeface="Arial" panose="020B0604020202020204" pitchFamily="34" charset="0"/>
              <a:cs typeface="Arial" panose="020B0604020202020204" pitchFamily="34" charset="0"/>
            </a:endParaRPr>
          </a:p>
          <a:p>
            <a:pPr lvl="1"/>
            <a:r>
              <a:rPr lang="vi-VN" sz="2000" b="1" dirty="0" smtClean="0">
                <a:latin typeface="Arial" panose="020B0604020202020204" pitchFamily="34" charset="0"/>
                <a:cs typeface="Arial" panose="020B0604020202020204" pitchFamily="34" charset="0"/>
              </a:rPr>
              <a:t>Yêu </a:t>
            </a:r>
            <a:r>
              <a:rPr lang="vi-VN" sz="2000" b="1" dirty="0">
                <a:latin typeface="Arial" panose="020B0604020202020204" pitchFamily="34" charset="0"/>
                <a:cs typeface="Arial" panose="020B0604020202020204" pitchFamily="34" charset="0"/>
              </a:rPr>
              <a:t>cầu xác minh: </a:t>
            </a:r>
            <a:r>
              <a:rPr lang="vi-VN" sz="2000" dirty="0">
                <a:latin typeface="Arial" panose="020B0604020202020204" pitchFamily="34" charset="0"/>
                <a:cs typeface="Arial" panose="020B0604020202020204" pitchFamily="34" charset="0"/>
              </a:rPr>
              <a:t>thử nghiệm trong các ứng dụng hoạt động đúng đắn của những gì chúng ta được lập trình dựa trên các yêu </a:t>
            </a:r>
            <a:r>
              <a:rPr lang="vi-VN" sz="2000" dirty="0" smtClean="0">
                <a:latin typeface="Arial" panose="020B0604020202020204" pitchFamily="34" charset="0"/>
                <a:cs typeface="Arial" panose="020B0604020202020204" pitchFamily="34" charset="0"/>
              </a:rPr>
              <a:t>cầu.</a:t>
            </a:r>
            <a:endParaRPr lang="en-US" sz="2000" dirty="0" smtClean="0">
              <a:latin typeface="Arial" panose="020B0604020202020204" pitchFamily="34" charset="0"/>
              <a:cs typeface="Arial" panose="020B0604020202020204" pitchFamily="34" charset="0"/>
            </a:endParaRPr>
          </a:p>
          <a:p>
            <a:pPr lvl="1"/>
            <a:r>
              <a:rPr lang="vi-VN" sz="2000" b="1" dirty="0" smtClean="0">
                <a:latin typeface="Arial" panose="020B0604020202020204" pitchFamily="34" charset="0"/>
                <a:cs typeface="Arial" panose="020B0604020202020204" pitchFamily="34" charset="0"/>
              </a:rPr>
              <a:t>Yêu </a:t>
            </a:r>
            <a:r>
              <a:rPr lang="vi-VN" sz="2000" b="1" dirty="0">
                <a:latin typeface="Arial" panose="020B0604020202020204" pitchFamily="34" charset="0"/>
                <a:cs typeface="Arial" panose="020B0604020202020204" pitchFamily="34" charset="0"/>
              </a:rPr>
              <a:t>cầu xác nhận</a:t>
            </a:r>
            <a:r>
              <a:rPr lang="vi-VN" sz="2000" dirty="0">
                <a:latin typeface="Arial" panose="020B0604020202020204" pitchFamily="34" charset="0"/>
                <a:cs typeface="Arial" panose="020B0604020202020204" pitchFamily="34" charset="0"/>
              </a:rPr>
              <a:t>: đảm bảo rằng các yêu cầu thực hiện là phù hợp với mong đợi ban đầu.</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130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Yêu</a:t>
            </a:r>
            <a:r>
              <a:rPr lang="en-US" dirty="0"/>
              <a:t> </a:t>
            </a:r>
            <a:r>
              <a:rPr lang="en-US" dirty="0" err="1"/>
              <a:t>cầu</a:t>
            </a:r>
            <a:r>
              <a:rPr lang="en-US" dirty="0"/>
              <a:t> </a:t>
            </a:r>
            <a:r>
              <a:rPr lang="en-US" dirty="0" err="1"/>
              <a:t>kỹ</a:t>
            </a:r>
            <a:r>
              <a:rPr lang="en-US" dirty="0"/>
              <a:t> </a:t>
            </a:r>
            <a:r>
              <a:rPr lang="en-US" dirty="0" err="1"/>
              <a:t>thuật</a:t>
            </a:r>
            <a:endParaRPr lang="en-US" dirty="0"/>
          </a:p>
        </p:txBody>
      </p:sp>
      <p:sp>
        <p:nvSpPr>
          <p:cNvPr id="3" name="Marcador de contenido 2"/>
          <p:cNvSpPr>
            <a:spLocks noGrp="1"/>
          </p:cNvSpPr>
          <p:nvPr>
            <p:ph idx="1"/>
          </p:nvPr>
        </p:nvSpPr>
        <p:spPr/>
        <p:txBody>
          <a:bodyPr>
            <a:normAutofit fontScale="70000" lnSpcReduction="20000"/>
          </a:bodyPr>
          <a:lstStyle/>
          <a:p>
            <a:r>
              <a:rPr lang="en-US" dirty="0" err="1" smtClean="0"/>
              <a:t>Yêu</a:t>
            </a:r>
            <a:r>
              <a:rPr lang="en-US" dirty="0" smtClean="0"/>
              <a:t> </a:t>
            </a:r>
            <a:r>
              <a:rPr lang="en-US" dirty="0" err="1" smtClean="0"/>
              <a:t>cầu</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dài</a:t>
            </a:r>
            <a:r>
              <a:rPr lang="en-US" dirty="0" smtClean="0"/>
              <a:t> và </a:t>
            </a:r>
            <a:r>
              <a:rPr lang="en-US" dirty="0" err="1" smtClean="0"/>
              <a:t>phức</a:t>
            </a:r>
            <a:r>
              <a:rPr lang="en-US" dirty="0" smtClean="0"/>
              <a:t> </a:t>
            </a:r>
            <a:r>
              <a:rPr lang="en-US" dirty="0" err="1" smtClean="0"/>
              <a:t>tạp</a:t>
            </a:r>
            <a:r>
              <a:rPr lang="en-US" dirty="0" smtClean="0"/>
              <a:t> </a:t>
            </a:r>
            <a:r>
              <a:rPr lang="en-US" dirty="0" err="1" smtClean="0"/>
              <a:t>mà</a:t>
            </a:r>
            <a:r>
              <a:rPr lang="en-US" dirty="0" smtClean="0"/>
              <a:t> </a:t>
            </a:r>
            <a:r>
              <a:rPr lang="en-US" dirty="0" err="1" smtClean="0"/>
              <a:t>cần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kỹ</a:t>
            </a:r>
            <a:r>
              <a:rPr lang="en-US" dirty="0" smtClean="0"/>
              <a:t> </a:t>
            </a:r>
            <a:r>
              <a:rPr lang="en-US" dirty="0" err="1" smtClean="0"/>
              <a:t>năng</a:t>
            </a:r>
            <a:r>
              <a:rPr lang="en-US" dirty="0" smtClean="0"/>
              <a:t> </a:t>
            </a:r>
            <a:r>
              <a:rPr lang="en-US" dirty="0" err="1" smtClean="0"/>
              <a:t>tâm</a:t>
            </a:r>
            <a:r>
              <a:rPr lang="en-US" dirty="0" smtClean="0"/>
              <a:t> </a:t>
            </a:r>
            <a:r>
              <a:rPr lang="en-US" dirty="0" err="1" smtClean="0"/>
              <a:t>lý</a:t>
            </a:r>
            <a:r>
              <a:rPr lang="en-US" dirty="0" smtClean="0"/>
              <a:t>.</a:t>
            </a:r>
          </a:p>
          <a:p>
            <a:r>
              <a:rPr lang="en-US" dirty="0" err="1" smtClean="0"/>
              <a:t>Các</a:t>
            </a:r>
            <a:r>
              <a:rPr lang="en-US" dirty="0" smtClean="0"/>
              <a:t> </a:t>
            </a:r>
            <a:r>
              <a:rPr lang="en-US" dirty="0" err="1" smtClean="0"/>
              <a:t>nhà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cần</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để</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Về</a:t>
            </a:r>
            <a:r>
              <a:rPr lang="en-US" dirty="0" smtClean="0"/>
              <a:t> </a:t>
            </a:r>
            <a:r>
              <a:rPr lang="en-US" dirty="0" err="1" smtClean="0"/>
              <a:t>mặt</a:t>
            </a:r>
            <a:r>
              <a:rPr lang="en-US" dirty="0" smtClean="0"/>
              <a:t> </a:t>
            </a:r>
            <a:r>
              <a:rPr lang="en-US" dirty="0" err="1" smtClean="0"/>
              <a:t>lịch</a:t>
            </a:r>
            <a:r>
              <a:rPr lang="en-US" dirty="0" smtClean="0"/>
              <a:t> </a:t>
            </a:r>
            <a:r>
              <a:rPr lang="en-US" dirty="0" err="1" smtClean="0"/>
              <a:t>sử</a:t>
            </a:r>
            <a:r>
              <a:rPr lang="en-US" dirty="0" smtClean="0"/>
              <a:t>, </a:t>
            </a:r>
            <a:r>
              <a:rPr lang="en-US" dirty="0" err="1" smtClean="0"/>
              <a:t>danh</a:t>
            </a:r>
            <a:r>
              <a:rPr lang="en-US" dirty="0" smtClean="0"/>
              <a:t> sách </a:t>
            </a:r>
            <a:r>
              <a:rPr lang="en-US" dirty="0" err="1" smtClean="0"/>
              <a:t>yêu</a:t>
            </a:r>
            <a:r>
              <a:rPr lang="en-US" dirty="0" smtClean="0"/>
              <a:t> </a:t>
            </a:r>
            <a:r>
              <a:rPr lang="en-US" dirty="0" err="1" smtClean="0"/>
              <a:t>cầu</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thông qua </a:t>
            </a:r>
            <a:r>
              <a:rPr lang="en-US" dirty="0" err="1" smtClean="0"/>
              <a:t>các</a:t>
            </a:r>
            <a:r>
              <a:rPr lang="en-US" dirty="0" smtClean="0"/>
              <a:t> </a:t>
            </a:r>
            <a:r>
              <a:rPr lang="en-US" dirty="0" err="1" smtClean="0"/>
              <a:t>kỹ</a:t>
            </a:r>
            <a:r>
              <a:rPr lang="en-US" dirty="0" smtClean="0"/>
              <a:t> </a:t>
            </a:r>
            <a:r>
              <a:rPr lang="en-US" dirty="0" err="1" smtClean="0"/>
              <a:t>năng</a:t>
            </a:r>
            <a:r>
              <a:rPr lang="en-US" dirty="0" smtClean="0"/>
              <a:t> </a:t>
            </a:r>
            <a:r>
              <a:rPr lang="en-US" dirty="0" err="1" smtClean="0"/>
              <a:t>như</a:t>
            </a:r>
            <a:r>
              <a:rPr lang="en-US" dirty="0" smtClean="0"/>
              <a:t> </a:t>
            </a:r>
            <a:r>
              <a:rPr lang="en-US" dirty="0" err="1" smtClean="0"/>
              <a:t>phỏng</a:t>
            </a:r>
            <a:r>
              <a:rPr lang="en-US" dirty="0" smtClean="0"/>
              <a:t> </a:t>
            </a:r>
            <a:r>
              <a:rPr lang="en-US" dirty="0" err="1" smtClean="0"/>
              <a:t>vấn</a:t>
            </a:r>
            <a:r>
              <a:rPr lang="en-US" dirty="0" smtClean="0"/>
              <a:t> </a:t>
            </a:r>
            <a:r>
              <a:rPr lang="en-US" dirty="0" err="1" smtClean="0"/>
              <a:t>hoặc</a:t>
            </a:r>
            <a:r>
              <a:rPr lang="en-US" dirty="0" smtClean="0"/>
              <a:t> </a:t>
            </a:r>
            <a:r>
              <a:rPr lang="en-US" dirty="0" err="1" smtClean="0"/>
              <a:t>họp</a:t>
            </a:r>
            <a:r>
              <a:rPr lang="en-US" dirty="0" smtClean="0"/>
              <a:t> </a:t>
            </a:r>
            <a:r>
              <a:rPr lang="en-US" dirty="0" err="1" smtClean="0"/>
              <a:t>nhóm</a:t>
            </a:r>
            <a:r>
              <a:rPr lang="en-US" dirty="0" smtClean="0"/>
              <a:t>. </a:t>
            </a:r>
            <a:r>
              <a:rPr lang="en-US" dirty="0" err="1" smtClean="0"/>
              <a:t>Hiện</a:t>
            </a:r>
            <a:r>
              <a:rPr lang="en-US" dirty="0" smtClean="0"/>
              <a:t> nay, </a:t>
            </a:r>
            <a:r>
              <a:rPr lang="en-US" dirty="0" err="1" smtClean="0"/>
              <a:t>những</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bao</a:t>
            </a:r>
            <a:r>
              <a:rPr lang="en-US" dirty="0" smtClean="0"/>
              <a:t> </a:t>
            </a:r>
            <a:r>
              <a:rPr lang="en-US" dirty="0" err="1" smtClean="0"/>
              <a:t>gồm</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mẫu</a:t>
            </a:r>
            <a:r>
              <a:rPr lang="en-US" dirty="0" smtClean="0"/>
              <a:t> </a:t>
            </a:r>
            <a:r>
              <a:rPr lang="en-US" dirty="0" err="1" smtClean="0"/>
              <a:t>thử</a:t>
            </a:r>
            <a:r>
              <a:rPr lang="en-US" dirty="0" smtClean="0"/>
              <a:t> </a:t>
            </a:r>
            <a:r>
              <a:rPr lang="en-US" dirty="0" err="1" smtClean="0"/>
              <a:t>nghiệm</a:t>
            </a:r>
            <a:r>
              <a:rPr lang="en-US" dirty="0" smtClean="0"/>
              <a:t> và </a:t>
            </a:r>
            <a:r>
              <a:rPr lang="en-US" dirty="0" err="1" smtClean="0"/>
              <a:t>sử</a:t>
            </a:r>
            <a:r>
              <a:rPr lang="en-US" dirty="0" smtClean="0"/>
              <a:t> </a:t>
            </a:r>
            <a:r>
              <a:rPr lang="en-US" dirty="0" err="1" smtClean="0"/>
              <a:t>dụng</a:t>
            </a:r>
            <a:r>
              <a:rPr lang="en-US" dirty="0" smtClean="0"/>
              <a:t> </a:t>
            </a:r>
            <a:r>
              <a:rPr lang="en-US" dirty="0" err="1" smtClean="0"/>
              <a:t>cụ</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xử</a:t>
            </a:r>
            <a:r>
              <a:rPr lang="en-US" dirty="0" smtClean="0"/>
              <a:t> </a:t>
            </a:r>
            <a:r>
              <a:rPr lang="en-US" dirty="0" err="1" smtClean="0"/>
              <a:t>lý</a:t>
            </a:r>
            <a:r>
              <a:rPr lang="en-US" dirty="0" smtClean="0"/>
              <a:t> </a:t>
            </a:r>
            <a:r>
              <a:rPr lang="en-US" dirty="0" err="1" smtClean="0"/>
              <a:t>bây</a:t>
            </a:r>
            <a:r>
              <a:rPr lang="en-US" dirty="0" smtClean="0"/>
              <a:t> </a:t>
            </a:r>
            <a:r>
              <a:rPr lang="en-US" dirty="0" err="1" smtClean="0"/>
              <a:t>giờ</a:t>
            </a:r>
            <a:r>
              <a:rPr lang="en-US" dirty="0" smtClean="0"/>
              <a:t>).</a:t>
            </a:r>
          </a:p>
          <a:p>
            <a:r>
              <a:rPr lang="en-US" dirty="0" err="1" smtClean="0"/>
              <a:t>Những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được</a:t>
            </a:r>
            <a:r>
              <a:rPr lang="en-US" dirty="0" smtClean="0"/>
              <a:t> </a:t>
            </a:r>
            <a:r>
              <a:rPr lang="en-US" dirty="0" err="1" smtClean="0"/>
              <a:t>cân</a:t>
            </a:r>
            <a:r>
              <a:rPr lang="en-US" dirty="0" smtClean="0"/>
              <a:t> </a:t>
            </a:r>
            <a:r>
              <a:rPr lang="en-US" dirty="0" err="1" smtClean="0"/>
              <a:t>nhắc</a:t>
            </a:r>
            <a:r>
              <a:rPr lang="en-US" dirty="0" smtClean="0"/>
              <a:t> </a:t>
            </a:r>
            <a:r>
              <a:rPr lang="en-US" dirty="0" err="1" smtClean="0"/>
              <a:t>theo</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chung</a:t>
            </a:r>
            <a:r>
              <a:rPr lang="en-US" dirty="0" smtClean="0"/>
              <a:t> </a:t>
            </a:r>
            <a:r>
              <a:rPr lang="en-US" dirty="0" err="1" smtClean="0"/>
              <a:t>dài</a:t>
            </a:r>
            <a:r>
              <a:rPr lang="en-US" dirty="0" smtClean="0"/>
              <a:t> </a:t>
            </a:r>
            <a:r>
              <a:rPr lang="en-US" dirty="0" err="1" smtClean="0"/>
              <a:t>hạn</a:t>
            </a:r>
            <a:r>
              <a:rPr lang="en-US" dirty="0" smtClean="0"/>
              <a:t> và </a:t>
            </a:r>
            <a:r>
              <a:rPr lang="en-US" dirty="0" err="1" smtClean="0"/>
              <a:t>được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nhiều</a:t>
            </a:r>
            <a:r>
              <a:rPr lang="en-US" dirty="0" smtClean="0"/>
              <a:t> </a:t>
            </a:r>
            <a:r>
              <a:rPr lang="en-US" dirty="0" err="1" smtClean="0"/>
              <a:t>lần</a:t>
            </a:r>
            <a:r>
              <a:rPr lang="en-US" dirty="0" smtClean="0"/>
              <a:t> </a:t>
            </a:r>
            <a:r>
              <a:rPr lang="en-US" dirty="0" err="1" smtClean="0"/>
              <a:t>cho</a:t>
            </a:r>
            <a:r>
              <a:rPr lang="en-US" dirty="0" smtClean="0"/>
              <a:t> </a:t>
            </a:r>
            <a:r>
              <a:rPr lang="en-US" dirty="0" err="1" smtClean="0"/>
              <a:t>đến</a:t>
            </a:r>
            <a:r>
              <a:rPr lang="en-US" dirty="0" smtClean="0"/>
              <a:t> </a:t>
            </a:r>
            <a:r>
              <a:rPr lang="en-US" dirty="0" err="1" smtClean="0"/>
              <a:t>khi</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các</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cho</a:t>
            </a:r>
            <a:r>
              <a:rPr lang="en-US" dirty="0" smtClean="0"/>
              <a:t> </a:t>
            </a:r>
            <a:r>
              <a:rPr lang="en-US" dirty="0" err="1" smtClean="0"/>
              <a:t>vận</a:t>
            </a:r>
            <a:r>
              <a:rPr lang="en-US" dirty="0" smtClean="0"/>
              <a:t> </a:t>
            </a:r>
            <a:r>
              <a:rPr lang="en-US" dirty="0" err="1" smtClean="0"/>
              <a:t>hành</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Cuối</a:t>
            </a:r>
            <a:r>
              <a:rPr lang="en-US" dirty="0" smtClean="0"/>
              <a:t> </a:t>
            </a:r>
            <a:r>
              <a:rPr lang="en-US" dirty="0" err="1" smtClean="0"/>
              <a:t>cùng</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đo</a:t>
            </a:r>
            <a:r>
              <a:rPr lang="en-US" dirty="0" smtClean="0"/>
              <a:t> </a:t>
            </a:r>
            <a:r>
              <a:rPr lang="en-US" dirty="0" err="1" smtClean="0"/>
              <a:t>lường</a:t>
            </a:r>
            <a:r>
              <a:rPr lang="en-US" dirty="0" smtClean="0"/>
              <a:t> trong </a:t>
            </a:r>
            <a:r>
              <a:rPr lang="en-US" dirty="0" err="1" smtClean="0"/>
              <a:t>quá</a:t>
            </a:r>
            <a:r>
              <a:rPr lang="en-US" dirty="0" smtClean="0"/>
              <a:t> </a:t>
            </a:r>
            <a:r>
              <a:rPr lang="en-US" dirty="0" err="1" smtClean="0"/>
              <a:t>trình</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quy</a:t>
            </a:r>
            <a:r>
              <a:rPr lang="en-US" dirty="0" smtClean="0"/>
              <a:t> </a:t>
            </a:r>
            <a:r>
              <a:rPr lang="en-US" dirty="0" err="1" smtClean="0"/>
              <a:t>trình</a:t>
            </a:r>
            <a:r>
              <a:rPr lang="en-US" dirty="0" smtClean="0"/>
              <a:t> </a:t>
            </a:r>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 trong </a:t>
            </a:r>
            <a:r>
              <a:rPr lang="en-US" dirty="0" err="1" smtClean="0"/>
              <a:t>bất</a:t>
            </a:r>
            <a:r>
              <a:rPr lang="en-US" dirty="0" smtClean="0"/>
              <a:t> </a:t>
            </a:r>
            <a:r>
              <a:rPr lang="en-US" dirty="0" err="1" smtClean="0"/>
              <a:t>kỳ</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nào</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a:t>
            </a:r>
          </a:p>
        </p:txBody>
      </p:sp>
    </p:spTree>
    <p:extLst>
      <p:ext uri="{BB962C8B-B14F-4D97-AF65-F5344CB8AC3E}">
        <p14:creationId xmlns:p14="http://schemas.microsoft.com/office/powerpoint/2010/main" val="4040532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quả</a:t>
            </a:r>
            <a:endParaRPr lang="en-US" dirty="0"/>
          </a:p>
        </p:txBody>
      </p:sp>
      <p:sp>
        <p:nvSpPr>
          <p:cNvPr id="3" name="Marcador de contenido 2"/>
          <p:cNvSpPr>
            <a:spLocks noGrp="1"/>
          </p:cNvSpPr>
          <p:nvPr>
            <p:ph idx="1"/>
          </p:nvPr>
        </p:nvSpPr>
        <p:spPr/>
        <p:txBody>
          <a:bodyPr>
            <a:normAutofit fontScale="85000" lnSpcReduction="20000"/>
          </a:bodyPr>
          <a:lstStyle/>
          <a:p>
            <a:r>
              <a:rPr lang="en-US" dirty="0" err="1" smtClean="0"/>
              <a:t>Nếu</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là</a:t>
            </a:r>
            <a:r>
              <a:rPr lang="en-US" dirty="0" smtClean="0"/>
              <a:t> </a:t>
            </a:r>
            <a:r>
              <a:rPr lang="en-US" dirty="0" err="1" smtClean="0"/>
              <a:t>ai</a:t>
            </a:r>
            <a:r>
              <a:rPr lang="en-US" dirty="0" smtClean="0"/>
              <a:t> </a:t>
            </a:r>
            <a:r>
              <a:rPr lang="en-US" dirty="0" err="1" smtClean="0"/>
              <a:t>không</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mà</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nhất</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nhớ</a:t>
            </a:r>
            <a:r>
              <a:rPr lang="en-US" dirty="0" smtClean="0"/>
              <a:t> </a:t>
            </a:r>
            <a:r>
              <a:rPr lang="en-US" dirty="0" err="1" smtClean="0"/>
              <a:t>rằng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dùng</a:t>
            </a:r>
            <a:r>
              <a:rPr lang="en-US" dirty="0" smtClean="0"/>
              <a:t> </a:t>
            </a:r>
            <a:r>
              <a:rPr lang="en-US" dirty="0" err="1" smtClean="0"/>
              <a:t>bao</a:t>
            </a:r>
            <a:r>
              <a:rPr lang="en-US" dirty="0" smtClean="0"/>
              <a:t> </a:t>
            </a:r>
            <a:r>
              <a:rPr lang="en-US" dirty="0" err="1" smtClean="0"/>
              <a:t>nhiêu</a:t>
            </a:r>
            <a:r>
              <a:rPr lang="en-US" dirty="0" smtClean="0"/>
              <a:t> </a:t>
            </a:r>
            <a:r>
              <a:rPr lang="en-US" dirty="0" err="1" smtClean="0"/>
              <a:t>thời</a:t>
            </a:r>
            <a:r>
              <a:rPr lang="en-US" dirty="0" smtClean="0"/>
              <a:t> </a:t>
            </a:r>
            <a:r>
              <a:rPr lang="en-US" dirty="0" err="1" smtClean="0"/>
              <a:t>gian</a:t>
            </a:r>
            <a:r>
              <a:rPr lang="en-US" dirty="0" smtClean="0"/>
              <a:t> và </a:t>
            </a:r>
            <a:r>
              <a:rPr lang="en-US" dirty="0" err="1" smtClean="0"/>
              <a:t>nỗ</a:t>
            </a:r>
            <a:r>
              <a:rPr lang="en-US" dirty="0" smtClean="0"/>
              <a:t> </a:t>
            </a:r>
            <a:r>
              <a:rPr lang="en-US" dirty="0" err="1" smtClean="0"/>
              <a:t>lực</a:t>
            </a:r>
            <a:r>
              <a:rPr lang="en-US" dirty="0" smtClean="0"/>
              <a:t> </a:t>
            </a:r>
            <a:r>
              <a:rPr lang="en-US" dirty="0" err="1" smtClean="0"/>
              <a:t>để</a:t>
            </a:r>
            <a:r>
              <a:rPr lang="en-US" dirty="0" smtClean="0"/>
              <a:t> </a:t>
            </a:r>
            <a:r>
              <a:rPr lang="en-US" dirty="0" err="1" smtClean="0"/>
              <a:t>hoàn</a:t>
            </a:r>
            <a:r>
              <a:rPr lang="en-US" dirty="0" smtClean="0"/>
              <a:t> </a:t>
            </a:r>
            <a:r>
              <a:rPr lang="en-US" dirty="0" err="1" smtClean="0"/>
              <a:t>thiện</a:t>
            </a:r>
            <a:r>
              <a:rPr lang="en-US" dirty="0" smtClean="0"/>
              <a:t> </a:t>
            </a:r>
            <a:r>
              <a:rPr lang="en-US" dirty="0" err="1" smtClean="0"/>
              <a:t>dự</a:t>
            </a:r>
            <a:r>
              <a:rPr lang="en-US" dirty="0" smtClean="0"/>
              <a:t> </a:t>
            </a:r>
            <a:r>
              <a:rPr lang="en-US" dirty="0" err="1" smtClean="0"/>
              <a:t>án</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bạn</a:t>
            </a:r>
            <a:r>
              <a:rPr lang="en-US" dirty="0" smtClean="0"/>
              <a:t> </a:t>
            </a:r>
            <a:r>
              <a:rPr lang="en-US" dirty="0" err="1" smtClean="0"/>
              <a:t>sẽ</a:t>
            </a:r>
            <a:r>
              <a:rPr lang="en-US" dirty="0" smtClean="0"/>
              <a:t> </a:t>
            </a:r>
            <a:r>
              <a:rPr lang="en-US" dirty="0" err="1" smtClean="0"/>
              <a:t>bị</a:t>
            </a:r>
            <a:r>
              <a:rPr lang="en-US" dirty="0" smtClean="0"/>
              <a:t> </a:t>
            </a:r>
            <a:r>
              <a:rPr lang="en-US" dirty="0" err="1" smtClean="0"/>
              <a:t>rối</a:t>
            </a:r>
            <a:r>
              <a:rPr lang="en-US" dirty="0" smtClean="0"/>
              <a:t> </a:t>
            </a:r>
            <a:r>
              <a:rPr lang="en-US" dirty="0" err="1" smtClean="0"/>
              <a:t>loạn</a:t>
            </a:r>
            <a:r>
              <a:rPr lang="en-US" dirty="0" smtClean="0"/>
              <a:t> </a:t>
            </a:r>
            <a:r>
              <a:rPr lang="en-US" dirty="0" err="1" smtClean="0"/>
              <a:t>khi</a:t>
            </a:r>
            <a:r>
              <a:rPr lang="en-US" dirty="0" smtClean="0"/>
              <a:t> </a:t>
            </a:r>
            <a:r>
              <a:rPr lang="en-US" dirty="0" err="1" smtClean="0"/>
              <a:t>không</a:t>
            </a:r>
            <a:r>
              <a:rPr lang="en-US" dirty="0" smtClean="0"/>
              <a:t> </a:t>
            </a:r>
            <a:r>
              <a:rPr lang="en-US" dirty="0" err="1" smtClean="0"/>
              <a:t>biết</a:t>
            </a:r>
            <a:r>
              <a:rPr lang="en-US" dirty="0" smtClean="0"/>
              <a:t> </a:t>
            </a:r>
            <a:r>
              <a:rPr lang="en-US" dirty="0" err="1" smtClean="0"/>
              <a:t>lúc</a:t>
            </a:r>
            <a:r>
              <a:rPr lang="en-US" dirty="0" smtClean="0"/>
              <a:t> </a:t>
            </a:r>
            <a:r>
              <a:rPr lang="en-US" dirty="0" err="1" smtClean="0"/>
              <a:t>nào</a:t>
            </a:r>
            <a:r>
              <a:rPr lang="en-US" dirty="0" smtClean="0"/>
              <a:t> </a:t>
            </a:r>
            <a:r>
              <a:rPr lang="en-US" dirty="0" err="1" smtClean="0"/>
              <a:t>có</a:t>
            </a:r>
            <a:r>
              <a:rPr lang="en-US" dirty="0" smtClean="0"/>
              <a:t> </a:t>
            </a:r>
            <a:r>
              <a:rPr lang="en-US" dirty="0" err="1" smtClean="0"/>
              <a:t>thể</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dự</a:t>
            </a:r>
            <a:r>
              <a:rPr lang="en-US" dirty="0" smtClean="0"/>
              <a:t> </a:t>
            </a:r>
            <a:r>
              <a:rPr lang="en-US" dirty="0" err="1" smtClean="0"/>
              <a:t>án</a:t>
            </a:r>
            <a:r>
              <a:rPr lang="en-US" dirty="0" smtClean="0"/>
              <a:t>, và </a:t>
            </a:r>
            <a:r>
              <a:rPr lang="en-US" dirty="0" err="1" smtClean="0"/>
              <a:t>khách</a:t>
            </a:r>
            <a:r>
              <a:rPr lang="en-US" dirty="0" smtClean="0"/>
              <a:t> </a:t>
            </a:r>
            <a:r>
              <a:rPr lang="en-US" dirty="0" err="1" smtClean="0"/>
              <a:t>hàng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sẽ</a:t>
            </a:r>
            <a:r>
              <a:rPr lang="en-US" dirty="0" smtClean="0"/>
              <a:t> </a:t>
            </a:r>
            <a:r>
              <a:rPr lang="en-US" dirty="0" err="1" smtClean="0"/>
              <a:t>nổi</a:t>
            </a:r>
            <a:r>
              <a:rPr lang="en-US" dirty="0" smtClean="0"/>
              <a:t> </a:t>
            </a:r>
            <a:r>
              <a:rPr lang="en-US" dirty="0" err="1" smtClean="0"/>
              <a:t>cáu</a:t>
            </a:r>
            <a:r>
              <a:rPr lang="en-US" dirty="0" smtClean="0"/>
              <a:t> </a:t>
            </a:r>
            <a:r>
              <a:rPr lang="en-US" dirty="0" err="1" smtClean="0"/>
              <a:t>vì</a:t>
            </a:r>
            <a:r>
              <a:rPr lang="en-US" dirty="0" smtClean="0"/>
              <a:t> </a:t>
            </a:r>
            <a:r>
              <a:rPr lang="en-US" dirty="0" err="1" smtClean="0"/>
              <a:t>dự</a:t>
            </a:r>
            <a:r>
              <a:rPr lang="en-US" dirty="0" smtClean="0"/>
              <a:t> </a:t>
            </a:r>
            <a:r>
              <a:rPr lang="en-US" dirty="0" err="1" smtClean="0"/>
              <a:t>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kéo</a:t>
            </a:r>
            <a:r>
              <a:rPr lang="en-US" dirty="0" smtClean="0"/>
              <a:t> </a:t>
            </a:r>
            <a:r>
              <a:rPr lang="en-US" dirty="0" err="1" smtClean="0"/>
              <a:t>dài</a:t>
            </a:r>
            <a:r>
              <a:rPr lang="en-US" dirty="0" smtClean="0"/>
              <a:t> </a:t>
            </a:r>
            <a:r>
              <a:rPr lang="en-US" dirty="0" err="1" smtClean="0"/>
              <a:t>quá</a:t>
            </a:r>
            <a:r>
              <a:rPr lang="en-US" dirty="0" smtClean="0"/>
              <a:t> </a:t>
            </a:r>
            <a:r>
              <a:rPr lang="en-US" dirty="0" err="1" smtClean="0"/>
              <a:t>mức</a:t>
            </a:r>
            <a:r>
              <a:rPr lang="en-US" dirty="0" smtClean="0"/>
              <a:t>.</a:t>
            </a:r>
          </a:p>
          <a:p>
            <a:r>
              <a:rPr lang="en-US" dirty="0" err="1" smtClean="0"/>
              <a:t>Mặc</a:t>
            </a:r>
            <a:r>
              <a:rPr lang="en-US" dirty="0" smtClean="0"/>
              <a:t> </a:t>
            </a:r>
            <a:r>
              <a:rPr lang="en-US" dirty="0" err="1" smtClean="0"/>
              <a:t>dù</a:t>
            </a:r>
            <a:r>
              <a:rPr lang="en-US" dirty="0" smtClean="0"/>
              <a:t> </a:t>
            </a:r>
            <a:r>
              <a:rPr lang="en-US" dirty="0" err="1" smtClean="0"/>
              <a:t>việc</a:t>
            </a:r>
            <a:r>
              <a:rPr lang="en-US" dirty="0" smtClean="0"/>
              <a:t> </a:t>
            </a:r>
            <a:r>
              <a:rPr lang="en-US" dirty="0" err="1" smtClean="0"/>
              <a:t>dự</a:t>
            </a:r>
            <a:r>
              <a:rPr lang="en-US" dirty="0" smtClean="0"/>
              <a:t> </a:t>
            </a:r>
            <a:r>
              <a:rPr lang="en-US" dirty="0" err="1" smtClean="0"/>
              <a:t>toán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tính</a:t>
            </a:r>
            <a:r>
              <a:rPr lang="en-US" dirty="0" smtClean="0"/>
              <a:t> </a:t>
            </a:r>
            <a:r>
              <a:rPr lang="en-US" dirty="0" err="1" smtClean="0"/>
              <a:t>nghệ</a:t>
            </a:r>
            <a:r>
              <a:rPr lang="en-US" dirty="0" smtClean="0"/>
              <a:t> </a:t>
            </a:r>
            <a:r>
              <a:rPr lang="en-US" dirty="0" err="1" smtClean="0"/>
              <a:t>thuật</a:t>
            </a:r>
            <a:r>
              <a:rPr lang="en-US" dirty="0" smtClean="0"/>
              <a:t> </a:t>
            </a:r>
            <a:r>
              <a:rPr lang="en-US" dirty="0" err="1" smtClean="0"/>
              <a:t>hơn</a:t>
            </a:r>
            <a:r>
              <a:rPr lang="en-US" dirty="0" smtClean="0"/>
              <a:t> </a:t>
            </a:r>
            <a:r>
              <a:rPr lang="en-US" dirty="0" err="1" smtClean="0"/>
              <a:t>là</a:t>
            </a:r>
            <a:r>
              <a:rPr lang="en-US" dirty="0" smtClean="0"/>
              <a:t> </a:t>
            </a:r>
            <a:r>
              <a:rPr lang="en-US" dirty="0" err="1" smtClean="0"/>
              <a:t>khoa</a:t>
            </a:r>
            <a:r>
              <a:rPr lang="en-US" dirty="0" smtClean="0"/>
              <a:t> </a:t>
            </a:r>
            <a:r>
              <a:rPr lang="en-US" dirty="0" err="1" smtClean="0"/>
              <a:t>học</a:t>
            </a:r>
            <a:r>
              <a:rPr lang="en-US" dirty="0" smtClean="0"/>
              <a:t>, </a:t>
            </a:r>
            <a:r>
              <a:rPr lang="en-US" dirty="0" err="1" smtClean="0"/>
              <a:t>nhưng</a:t>
            </a:r>
            <a:r>
              <a:rPr lang="en-US" dirty="0" smtClean="0"/>
              <a:t> </a:t>
            </a:r>
            <a:r>
              <a:rPr lang="en-US" dirty="0" err="1" smtClean="0"/>
              <a:t>không</a:t>
            </a:r>
            <a:r>
              <a:rPr lang="en-US" dirty="0" smtClean="0"/>
              <a:t> </a:t>
            </a:r>
            <a:r>
              <a:rPr lang="en-US" dirty="0" err="1" smtClean="0"/>
              <a:t>ai</a:t>
            </a:r>
            <a:r>
              <a:rPr lang="en-US" dirty="0" smtClean="0"/>
              <a:t> </a:t>
            </a:r>
            <a:r>
              <a:rPr lang="en-US" dirty="0" err="1" smtClean="0"/>
              <a:t>được</a:t>
            </a:r>
            <a:r>
              <a:rPr lang="en-US" dirty="0" smtClean="0"/>
              <a:t> </a:t>
            </a:r>
            <a:r>
              <a:rPr lang="en-US" dirty="0" err="1" smtClean="0"/>
              <a:t>khuyến</a:t>
            </a:r>
            <a:r>
              <a:rPr lang="en-US" dirty="0" smtClean="0"/>
              <a:t> </a:t>
            </a:r>
            <a:r>
              <a:rPr lang="en-US" dirty="0" err="1" smtClean="0"/>
              <a:t>khích</a:t>
            </a:r>
            <a:r>
              <a:rPr lang="en-US" dirty="0" smtClean="0"/>
              <a:t> </a:t>
            </a:r>
            <a:r>
              <a:rPr lang="en-US" dirty="0" err="1" smtClean="0"/>
              <a:t>bỏ</a:t>
            </a:r>
            <a:r>
              <a:rPr lang="en-US" dirty="0" smtClean="0"/>
              <a:t> qua </a:t>
            </a:r>
            <a:r>
              <a:rPr lang="en-US" dirty="0" err="1" smtClean="0"/>
              <a:t>khi</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dự</a:t>
            </a:r>
            <a:r>
              <a:rPr lang="en-US" dirty="0" smtClean="0"/>
              <a:t> </a:t>
            </a:r>
            <a:r>
              <a:rPr lang="en-US" dirty="0" err="1" smtClean="0"/>
              <a:t>án</a:t>
            </a:r>
            <a:r>
              <a:rPr lang="en-US" dirty="0" smtClean="0"/>
              <a:t>. Trong CNTT, </a:t>
            </a:r>
            <a:r>
              <a:rPr lang="en-US" dirty="0" err="1" smtClean="0"/>
              <a:t>rất</a:t>
            </a:r>
            <a:r>
              <a:rPr lang="en-US" dirty="0" smtClean="0"/>
              <a:t> </a:t>
            </a:r>
            <a:r>
              <a:rPr lang="en-US" dirty="0" err="1" smtClean="0"/>
              <a:t>nhiều</a:t>
            </a:r>
            <a:r>
              <a:rPr lang="en-US" dirty="0" smtClean="0"/>
              <a:t> </a:t>
            </a:r>
            <a:r>
              <a:rPr lang="en-US" dirty="0" err="1" smtClean="0"/>
              <a:t>dự</a:t>
            </a:r>
            <a:r>
              <a:rPr lang="en-US" dirty="0" smtClean="0"/>
              <a:t> </a:t>
            </a:r>
            <a:r>
              <a:rPr lang="en-US" dirty="0" err="1" smtClean="0"/>
              <a:t>án</a:t>
            </a:r>
            <a:r>
              <a:rPr lang="en-US" dirty="0" smtClean="0"/>
              <a:t> </a:t>
            </a:r>
            <a:r>
              <a:rPr lang="en-US" dirty="0" err="1" smtClean="0"/>
              <a:t>đã</a:t>
            </a:r>
            <a:r>
              <a:rPr lang="en-US" dirty="0" smtClean="0"/>
              <a:t> </a:t>
            </a:r>
            <a:r>
              <a:rPr lang="en-US" dirty="0" err="1" smtClean="0"/>
              <a:t>bị</a:t>
            </a:r>
            <a:r>
              <a:rPr lang="en-US" dirty="0" smtClean="0"/>
              <a:t> </a:t>
            </a:r>
            <a:r>
              <a:rPr lang="en-US" dirty="0" err="1" smtClean="0"/>
              <a:t>hỏng</a:t>
            </a:r>
            <a:r>
              <a:rPr lang="en-US" dirty="0" smtClean="0"/>
              <a:t> </a:t>
            </a:r>
            <a:r>
              <a:rPr lang="en-US" dirty="0" err="1" smtClean="0"/>
              <a:t>vì</a:t>
            </a:r>
            <a:r>
              <a:rPr lang="en-US" dirty="0" smtClean="0"/>
              <a:t> </a:t>
            </a:r>
            <a:r>
              <a:rPr lang="en-US" dirty="0" err="1" smtClean="0"/>
              <a:t>không</a:t>
            </a:r>
            <a:r>
              <a:rPr lang="en-US" dirty="0" smtClean="0"/>
              <a:t> </a:t>
            </a:r>
            <a:r>
              <a:rPr lang="en-US" dirty="0" err="1" smtClean="0"/>
              <a:t>có</a:t>
            </a:r>
            <a:r>
              <a:rPr lang="en-US" dirty="0" smtClean="0"/>
              <a:t> </a:t>
            </a:r>
            <a:r>
              <a:rPr lang="en-US" dirty="0" err="1" smtClean="0"/>
              <a:t>dự</a:t>
            </a:r>
            <a:r>
              <a:rPr lang="en-US" dirty="0" smtClean="0"/>
              <a:t> </a:t>
            </a:r>
            <a:r>
              <a:rPr lang="en-US" dirty="0" err="1" smtClean="0"/>
              <a:t>toán</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bất</a:t>
            </a:r>
            <a:r>
              <a:rPr lang="en-US" dirty="0" smtClean="0"/>
              <a:t> </a:t>
            </a:r>
            <a:r>
              <a:rPr lang="en-US" dirty="0" err="1" smtClean="0"/>
              <a:t>kỳ</a:t>
            </a:r>
            <a:r>
              <a:rPr lang="en-US" dirty="0" smtClean="0"/>
              <a:t> </a:t>
            </a:r>
            <a:r>
              <a:rPr lang="en-US" dirty="0" err="1" smtClean="0"/>
              <a:t>một</a:t>
            </a:r>
            <a:r>
              <a:rPr lang="en-US" dirty="0" smtClean="0"/>
              <a:t> </a:t>
            </a:r>
            <a:r>
              <a:rPr lang="en-US" dirty="0" err="1" smtClean="0"/>
              <a:t>dự</a:t>
            </a:r>
            <a:r>
              <a:rPr lang="en-US" dirty="0" smtClean="0"/>
              <a:t> </a:t>
            </a:r>
            <a:r>
              <a:rPr lang="en-US" dirty="0" err="1" smtClean="0"/>
              <a:t>án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nào</a:t>
            </a:r>
            <a:r>
              <a:rPr lang="en-US" dirty="0" smtClean="0"/>
              <a:t>, </a:t>
            </a:r>
            <a:r>
              <a:rPr lang="en-US" dirty="0" err="1" smtClean="0"/>
              <a:t>chúng</a:t>
            </a:r>
            <a:r>
              <a:rPr lang="en-US" dirty="0" smtClean="0"/>
              <a:t> ta </a:t>
            </a:r>
            <a:r>
              <a:rPr lang="en-US" dirty="0" err="1" smtClean="0"/>
              <a:t>phải</a:t>
            </a:r>
            <a:r>
              <a:rPr lang="en-US" dirty="0" smtClean="0"/>
              <a:t> </a:t>
            </a:r>
            <a:r>
              <a:rPr lang="en-US" dirty="0" err="1" smtClean="0"/>
              <a:t>biết</a:t>
            </a:r>
            <a:r>
              <a:rPr lang="en-US" dirty="0" smtClean="0"/>
              <a:t> </a:t>
            </a:r>
            <a:r>
              <a:rPr lang="en-US" dirty="0" err="1" smtClean="0"/>
              <a:t>cần</a:t>
            </a:r>
            <a:r>
              <a:rPr lang="en-US" dirty="0" smtClean="0"/>
              <a:t> </a:t>
            </a:r>
            <a:r>
              <a:rPr lang="en-US" dirty="0" err="1" smtClean="0"/>
              <a:t>dành</a:t>
            </a:r>
            <a:r>
              <a:rPr lang="en-US" dirty="0" smtClean="0"/>
              <a:t> </a:t>
            </a:r>
            <a:r>
              <a:rPr lang="en-US" dirty="0" err="1" smtClean="0"/>
              <a:t>bao</a:t>
            </a:r>
            <a:r>
              <a:rPr lang="en-US" dirty="0" smtClean="0"/>
              <a:t> </a:t>
            </a:r>
            <a:r>
              <a:rPr lang="en-US" dirty="0" err="1" smtClean="0"/>
              <a:t>nhiêu</a:t>
            </a:r>
            <a:r>
              <a:rPr lang="en-US" dirty="0" smtClean="0"/>
              <a:t> </a:t>
            </a:r>
            <a:r>
              <a:rPr lang="en-US" dirty="0" err="1" smtClean="0"/>
              <a:t>thời</a:t>
            </a:r>
            <a:r>
              <a:rPr lang="en-US" dirty="0" smtClean="0"/>
              <a:t> </a:t>
            </a:r>
            <a:r>
              <a:rPr lang="en-US" dirty="0" err="1" smtClean="0"/>
              <a:t>gian</a:t>
            </a:r>
            <a:r>
              <a:rPr lang="en-US" dirty="0" smtClean="0"/>
              <a:t> và </a:t>
            </a:r>
            <a:r>
              <a:rPr lang="en-US" dirty="0" err="1" smtClean="0"/>
              <a:t>nỗ</a:t>
            </a:r>
            <a:r>
              <a:rPr lang="en-US" dirty="0" smtClean="0"/>
              <a:t> </a:t>
            </a:r>
            <a:r>
              <a:rPr lang="en-US" dirty="0" err="1" smtClean="0"/>
              <a:t>lực</a:t>
            </a:r>
            <a:r>
              <a:rPr lang="en-US" dirty="0" smtClean="0"/>
              <a:t> </a:t>
            </a:r>
            <a:r>
              <a:rPr lang="en-US" dirty="0" err="1" smtClean="0"/>
              <a:t>để</a:t>
            </a:r>
            <a:r>
              <a:rPr lang="en-US" dirty="0" smtClean="0"/>
              <a:t> </a:t>
            </a:r>
            <a:r>
              <a:rPr lang="en-US" dirty="0" err="1" smtClean="0"/>
              <a:t>hoàn</a:t>
            </a:r>
            <a:r>
              <a:rPr lang="en-US" dirty="0" smtClean="0"/>
              <a:t> </a:t>
            </a:r>
            <a:r>
              <a:rPr lang="en-US" dirty="0" err="1" smtClean="0"/>
              <a:t>thiện</a:t>
            </a:r>
            <a:r>
              <a:rPr lang="en-US" dirty="0" smtClean="0"/>
              <a:t> </a:t>
            </a:r>
            <a:r>
              <a:rPr lang="en-US" dirty="0" err="1" smtClean="0"/>
              <a:t>dự</a:t>
            </a:r>
            <a:r>
              <a:rPr lang="en-US" dirty="0" smtClean="0"/>
              <a:t> </a:t>
            </a:r>
            <a:r>
              <a:rPr lang="en-US" dirty="0" err="1" smtClean="0"/>
              <a:t>án</a:t>
            </a:r>
            <a:r>
              <a:rPr lang="en-US" dirty="0" smtClean="0"/>
              <a:t>.</a:t>
            </a:r>
          </a:p>
          <a:p>
            <a:endParaRPr lang="en-US" dirty="0"/>
          </a:p>
        </p:txBody>
      </p:sp>
    </p:spTree>
    <p:extLst>
      <p:ext uri="{BB962C8B-B14F-4D97-AF65-F5344CB8AC3E}">
        <p14:creationId xmlns:p14="http://schemas.microsoft.com/office/powerpoint/2010/main" val="412984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4638"/>
            <a:ext cx="8686800" cy="1143000"/>
          </a:xfrm>
        </p:spPr>
        <p:txBody>
          <a:bodyPr>
            <a:normAutofit fontScale="90000"/>
          </a:bodyPr>
          <a:lstStyle/>
          <a:p>
            <a:r>
              <a:rPr lang="en-US" dirty="0" err="1" smtClean="0"/>
              <a:t>Tầm</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a:t>
            </a:r>
            <a:r>
              <a:rPr lang="en-US" dirty="0" err="1" smtClean="0"/>
              <a:t>dự</a:t>
            </a:r>
            <a:r>
              <a:rPr lang="en-US" dirty="0" smtClean="0"/>
              <a:t> </a:t>
            </a:r>
            <a:r>
              <a:rPr lang="en-US" dirty="0" err="1" smtClean="0"/>
              <a:t>toán</a:t>
            </a:r>
            <a:r>
              <a:rPr lang="en-US" dirty="0" smtClean="0"/>
              <a:t> và </a:t>
            </a:r>
            <a:r>
              <a:rPr lang="en-US" dirty="0" err="1" smtClean="0"/>
              <a:t>quản</a:t>
            </a:r>
            <a:r>
              <a:rPr lang="en-US" dirty="0" smtClean="0"/>
              <a:t> </a:t>
            </a:r>
            <a:r>
              <a:rPr lang="en-US" dirty="0" err="1" smtClean="0"/>
              <a:t>trị</a:t>
            </a:r>
            <a:endParaRPr lang="en-US" dirty="0"/>
          </a:p>
        </p:txBody>
      </p:sp>
      <p:sp>
        <p:nvSpPr>
          <p:cNvPr id="3" name="Marcador de contenido 2"/>
          <p:cNvSpPr>
            <a:spLocks noGrp="1"/>
          </p:cNvSpPr>
          <p:nvPr>
            <p:ph idx="1"/>
          </p:nvPr>
        </p:nvSpPr>
        <p:spPr/>
        <p:txBody>
          <a:bodyPr>
            <a:normAutofit fontScale="70000" lnSpcReduction="20000"/>
          </a:bodyPr>
          <a:lstStyle/>
          <a:p>
            <a:r>
              <a:rPr lang="en-US" dirty="0" err="1" smtClean="0"/>
              <a:t>Hãy</a:t>
            </a:r>
            <a:r>
              <a:rPr lang="en-US" dirty="0" smtClean="0"/>
              <a:t> </a:t>
            </a:r>
            <a:r>
              <a:rPr lang="en-US" dirty="0" err="1" smtClean="0"/>
              <a:t>xem</a:t>
            </a:r>
            <a:r>
              <a:rPr lang="en-US" dirty="0" smtClean="0"/>
              <a:t> </a:t>
            </a:r>
            <a:r>
              <a:rPr lang="en-US" dirty="0" err="1" smtClean="0"/>
              <a:t>số</a:t>
            </a:r>
            <a:r>
              <a:rPr lang="en-US" dirty="0" smtClean="0"/>
              <a:t> </a:t>
            </a:r>
            <a:r>
              <a:rPr lang="en-US" dirty="0" err="1" smtClean="0"/>
              <a:t>phần</a:t>
            </a:r>
            <a:r>
              <a:rPr lang="en-US" dirty="0" smtClean="0"/>
              <a:t> </a:t>
            </a:r>
            <a:r>
              <a:rPr lang="en-US" dirty="0" err="1" smtClean="0"/>
              <a:t>trăm</a:t>
            </a:r>
            <a:r>
              <a:rPr lang="en-US" dirty="0" smtClean="0"/>
              <a:t> </a:t>
            </a:r>
            <a:r>
              <a:rPr lang="en-US" dirty="0" err="1" smtClean="0"/>
              <a:t>dưới</a:t>
            </a:r>
            <a:r>
              <a:rPr lang="en-US" dirty="0" smtClean="0"/>
              <a:t> </a:t>
            </a:r>
            <a:r>
              <a:rPr lang="en-US" dirty="0" err="1" smtClean="0"/>
              <a:t>đây</a:t>
            </a:r>
            <a:r>
              <a:rPr lang="en-US" dirty="0" smtClean="0"/>
              <a:t> </a:t>
            </a:r>
            <a:r>
              <a:rPr lang="en-US" dirty="0" err="1" smtClean="0"/>
              <a:t>để</a:t>
            </a:r>
            <a:r>
              <a:rPr lang="en-US" dirty="0" smtClean="0"/>
              <a:t> </a:t>
            </a:r>
            <a:r>
              <a:rPr lang="en-US" dirty="0" err="1" smtClean="0"/>
              <a:t>có</a:t>
            </a:r>
            <a:r>
              <a:rPr lang="en-US" dirty="0" smtClean="0"/>
              <a:t> </a:t>
            </a:r>
            <a:r>
              <a:rPr lang="en-US" dirty="0" err="1" smtClean="0"/>
              <a:t>một</a:t>
            </a:r>
            <a:r>
              <a:rPr lang="en-US" dirty="0" smtClean="0"/>
              <a:t> </a:t>
            </a:r>
            <a:r>
              <a:rPr lang="en-US" dirty="0" err="1" smtClean="0"/>
              <a:t>dự</a:t>
            </a:r>
            <a:r>
              <a:rPr lang="en-US" dirty="0" smtClean="0"/>
              <a:t> </a:t>
            </a:r>
            <a:r>
              <a:rPr lang="en-US" dirty="0" err="1" smtClean="0"/>
              <a:t>toán</a:t>
            </a:r>
            <a:r>
              <a:rPr lang="en-US" dirty="0" smtClean="0"/>
              <a:t> và </a:t>
            </a:r>
            <a:r>
              <a:rPr lang="en-US" dirty="0" err="1" smtClean="0"/>
              <a:t>quản</a:t>
            </a:r>
            <a:r>
              <a:rPr lang="en-US" dirty="0" smtClean="0"/>
              <a:t> </a:t>
            </a:r>
            <a:r>
              <a:rPr lang="en-US" dirty="0" err="1" smtClean="0"/>
              <a:t>trị</a:t>
            </a:r>
            <a:r>
              <a:rPr lang="en-US" dirty="0" smtClean="0"/>
              <a:t> </a:t>
            </a:r>
            <a:r>
              <a:rPr lang="en-US" dirty="0" err="1" smtClean="0"/>
              <a:t>tốt</a:t>
            </a:r>
            <a:r>
              <a:rPr lang="en-US" dirty="0" smtClean="0"/>
              <a:t>:</a:t>
            </a:r>
          </a:p>
          <a:p>
            <a:pPr lvl="1"/>
            <a:r>
              <a:rPr lang="en-US" dirty="0" smtClean="0"/>
              <a:t>Số </a:t>
            </a:r>
            <a:r>
              <a:rPr lang="en-US" dirty="0" err="1" smtClean="0"/>
              <a:t>trung</a:t>
            </a:r>
            <a:r>
              <a:rPr lang="en-US" dirty="0" smtClean="0"/>
              <a:t> </a:t>
            </a:r>
            <a:r>
              <a:rPr lang="en-US" dirty="0" err="1" smtClean="0"/>
              <a:t>bình</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a:t>
            </a:r>
            <a:r>
              <a:rPr lang="en-US" dirty="0" err="1" smtClean="0"/>
              <a:t>vượt</a:t>
            </a:r>
            <a:r>
              <a:rPr lang="en-US" dirty="0" smtClean="0"/>
              <a:t> </a:t>
            </a:r>
            <a:r>
              <a:rPr lang="en-US" dirty="0" err="1" smtClean="0"/>
              <a:t>quá</a:t>
            </a:r>
            <a:r>
              <a:rPr lang="en-US" dirty="0" smtClean="0"/>
              <a:t> </a:t>
            </a:r>
            <a:r>
              <a:rPr lang="en-US" dirty="0" err="1" smtClean="0"/>
              <a:t>ngân</a:t>
            </a:r>
            <a:r>
              <a:rPr lang="en-US" dirty="0" smtClean="0"/>
              <a:t> sách </a:t>
            </a:r>
            <a:r>
              <a:rPr lang="en-US" dirty="0" err="1" smtClean="0"/>
              <a:t>dự</a:t>
            </a:r>
            <a:r>
              <a:rPr lang="en-US" dirty="0" smtClean="0"/>
              <a:t> </a:t>
            </a:r>
            <a:r>
              <a:rPr lang="en-US" dirty="0" err="1" smtClean="0"/>
              <a:t>toán</a:t>
            </a:r>
            <a:r>
              <a:rPr lang="en-US" dirty="0" smtClean="0"/>
              <a:t> </a:t>
            </a:r>
            <a:r>
              <a:rPr lang="en-US" dirty="0" err="1" smtClean="0"/>
              <a:t>là</a:t>
            </a:r>
            <a:r>
              <a:rPr lang="en-US" dirty="0" smtClean="0"/>
              <a:t> 90% và </a:t>
            </a:r>
            <a:r>
              <a:rPr lang="en-US" dirty="0" err="1" smtClean="0"/>
              <a:t>thời</a:t>
            </a:r>
            <a:r>
              <a:rPr lang="en-US" dirty="0" smtClean="0"/>
              <a:t> </a:t>
            </a:r>
            <a:r>
              <a:rPr lang="en-US" dirty="0" err="1" smtClean="0"/>
              <a:t>gian</a:t>
            </a:r>
            <a:r>
              <a:rPr lang="en-US" dirty="0" smtClean="0"/>
              <a:t> </a:t>
            </a:r>
            <a:r>
              <a:rPr lang="en-US" dirty="0" err="1" smtClean="0"/>
              <a:t>ước</a:t>
            </a:r>
            <a:r>
              <a:rPr lang="en-US" dirty="0" smtClean="0"/>
              <a:t> </a:t>
            </a:r>
            <a:r>
              <a:rPr lang="en-US" dirty="0" err="1" smtClean="0"/>
              <a:t>tính</a:t>
            </a:r>
            <a:r>
              <a:rPr lang="en-US" dirty="0" smtClean="0"/>
              <a:t> </a:t>
            </a:r>
            <a:r>
              <a:rPr lang="en-US" dirty="0" err="1" smtClean="0"/>
              <a:t>là</a:t>
            </a:r>
            <a:r>
              <a:rPr lang="en-US" dirty="0" smtClean="0"/>
              <a:t> 120%.</a:t>
            </a:r>
          </a:p>
          <a:p>
            <a:pPr lvl="1"/>
            <a:r>
              <a:rPr lang="en-US" dirty="0" smtClean="0"/>
              <a:t>52.7% </a:t>
            </a:r>
            <a:r>
              <a:rPr lang="en-US" dirty="0" err="1" smtClean="0"/>
              <a:t>số</a:t>
            </a:r>
            <a:r>
              <a:rPr lang="en-US" dirty="0" smtClean="0"/>
              <a:t> </a:t>
            </a:r>
            <a:r>
              <a:rPr lang="en-US" dirty="0" err="1" smtClean="0"/>
              <a:t>dự</a:t>
            </a:r>
            <a:r>
              <a:rPr lang="en-US" dirty="0" smtClean="0"/>
              <a:t> </a:t>
            </a:r>
            <a:r>
              <a:rPr lang="en-US" dirty="0" err="1" smtClean="0"/>
              <a:t>án</a:t>
            </a:r>
            <a:r>
              <a:rPr lang="en-US" dirty="0" smtClean="0"/>
              <a:t> </a:t>
            </a:r>
            <a:r>
              <a:rPr lang="en-US" dirty="0" err="1" smtClean="0"/>
              <a:t>sẽ</a:t>
            </a:r>
            <a:r>
              <a:rPr lang="en-US" dirty="0" smtClean="0"/>
              <a:t> </a:t>
            </a:r>
            <a:r>
              <a:rPr lang="en-US" dirty="0" err="1" smtClean="0"/>
              <a:t>tiêu</a:t>
            </a:r>
            <a:r>
              <a:rPr lang="en-US" dirty="0" smtClean="0"/>
              <a:t> </a:t>
            </a:r>
            <a:r>
              <a:rPr lang="en-US" dirty="0" err="1" smtClean="0"/>
              <a:t>tốn</a:t>
            </a:r>
            <a:r>
              <a:rPr lang="en-US" dirty="0" smtClean="0"/>
              <a:t> 189% </a:t>
            </a:r>
            <a:r>
              <a:rPr lang="en-US" dirty="0" err="1" smtClean="0"/>
              <a:t>giá</a:t>
            </a:r>
            <a:r>
              <a:rPr lang="en-US" dirty="0" smtClean="0"/>
              <a:t> </a:t>
            </a:r>
            <a:r>
              <a:rPr lang="en-US" dirty="0" err="1" smtClean="0"/>
              <a:t>dự</a:t>
            </a:r>
            <a:r>
              <a:rPr lang="en-US" dirty="0" smtClean="0"/>
              <a:t> </a:t>
            </a:r>
            <a:r>
              <a:rPr lang="en-US" dirty="0" err="1" smtClean="0"/>
              <a:t>kiến</a:t>
            </a:r>
            <a:r>
              <a:rPr lang="en-US" dirty="0" smtClean="0"/>
              <a:t> ban </a:t>
            </a:r>
            <a:r>
              <a:rPr lang="en-US" dirty="0" err="1" smtClean="0"/>
              <a:t>đầu</a:t>
            </a:r>
            <a:r>
              <a:rPr lang="en-US" dirty="0" smtClean="0"/>
              <a:t>.</a:t>
            </a:r>
          </a:p>
          <a:p>
            <a:pPr lvl="1"/>
            <a:r>
              <a:rPr lang="en-US" dirty="0" smtClean="0"/>
              <a:t>Trung </a:t>
            </a:r>
            <a:r>
              <a:rPr lang="en-US" dirty="0" err="1" smtClean="0"/>
              <a:t>bình</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phát</a:t>
            </a:r>
            <a:r>
              <a:rPr lang="en-US" dirty="0" smtClean="0"/>
              <a:t> </a:t>
            </a:r>
            <a:r>
              <a:rPr lang="en-US" dirty="0" err="1" smtClean="0"/>
              <a:t>sinh</a:t>
            </a:r>
            <a:r>
              <a:rPr lang="en-US" dirty="0" smtClean="0"/>
              <a:t> </a:t>
            </a:r>
            <a:r>
              <a:rPr lang="en-US" dirty="0" err="1" smtClean="0"/>
              <a:t>là</a:t>
            </a:r>
            <a:r>
              <a:rPr lang="en-US" dirty="0" smtClean="0"/>
              <a:t> 222% </a:t>
            </a:r>
            <a:r>
              <a:rPr lang="en-US" dirty="0" err="1" smtClean="0"/>
              <a:t>dự</a:t>
            </a:r>
            <a:r>
              <a:rPr lang="en-US" dirty="0" smtClean="0"/>
              <a:t> </a:t>
            </a:r>
            <a:r>
              <a:rPr lang="en-US" dirty="0" err="1" smtClean="0"/>
              <a:t>toán</a:t>
            </a:r>
            <a:r>
              <a:rPr lang="en-US" dirty="0" smtClean="0"/>
              <a:t> ban </a:t>
            </a:r>
            <a:r>
              <a:rPr lang="en-US" dirty="0" err="1" smtClean="0"/>
              <a:t>đầu</a:t>
            </a:r>
            <a:r>
              <a:rPr lang="en-US" dirty="0" smtClean="0"/>
              <a:t>.</a:t>
            </a:r>
          </a:p>
          <a:p>
            <a:pPr lvl="1"/>
            <a:r>
              <a:rPr lang="en-US" dirty="0" err="1" smtClean="0"/>
              <a:t>Chỉ</a:t>
            </a:r>
            <a:r>
              <a:rPr lang="en-US" dirty="0" smtClean="0"/>
              <a:t> 16.2% (9% </a:t>
            </a:r>
            <a:r>
              <a:rPr lang="en-US" dirty="0" err="1" smtClean="0"/>
              <a:t>cho</a:t>
            </a:r>
            <a:r>
              <a:rPr lang="en-US" dirty="0" smtClean="0"/>
              <a:t> </a:t>
            </a:r>
            <a:r>
              <a:rPr lang="en-US" dirty="0" err="1" smtClean="0"/>
              <a:t>các</a:t>
            </a:r>
            <a:r>
              <a:rPr lang="en-US" dirty="0" smtClean="0"/>
              <a:t> </a:t>
            </a:r>
            <a:r>
              <a:rPr lang="en-US" dirty="0" err="1" smtClean="0"/>
              <a:t>công</a:t>
            </a:r>
            <a:r>
              <a:rPr lang="en-US" dirty="0" smtClean="0"/>
              <a:t> ty </a:t>
            </a:r>
            <a:r>
              <a:rPr lang="en-US" dirty="0" err="1" smtClean="0"/>
              <a:t>lớn</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a:t>
            </a:r>
            <a:r>
              <a:rPr lang="en-US" dirty="0" err="1" smtClean="0"/>
              <a:t>được</a:t>
            </a:r>
            <a:r>
              <a:rPr lang="en-US" dirty="0" smtClean="0"/>
              <a:t> </a:t>
            </a:r>
            <a:r>
              <a:rPr lang="en-US" dirty="0" err="1" smtClean="0"/>
              <a:t>hoàn</a:t>
            </a:r>
            <a:r>
              <a:rPr lang="en-US" dirty="0" smtClean="0"/>
              <a:t> </a:t>
            </a:r>
            <a:r>
              <a:rPr lang="en-US" dirty="0" err="1" smtClean="0"/>
              <a:t>thiện</a:t>
            </a:r>
            <a:r>
              <a:rPr lang="en-US" dirty="0" smtClean="0"/>
              <a:t> trong </a:t>
            </a:r>
            <a:r>
              <a:rPr lang="en-US" dirty="0" err="1" smtClean="0"/>
              <a:t>thời</a:t>
            </a:r>
            <a:r>
              <a:rPr lang="en-US" dirty="0"/>
              <a:t> </a:t>
            </a:r>
            <a:r>
              <a:rPr lang="en-US" dirty="0" err="1"/>
              <a:t>gian</a:t>
            </a:r>
            <a:r>
              <a:rPr lang="en-US" dirty="0"/>
              <a:t> và </a:t>
            </a:r>
            <a:r>
              <a:rPr lang="en-US" dirty="0" err="1"/>
              <a:t>ngân</a:t>
            </a:r>
            <a:r>
              <a:rPr lang="en-US" dirty="0"/>
              <a:t> sách </a:t>
            </a:r>
            <a:r>
              <a:rPr lang="en-US" dirty="0" err="1" smtClean="0"/>
              <a:t>dự</a:t>
            </a:r>
            <a:r>
              <a:rPr lang="en-US" dirty="0" smtClean="0"/>
              <a:t> </a:t>
            </a:r>
            <a:r>
              <a:rPr lang="en-US" dirty="0" err="1" smtClean="0"/>
              <a:t>toán</a:t>
            </a:r>
            <a:r>
              <a:rPr lang="en-US" dirty="0" smtClean="0"/>
              <a:t>.</a:t>
            </a:r>
          </a:p>
          <a:p>
            <a:pPr lvl="1"/>
            <a:r>
              <a:rPr lang="en-US" dirty="0" smtClean="0"/>
              <a:t>75%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lớn</a:t>
            </a:r>
            <a:r>
              <a:rPr lang="en-US" dirty="0" smtClean="0"/>
              <a:t> </a:t>
            </a:r>
            <a:r>
              <a:rPr lang="en-US" dirty="0" err="1" smtClean="0"/>
              <a:t>không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hợp</a:t>
            </a:r>
            <a:r>
              <a:rPr lang="en-US" dirty="0" smtClean="0"/>
              <a:t> </a:t>
            </a:r>
            <a:r>
              <a:rPr lang="en-US" dirty="0" err="1" smtClean="0"/>
              <a:t>lý</a:t>
            </a:r>
            <a:r>
              <a:rPr lang="en-US" dirty="0" smtClean="0"/>
              <a:t>.</a:t>
            </a:r>
          </a:p>
          <a:p>
            <a:pPr lvl="1"/>
            <a:r>
              <a:rPr lang="en-US" dirty="0" smtClean="0"/>
              <a:t>15% </a:t>
            </a:r>
            <a:r>
              <a:rPr lang="en-US" dirty="0" err="1" smtClean="0"/>
              <a:t>các</a:t>
            </a:r>
            <a:r>
              <a:rPr lang="en-US" dirty="0" smtClean="0"/>
              <a:t> </a:t>
            </a:r>
            <a:r>
              <a:rPr lang="en-US" dirty="0" err="1" smtClean="0"/>
              <a:t>nỗ</a:t>
            </a:r>
            <a:r>
              <a:rPr lang="en-US" dirty="0" smtClean="0"/>
              <a:t> </a:t>
            </a:r>
            <a:r>
              <a:rPr lang="en-US" dirty="0" err="1" smtClean="0"/>
              <a:t>lực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đang</a:t>
            </a:r>
            <a:r>
              <a:rPr lang="en-US" dirty="0" smtClean="0"/>
              <a:t> </a:t>
            </a:r>
            <a:r>
              <a:rPr lang="en-US" dirty="0" err="1" smtClean="0"/>
              <a:t>bị</a:t>
            </a:r>
            <a:r>
              <a:rPr lang="en-US" dirty="0" smtClean="0"/>
              <a:t> </a:t>
            </a:r>
            <a:r>
              <a:rPr lang="en-US" dirty="0" err="1" smtClean="0"/>
              <a:t>lãng</a:t>
            </a:r>
            <a:r>
              <a:rPr lang="en-US" dirty="0" smtClean="0"/>
              <a:t> </a:t>
            </a:r>
            <a:r>
              <a:rPr lang="en-US" dirty="0" err="1" smtClean="0"/>
              <a:t>phí</a:t>
            </a:r>
            <a:r>
              <a:rPr lang="en-US" dirty="0" smtClean="0"/>
              <a:t> do </a:t>
            </a:r>
            <a:r>
              <a:rPr lang="en-US" dirty="0" err="1" smtClean="0"/>
              <a:t>bị</a:t>
            </a:r>
            <a:r>
              <a:rPr lang="en-US" dirty="0" smtClean="0"/>
              <a:t> </a:t>
            </a:r>
            <a:r>
              <a:rPr lang="en-US" dirty="0" err="1" smtClean="0"/>
              <a:t>hủy</a:t>
            </a:r>
            <a:r>
              <a:rPr lang="en-US" dirty="0" smtClean="0"/>
              <a:t> </a:t>
            </a:r>
            <a:r>
              <a:rPr lang="en-US" dirty="0" err="1" smtClean="0"/>
              <a:t>bỏ</a:t>
            </a:r>
            <a:r>
              <a:rPr lang="en-US" dirty="0" smtClean="0"/>
              <a:t> </a:t>
            </a:r>
            <a:r>
              <a:rPr lang="en-US" dirty="0" err="1" smtClean="0"/>
              <a:t>dự</a:t>
            </a:r>
            <a:r>
              <a:rPr lang="en-US" dirty="0" smtClean="0"/>
              <a:t> </a:t>
            </a:r>
            <a:r>
              <a:rPr lang="en-US" dirty="0" err="1" smtClean="0"/>
              <a:t>án</a:t>
            </a:r>
            <a:r>
              <a:rPr lang="en-US" dirty="0" smtClean="0"/>
              <a:t>.</a:t>
            </a:r>
          </a:p>
          <a:p>
            <a:pPr lvl="1"/>
            <a:r>
              <a:rPr lang="en-US" dirty="0" smtClean="0"/>
              <a:t>50%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a:t>
            </a:r>
            <a:r>
              <a:rPr lang="en-US" dirty="0" err="1" smtClean="0"/>
              <a:t>lớn</a:t>
            </a:r>
            <a:r>
              <a:rPr lang="en-US" dirty="0" smtClean="0"/>
              <a:t> </a:t>
            </a:r>
            <a:r>
              <a:rPr lang="en-US" dirty="0" err="1" smtClean="0"/>
              <a:t>vượt</a:t>
            </a:r>
            <a:r>
              <a:rPr lang="en-US" dirty="0" smtClean="0"/>
              <a:t> </a:t>
            </a:r>
            <a:r>
              <a:rPr lang="en-US" dirty="0" err="1" smtClean="0"/>
              <a:t>quá</a:t>
            </a:r>
            <a:r>
              <a:rPr lang="en-US" dirty="0" smtClean="0"/>
              <a:t> </a:t>
            </a:r>
            <a:r>
              <a:rPr lang="en-US" dirty="0" err="1" smtClean="0"/>
              <a:t>ngân</a:t>
            </a:r>
            <a:r>
              <a:rPr lang="en-US" dirty="0" smtClean="0"/>
              <a:t> sách </a:t>
            </a:r>
            <a:r>
              <a:rPr lang="en-US" dirty="0" err="1" smtClean="0"/>
              <a:t>hoặc</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nhiều</a:t>
            </a:r>
            <a:r>
              <a:rPr lang="en-US" dirty="0" smtClean="0"/>
              <a:t> </a:t>
            </a:r>
            <a:r>
              <a:rPr lang="en-US" dirty="0" err="1" smtClean="0"/>
              <a:t>hơn</a:t>
            </a:r>
            <a:r>
              <a:rPr lang="en-US" dirty="0" smtClean="0"/>
              <a:t> 50%)</a:t>
            </a:r>
          </a:p>
          <a:p>
            <a:pPr lvl="1"/>
            <a:r>
              <a:rPr lang="en-US" dirty="0" err="1" smtClean="0"/>
              <a:t>Các</a:t>
            </a:r>
            <a:r>
              <a:rPr lang="en-US" dirty="0" smtClean="0"/>
              <a:t> </a:t>
            </a:r>
            <a:r>
              <a:rPr lang="en-US" dirty="0" err="1" smtClean="0"/>
              <a:t>dự</a:t>
            </a:r>
            <a:r>
              <a:rPr lang="en-US" dirty="0" smtClean="0"/>
              <a:t> </a:t>
            </a:r>
            <a:r>
              <a:rPr lang="en-US" dirty="0" err="1" smtClean="0"/>
              <a:t>án</a:t>
            </a:r>
            <a:r>
              <a:rPr lang="en-US" dirty="0" smtClean="0"/>
              <a:t> </a:t>
            </a:r>
            <a:r>
              <a:rPr lang="en-US" dirty="0" err="1" smtClean="0"/>
              <a:t>trung</a:t>
            </a:r>
            <a:r>
              <a:rPr lang="en-US" dirty="0" smtClean="0"/>
              <a:t> </a:t>
            </a:r>
            <a:r>
              <a:rPr lang="en-US" dirty="0" err="1" smtClean="0"/>
              <a:t>bình</a:t>
            </a:r>
            <a:r>
              <a:rPr lang="en-US" dirty="0"/>
              <a:t> </a:t>
            </a:r>
            <a:r>
              <a:rPr lang="en-US" dirty="0" err="1" smtClean="0"/>
              <a:t>vượt</a:t>
            </a:r>
            <a:r>
              <a:rPr lang="en-US" dirty="0" smtClean="0"/>
              <a:t> </a:t>
            </a:r>
            <a:r>
              <a:rPr lang="en-US" dirty="0" err="1" smtClean="0"/>
              <a:t>quá</a:t>
            </a:r>
            <a:r>
              <a:rPr lang="en-US" dirty="0" smtClean="0"/>
              <a:t> </a:t>
            </a:r>
            <a:r>
              <a:rPr lang="en-US" dirty="0" err="1" smtClean="0"/>
              <a:t>tiến</a:t>
            </a:r>
            <a:r>
              <a:rPr lang="en-US" dirty="0" smtClean="0"/>
              <a:t> </a:t>
            </a:r>
            <a:r>
              <a:rPr lang="en-US" dirty="0" err="1" smtClean="0"/>
              <a:t>độ</a:t>
            </a:r>
            <a:r>
              <a:rPr lang="en-US" dirty="0" smtClean="0"/>
              <a:t> </a:t>
            </a:r>
            <a:r>
              <a:rPr lang="en-US" dirty="0" err="1" smtClean="0"/>
              <a:t>dự</a:t>
            </a:r>
            <a:r>
              <a:rPr lang="en-US" dirty="0" smtClean="0"/>
              <a:t> </a:t>
            </a:r>
            <a:r>
              <a:rPr lang="en-US" dirty="0" err="1" smtClean="0"/>
              <a:t>kiến</a:t>
            </a:r>
            <a:r>
              <a:rPr lang="en-US" dirty="0" smtClean="0"/>
              <a:t> </a:t>
            </a:r>
            <a:r>
              <a:rPr lang="en-US" dirty="0" err="1" smtClean="0"/>
              <a:t>khoảng</a:t>
            </a:r>
            <a:r>
              <a:rPr lang="en-US" dirty="0" smtClean="0"/>
              <a:t> 50%.</a:t>
            </a:r>
          </a:p>
          <a:p>
            <a:pPr lvl="1"/>
            <a:r>
              <a:rPr lang="en-US" dirty="0" err="1" smtClean="0"/>
              <a:t>Các</a:t>
            </a:r>
            <a:r>
              <a:rPr lang="en-US" dirty="0" smtClean="0"/>
              <a:t> </a:t>
            </a:r>
            <a:r>
              <a:rPr lang="en-US" dirty="0" err="1" smtClean="0"/>
              <a:t>dự</a:t>
            </a:r>
            <a:r>
              <a:rPr lang="en-US" dirty="0" smtClean="0"/>
              <a:t> </a:t>
            </a:r>
            <a:r>
              <a:rPr lang="en-US" dirty="0" err="1" smtClean="0"/>
              <a:t>án</a:t>
            </a:r>
            <a:r>
              <a:rPr lang="en-US" dirty="0" smtClean="0"/>
              <a:t> nhỏ (</a:t>
            </a:r>
            <a:r>
              <a:rPr lang="en-US" dirty="0" err="1" smtClean="0"/>
              <a:t>hầu</a:t>
            </a:r>
            <a:r>
              <a:rPr lang="en-US" dirty="0" smtClean="0"/>
              <a:t> </a:t>
            </a:r>
            <a:r>
              <a:rPr lang="en-US" dirty="0" err="1" smtClean="0"/>
              <a:t>hết</a:t>
            </a:r>
            <a:r>
              <a:rPr lang="en-US" dirty="0" smtClean="0"/>
              <a:t>) </a:t>
            </a:r>
            <a:r>
              <a:rPr lang="en-US" dirty="0" err="1" smtClean="0"/>
              <a:t>vượt</a:t>
            </a:r>
            <a:r>
              <a:rPr lang="en-US" dirty="0" smtClean="0"/>
              <a:t> </a:t>
            </a:r>
            <a:r>
              <a:rPr lang="en-US" dirty="0" err="1" smtClean="0"/>
              <a:t>quá</a:t>
            </a:r>
            <a:r>
              <a:rPr lang="en-US" dirty="0" smtClean="0"/>
              <a:t> </a:t>
            </a:r>
            <a:r>
              <a:rPr lang="en-US" dirty="0" err="1" smtClean="0"/>
              <a:t>các</a:t>
            </a:r>
            <a:r>
              <a:rPr lang="en-US" dirty="0" smtClean="0"/>
              <a:t> </a:t>
            </a:r>
            <a:r>
              <a:rPr lang="en-US" dirty="0" err="1" smtClean="0"/>
              <a:t>ngân</a:t>
            </a:r>
            <a:r>
              <a:rPr lang="en-US" dirty="0" smtClean="0"/>
              <a:t> sách và </a:t>
            </a:r>
            <a:r>
              <a:rPr lang="en-US" dirty="0" err="1" smtClean="0"/>
              <a:t>bị</a:t>
            </a:r>
            <a:r>
              <a:rPr lang="en-US" dirty="0" smtClean="0"/>
              <a:t> </a:t>
            </a:r>
            <a:r>
              <a:rPr lang="en-US" dirty="0" err="1" smtClean="0"/>
              <a:t>trễ</a:t>
            </a:r>
            <a:r>
              <a:rPr lang="en-US" dirty="0" smtClean="0"/>
              <a:t> </a:t>
            </a:r>
            <a:r>
              <a:rPr lang="en-US" dirty="0" err="1" smtClean="0"/>
              <a:t>khoảng</a:t>
            </a:r>
            <a:r>
              <a:rPr lang="en-US" dirty="0" smtClean="0"/>
              <a:t> 20%.</a:t>
            </a:r>
          </a:p>
          <a:p>
            <a:pPr lvl="1"/>
            <a:endParaRPr lang="en-US" dirty="0"/>
          </a:p>
        </p:txBody>
      </p:sp>
    </p:spTree>
    <p:extLst>
      <p:ext uri="{BB962C8B-B14F-4D97-AF65-F5344CB8AC3E}">
        <p14:creationId xmlns:p14="http://schemas.microsoft.com/office/powerpoint/2010/main" val="22287055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E1234CB9454B45B92C94E16CC38192" ma:contentTypeVersion="3" ma:contentTypeDescription="Create a new document." ma:contentTypeScope="" ma:versionID="3149953fe0dca433c6cbe29c7fff0b89">
  <xsd:schema xmlns:xsd="http://www.w3.org/2001/XMLSchema" xmlns:xs="http://www.w3.org/2001/XMLSchema" xmlns:p="http://schemas.microsoft.com/office/2006/metadata/properties" xmlns:ns2="bbb14cf3-b9ef-416c-938b-fc336f210b35" targetNamespace="http://schemas.microsoft.com/office/2006/metadata/properties" ma:root="true" ma:fieldsID="549e57ba3c129c8ad640841bc64cda2a" ns2:_="">
    <xsd:import namespace="bbb14cf3-b9ef-416c-938b-fc336f210b35"/>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b14cf3-b9ef-416c-938b-fc336f210b3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bb14cf3-b9ef-416c-938b-fc336f210b35">
      <UserInfo>
        <DisplayName/>
        <AccountId xsi:nil="true"/>
        <AccountType/>
      </UserInfo>
    </SharedWithUsers>
    <SharingHintHash xmlns="bbb14cf3-b9ef-416c-938b-fc336f210b35">2074892941</SharingHintHash>
  </documentManagement>
</p:properties>
</file>

<file path=customXml/itemProps1.xml><?xml version="1.0" encoding="utf-8"?>
<ds:datastoreItem xmlns:ds="http://schemas.openxmlformats.org/officeDocument/2006/customXml" ds:itemID="{E52A958D-ABB7-4E1A-869F-D7906059826A}"/>
</file>

<file path=customXml/itemProps2.xml><?xml version="1.0" encoding="utf-8"?>
<ds:datastoreItem xmlns:ds="http://schemas.openxmlformats.org/officeDocument/2006/customXml" ds:itemID="{315ECE27-88FB-43CA-9EFE-08471809737E}"/>
</file>

<file path=customXml/itemProps3.xml><?xml version="1.0" encoding="utf-8"?>
<ds:datastoreItem xmlns:ds="http://schemas.openxmlformats.org/officeDocument/2006/customXml" ds:itemID="{429B9515-00E7-4B69-A16C-CC0B24EC1AB2}"/>
</file>

<file path=docProps/app.xml><?xml version="1.0" encoding="utf-8"?>
<Properties xmlns="http://schemas.openxmlformats.org/officeDocument/2006/extended-properties" xmlns:vt="http://schemas.openxmlformats.org/officeDocument/2006/docPropsVTypes">
  <TotalTime>823</TotalTime>
  <Words>2144</Words>
  <Application>Microsoft Office PowerPoint</Application>
  <PresentationFormat>On-screen Show (4:3)</PresentationFormat>
  <Paragraphs>86</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Tema de Office</vt:lpstr>
      <vt:lpstr>Học lập trình</vt:lpstr>
      <vt:lpstr>Mẫu - Prototypes</vt:lpstr>
      <vt:lpstr>Mẫu và các phát triển tiến hóa</vt:lpstr>
      <vt:lpstr>Ước lượng</vt:lpstr>
      <vt:lpstr>Định nghĩa phạm vi</vt:lpstr>
      <vt:lpstr>Yêu cầu kỹ thuật</vt:lpstr>
      <vt:lpstr>Yêu cầu kỹ thuật</vt:lpstr>
      <vt:lpstr>Đánh giá hiệu quả</vt:lpstr>
      <vt:lpstr>Tầm quan trọng của dự toán và quản trị</vt:lpstr>
      <vt:lpstr>Phương pháp Delphi</vt:lpstr>
      <vt:lpstr>Và rồi?</vt:lpstr>
      <vt:lpstr>Cuối cùng, cài đặt</vt:lpstr>
      <vt:lpstr>Cài Web</vt:lpstr>
      <vt:lpstr>Tạo một website trong IIS</vt:lpstr>
      <vt:lpstr>Đã hoàn thiện?</vt:lpstr>
      <vt:lpstr>Tổng quan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Aprendiendo a Programar</dc:title>
  <dc:creator>Pablo Listingart</dc:creator>
  <cp:lastModifiedBy>Toan Huynh</cp:lastModifiedBy>
  <cp:revision>154</cp:revision>
  <dcterms:created xsi:type="dcterms:W3CDTF">2014-05-21T18:38:33Z</dcterms:created>
  <dcterms:modified xsi:type="dcterms:W3CDTF">2015-04-10T01:59:22Z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0x01010009E1234CB9454B45B92C94E16CC38192</vt:lpwstr>
  </property>
</Properties>
</file>