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ky" initials="v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0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II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Online,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file và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hello.html. </a:t>
            </a:r>
            <a:endParaRPr lang="en-US" dirty="0"/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là</a:t>
            </a:r>
            <a:r>
              <a:rPr lang="en-US" dirty="0" smtClean="0"/>
              <a:t> *.*</a:t>
            </a:r>
            <a:endParaRPr lang="en-US" dirty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HTML.</a:t>
            </a:r>
          </a:p>
          <a:p>
            <a:r>
              <a:rPr lang="en-US" dirty="0" smtClean="0"/>
              <a:t>click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và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trong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Internet.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smtClean="0"/>
              <a:t>dụng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Notepad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Chương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và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duy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và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và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, và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trong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trong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, và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hay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Internet (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 trong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và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7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9532961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>
            <a:noAutofit/>
          </a:bodyPr>
          <a:lstStyle/>
          <a:p>
            <a:r>
              <a:rPr lang="en-US" sz="2100" dirty="0" smtClean="0"/>
              <a:t>Trình </a:t>
            </a:r>
            <a:r>
              <a:rPr lang="en-US" sz="2100" dirty="0" err="1" smtClean="0"/>
              <a:t>duyệt</a:t>
            </a:r>
            <a:r>
              <a:rPr lang="en-US" sz="2100" dirty="0" smtClean="0"/>
              <a:t> Internet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thể</a:t>
            </a:r>
            <a:r>
              <a:rPr lang="en-US" sz="2100" dirty="0" smtClean="0"/>
              <a:t> </a:t>
            </a:r>
            <a:r>
              <a:rPr lang="en-US" sz="2100" dirty="0" err="1" smtClean="0"/>
              <a:t>dùng</a:t>
            </a:r>
            <a:r>
              <a:rPr lang="en-US" sz="2100" dirty="0" smtClean="0"/>
              <a:t> Internet Explorer </a:t>
            </a:r>
            <a:r>
              <a:rPr lang="en-US" sz="2100" dirty="0" err="1" smtClean="0"/>
              <a:t>hoặc</a:t>
            </a:r>
            <a:r>
              <a:rPr lang="en-US" sz="2100" dirty="0" smtClean="0"/>
              <a:t> Firefox</a:t>
            </a:r>
          </a:p>
          <a:p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viên</a:t>
            </a:r>
            <a:r>
              <a:rPr lang="en-US" sz="2100" dirty="0" smtClean="0"/>
              <a:t>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luôn</a:t>
            </a:r>
            <a:r>
              <a:rPr lang="en-US" sz="2100" dirty="0" smtClean="0"/>
              <a:t> </a:t>
            </a:r>
            <a:r>
              <a:rPr lang="en-US" sz="2100" dirty="0" err="1" smtClean="0"/>
              <a:t>sẵn</a:t>
            </a:r>
            <a:r>
              <a:rPr lang="en-US" sz="2100" dirty="0" smtClean="0"/>
              <a:t> </a:t>
            </a:r>
            <a:r>
              <a:rPr lang="en-US" sz="2100" dirty="0" err="1" smtClean="0"/>
              <a:t>sàng</a:t>
            </a:r>
            <a:r>
              <a:rPr lang="en-US" sz="2100" dirty="0" smtClean="0"/>
              <a:t> </a:t>
            </a:r>
            <a:r>
              <a:rPr lang="en-US" sz="2100" dirty="0" err="1" smtClean="0"/>
              <a:t>cài</a:t>
            </a:r>
            <a:r>
              <a:rPr lang="en-US" sz="2100" dirty="0" smtClean="0"/>
              <a:t> </a:t>
            </a:r>
            <a:r>
              <a:rPr lang="en-US" sz="2100" dirty="0" err="1" smtClean="0"/>
              <a:t>đặt</a:t>
            </a:r>
            <a:r>
              <a:rPr lang="en-US" sz="2100" dirty="0" smtClean="0"/>
              <a:t> </a:t>
            </a:r>
            <a:r>
              <a:rPr lang="en-US" sz="2100" dirty="0" err="1" smtClean="0"/>
              <a:t>mọi</a:t>
            </a:r>
            <a:r>
              <a:rPr lang="en-US" sz="2100" dirty="0" smtClean="0"/>
              <a:t> </a:t>
            </a:r>
            <a:r>
              <a:rPr lang="en-US" sz="2100" dirty="0" err="1" smtClean="0"/>
              <a:t>loại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duyệt</a:t>
            </a:r>
            <a:r>
              <a:rPr lang="en-US" sz="2100" dirty="0" smtClean="0"/>
              <a:t>. </a:t>
            </a: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loại</a:t>
            </a:r>
            <a:r>
              <a:rPr lang="en-US" sz="2100" dirty="0" smtClean="0"/>
              <a:t> </a:t>
            </a:r>
            <a:r>
              <a:rPr lang="en-US" sz="2100" dirty="0" err="1" smtClean="0"/>
              <a:t>sẽ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một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r>
              <a:rPr lang="en-US" sz="2100" dirty="0" smtClean="0"/>
              <a:t> </a:t>
            </a:r>
            <a:r>
              <a:rPr lang="en-US" sz="2100" dirty="0" err="1" smtClean="0"/>
              <a:t>năng</a:t>
            </a:r>
            <a:r>
              <a:rPr lang="en-US" sz="2100" dirty="0" smtClean="0"/>
              <a:t> </a:t>
            </a:r>
            <a:r>
              <a:rPr lang="en-US" sz="2100" dirty="0" err="1" smtClean="0"/>
              <a:t>riêng</a:t>
            </a:r>
            <a:r>
              <a:rPr lang="en-US" sz="2100" dirty="0" smtClean="0"/>
              <a:t> và </a:t>
            </a:r>
            <a:r>
              <a:rPr lang="en-US" sz="2100" dirty="0" err="1" smtClean="0"/>
              <a:t>chúng</a:t>
            </a:r>
            <a:r>
              <a:rPr lang="en-US" sz="2100" dirty="0" smtClean="0"/>
              <a:t> ta </a:t>
            </a:r>
            <a:r>
              <a:rPr lang="en-US" sz="2100" dirty="0" err="1" smtClean="0"/>
              <a:t>phải</a:t>
            </a:r>
            <a:r>
              <a:rPr lang="en-US" sz="2100" dirty="0" smtClean="0"/>
              <a:t> </a:t>
            </a:r>
            <a:r>
              <a:rPr lang="en-US" sz="2100" dirty="0" err="1" smtClean="0"/>
              <a:t>kiểm</a:t>
            </a:r>
            <a:r>
              <a:rPr lang="en-US" sz="2100" dirty="0" smtClean="0"/>
              <a:t> tra </a:t>
            </a:r>
            <a:r>
              <a:rPr lang="en-US" sz="2100" dirty="0" err="1" smtClean="0"/>
              <a:t>ứng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mình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duyệt</a:t>
            </a:r>
            <a:r>
              <a:rPr lang="en-US" sz="2100" dirty="0" smtClean="0"/>
              <a:t> </a:t>
            </a:r>
            <a:r>
              <a:rPr lang="en-US" sz="2100" dirty="0" err="1" smtClean="0"/>
              <a:t>khác</a:t>
            </a:r>
            <a:r>
              <a:rPr lang="en-US" sz="2100" dirty="0" smtClean="0"/>
              <a:t> </a:t>
            </a:r>
            <a:r>
              <a:rPr lang="en-US" sz="2100" dirty="0" err="1" smtClean="0"/>
              <a:t>nhau</a:t>
            </a:r>
            <a:r>
              <a:rPr lang="en-US" sz="2100" dirty="0" smtClean="0"/>
              <a:t> </a:t>
            </a:r>
            <a:r>
              <a:rPr lang="en-US" sz="2100" dirty="0" err="1" smtClean="0"/>
              <a:t>này</a:t>
            </a:r>
            <a:r>
              <a:rPr lang="en-US" sz="2100" dirty="0" smtClean="0"/>
              <a:t>.</a:t>
            </a:r>
          </a:p>
          <a:p>
            <a:r>
              <a:rPr lang="en-US" sz="2100" dirty="0" err="1" smtClean="0"/>
              <a:t>Tải</a:t>
            </a:r>
            <a:r>
              <a:rPr lang="en-US" sz="2100" dirty="0" smtClean="0"/>
              <a:t> </a:t>
            </a:r>
            <a:r>
              <a:rPr lang="en-US" sz="2100" dirty="0" err="1" smtClean="0"/>
              <a:t>bản</a:t>
            </a:r>
            <a:r>
              <a:rPr lang="en-US" sz="2100" dirty="0" smtClean="0"/>
              <a:t> </a:t>
            </a:r>
            <a:r>
              <a:rPr lang="en-US" sz="2100" dirty="0" err="1" smtClean="0"/>
              <a:t>cập</a:t>
            </a:r>
            <a:r>
              <a:rPr lang="en-US" sz="2100" dirty="0" smtClean="0"/>
              <a:t> </a:t>
            </a:r>
            <a:r>
              <a:rPr lang="en-US" sz="2100" dirty="0" err="1" smtClean="0"/>
              <a:t>nhật</a:t>
            </a:r>
            <a:r>
              <a:rPr lang="en-US" sz="2100" dirty="0" smtClean="0"/>
              <a:t> </a:t>
            </a:r>
            <a:r>
              <a:rPr lang="en-US" sz="2100" dirty="0" err="1" smtClean="0"/>
              <a:t>mới</a:t>
            </a:r>
            <a:r>
              <a:rPr lang="en-US" sz="2100" dirty="0" smtClean="0"/>
              <a:t> </a:t>
            </a:r>
            <a:r>
              <a:rPr lang="en-US" sz="2100" dirty="0" err="1" smtClean="0"/>
              <a:t>nhất</a:t>
            </a:r>
            <a:r>
              <a:rPr lang="en-US" sz="2100" dirty="0" smtClean="0"/>
              <a:t> </a:t>
            </a:r>
            <a:r>
              <a:rPr lang="en-US" sz="2100" dirty="0" err="1" smtClean="0"/>
              <a:t>của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duyệt</a:t>
            </a:r>
            <a:r>
              <a:rPr lang="en-US" sz="2100" dirty="0" smtClean="0"/>
              <a:t> </a:t>
            </a:r>
            <a:r>
              <a:rPr lang="en-US" sz="2100" dirty="0" err="1" smtClean="0"/>
              <a:t>hiện</a:t>
            </a:r>
            <a:r>
              <a:rPr lang="en-US" sz="2100" dirty="0" smtClean="0"/>
              <a:t> </a:t>
            </a:r>
            <a:r>
              <a:rPr lang="en-US" sz="2100" dirty="0" err="1" smtClean="0"/>
              <a:t>có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máy</a:t>
            </a:r>
            <a:r>
              <a:rPr lang="en-US" sz="2100" dirty="0" smtClean="0"/>
              <a:t> </a:t>
            </a:r>
            <a:r>
              <a:rPr lang="en-US" sz="2100" dirty="0" err="1" smtClean="0"/>
              <a:t>tính</a:t>
            </a:r>
            <a:endParaRPr lang="en-US" sz="2100" dirty="0" smtClean="0"/>
          </a:p>
          <a:p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thiết</a:t>
            </a:r>
            <a:r>
              <a:rPr lang="en-US" sz="2100" dirty="0" smtClean="0"/>
              <a:t> </a:t>
            </a:r>
            <a:r>
              <a:rPr lang="en-US" sz="2100" dirty="0" err="1" smtClean="0"/>
              <a:t>lập</a:t>
            </a:r>
            <a:r>
              <a:rPr lang="en-US" sz="2100" dirty="0" smtClean="0"/>
              <a:t> </a:t>
            </a:r>
            <a:r>
              <a:rPr lang="en-US" sz="2100" dirty="0" err="1" smtClean="0"/>
              <a:t>mặc</a:t>
            </a:r>
            <a:r>
              <a:rPr lang="en-US" sz="2100" dirty="0" smtClean="0"/>
              <a:t> </a:t>
            </a:r>
            <a:r>
              <a:rPr lang="en-US" sz="2100" dirty="0" err="1" smtClean="0"/>
              <a:t>định</a:t>
            </a:r>
            <a:r>
              <a:rPr lang="en-US" sz="2100" dirty="0" smtClean="0"/>
              <a:t>, </a:t>
            </a:r>
            <a:r>
              <a:rPr lang="en-US" sz="2100" dirty="0" err="1" smtClean="0"/>
              <a:t>không</a:t>
            </a:r>
            <a:r>
              <a:rPr lang="en-US" sz="2100" dirty="0" smtClean="0"/>
              <a:t> </a:t>
            </a:r>
            <a:r>
              <a:rPr lang="en-US" sz="2100" dirty="0" err="1" smtClean="0"/>
              <a:t>cài</a:t>
            </a:r>
            <a:r>
              <a:rPr lang="en-US" sz="2100" dirty="0" smtClean="0"/>
              <a:t> </a:t>
            </a:r>
            <a:r>
              <a:rPr lang="en-US" sz="2100" dirty="0" err="1" smtClean="0"/>
              <a:t>đặt</a:t>
            </a:r>
            <a:r>
              <a:rPr lang="en-US" sz="2100" dirty="0" smtClean="0"/>
              <a:t> </a:t>
            </a:r>
            <a:r>
              <a:rPr lang="en-US" sz="2100" dirty="0" err="1" smtClean="0"/>
              <a:t>thêm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plug-in </a:t>
            </a:r>
            <a:r>
              <a:rPr lang="en-US" sz="2100" dirty="0" err="1" smtClean="0"/>
              <a:t>và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công</a:t>
            </a:r>
            <a:r>
              <a:rPr lang="en-US" sz="2100" dirty="0" smtClean="0"/>
              <a:t> </a:t>
            </a:r>
            <a:r>
              <a:rPr lang="en-US" sz="2100" dirty="0" err="1" smtClean="0"/>
              <a:t>cụ</a:t>
            </a:r>
            <a:r>
              <a:rPr lang="en-US" sz="2100" dirty="0" smtClean="0"/>
              <a:t> </a:t>
            </a:r>
            <a:r>
              <a:rPr lang="en-US" sz="2100" dirty="0" err="1" smtClean="0"/>
              <a:t>hỗ</a:t>
            </a:r>
            <a:r>
              <a:rPr lang="en-US" sz="2100" dirty="0" smtClean="0"/>
              <a:t> </a:t>
            </a:r>
            <a:r>
              <a:rPr lang="en-US" sz="2100" dirty="0" err="1" smtClean="0"/>
              <a:t>trợ</a:t>
            </a:r>
            <a:r>
              <a:rPr lang="en-US" sz="2100" dirty="0" smtClean="0"/>
              <a:t>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duyệt</a:t>
            </a:r>
            <a:endParaRPr lang="en-US" sz="2100" dirty="0" smtClean="0"/>
          </a:p>
          <a:p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Developer Mode </a:t>
            </a:r>
            <a:r>
              <a:rPr lang="en-US" sz="2100" dirty="0" err="1" smtClean="0"/>
              <a:t>trên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duyệt</a:t>
            </a:r>
            <a:r>
              <a:rPr lang="en-US" sz="2100" dirty="0" smtClean="0"/>
              <a:t> (</a:t>
            </a:r>
            <a:r>
              <a:rPr lang="en-US" sz="2100" dirty="0" err="1" smtClean="0"/>
              <a:t>mẹo</a:t>
            </a:r>
            <a:r>
              <a:rPr lang="en-US" sz="2100" dirty="0" smtClean="0"/>
              <a:t>, </a:t>
            </a:r>
            <a:r>
              <a:rPr lang="en-US" sz="2100" dirty="0" err="1" smtClean="0"/>
              <a:t>bấm</a:t>
            </a:r>
            <a:r>
              <a:rPr lang="en-US" sz="2100" dirty="0" smtClean="0"/>
              <a:t> F12 </a:t>
            </a:r>
            <a:r>
              <a:rPr lang="en-US" sz="2100" dirty="0" err="1" smtClean="0"/>
              <a:t>khi</a:t>
            </a:r>
            <a:r>
              <a:rPr lang="en-US" sz="2100" dirty="0" smtClean="0"/>
              <a:t> </a:t>
            </a:r>
            <a:r>
              <a:rPr lang="en-US" sz="2100" dirty="0" err="1" smtClean="0"/>
              <a:t>đang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các</a:t>
            </a:r>
            <a:r>
              <a:rPr lang="en-US" sz="2100" dirty="0" smtClean="0"/>
              <a:t> </a:t>
            </a:r>
            <a:r>
              <a:rPr lang="en-US" sz="2100" dirty="0" err="1" smtClean="0"/>
              <a:t>trình</a:t>
            </a:r>
            <a:r>
              <a:rPr lang="en-US" sz="2100" dirty="0" smtClean="0"/>
              <a:t> </a:t>
            </a:r>
            <a:r>
              <a:rPr lang="en-US" sz="2100" dirty="0" err="1" smtClean="0"/>
              <a:t>duyệt</a:t>
            </a:r>
            <a:r>
              <a:rPr lang="en-US" sz="2100" dirty="0" smtClean="0"/>
              <a:t>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2746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 và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 và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CSDL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Microsoft.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Visual Studio Web Express Edition</a:t>
            </a:r>
          </a:p>
          <a:p>
            <a:pPr lvl="1"/>
            <a:r>
              <a:rPr lang="en-US" dirty="0"/>
              <a:t>Microsoft SQL Server Express Edition </a:t>
            </a:r>
            <a:endParaRPr lang="en-US" dirty="0" smtClean="0"/>
          </a:p>
          <a:p>
            <a:r>
              <a:rPr lang="en-US" dirty="0"/>
              <a:t>https://www.dreamspark.com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457200"/>
            <a:ext cx="9532961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0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err="1" smtClean="0">
                <a:latin typeface="Calibri" panose="020F0502020204030204" pitchFamily="34" charset="0"/>
              </a:rPr>
              <a:t>Thiết</a:t>
            </a:r>
            <a:r>
              <a:rPr lang="en-US" sz="2000" b="1" i="1" dirty="0" smtClean="0">
                <a:latin typeface="Calibri" panose="020F0502020204030204" pitchFamily="34" charset="0"/>
              </a:rPr>
              <a:t> </a:t>
            </a:r>
            <a:r>
              <a:rPr lang="vi-VN" sz="2000" b="1" i="1" dirty="0" smtClean="0">
                <a:latin typeface="Calibri" panose="020F0502020204030204" pitchFamily="34" charset="0"/>
              </a:rPr>
              <a:t>lập </a:t>
            </a:r>
            <a:r>
              <a:rPr lang="vi-VN" sz="2000" b="1" i="1" dirty="0">
                <a:latin typeface="Calibri" panose="020F0502020204030204" pitchFamily="34" charset="0"/>
              </a:rPr>
              <a:t>môi trường phát triển của riêng bạn là </a:t>
            </a:r>
            <a:r>
              <a:rPr lang="en-US" sz="2000" b="1" i="1" dirty="0" err="1">
                <a:latin typeface="Calibri" panose="020F0502020204030204" pitchFamily="34" charset="0"/>
              </a:rPr>
              <a:t>vô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cùng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quan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trọng</a:t>
            </a:r>
            <a:r>
              <a:rPr lang="vi-VN" sz="2000" b="1" i="1" dirty="0">
                <a:latin typeface="Calibri" panose="020F0502020204030204" pitchFamily="34" charset="0"/>
              </a:rPr>
              <a:t>. Nếu bạn cài đặt phần mềm bất hợp pháp hoặc nếu máy tính của bạn bị ảnh hưởng bởi virus, các phần mềm có thể không chạy </a:t>
            </a:r>
            <a:r>
              <a:rPr lang="vi-VN" sz="2000" b="1" i="1" dirty="0" smtClean="0">
                <a:latin typeface="Calibri" panose="020F0502020204030204" pitchFamily="34" charset="0"/>
              </a:rPr>
              <a:t>đúng.</a:t>
            </a:r>
            <a:endParaRPr lang="en-US" sz="2000" b="1" i="1" dirty="0" smtClean="0">
              <a:latin typeface="Calibri" panose="020F0502020204030204" pitchFamily="34" charset="0"/>
            </a:endParaRPr>
          </a:p>
          <a:p>
            <a:r>
              <a:rPr lang="vi-VN" sz="2000" b="1" i="1" dirty="0" smtClean="0">
                <a:latin typeface="Calibri" panose="020F0502020204030204" pitchFamily="34" charset="0"/>
              </a:rPr>
              <a:t>Không </a:t>
            </a:r>
            <a:r>
              <a:rPr lang="vi-VN" sz="2000" b="1" i="1" dirty="0">
                <a:latin typeface="Calibri" panose="020F0502020204030204" pitchFamily="34" charset="0"/>
              </a:rPr>
              <a:t>cài đặt thêm phần mềm "chỉ </a:t>
            </a:r>
            <a:r>
              <a:rPr lang="en-US" sz="2000" b="1" i="1" dirty="0" err="1">
                <a:latin typeface="Calibri" panose="020F0502020204030204" pitchFamily="34" charset="0"/>
              </a:rPr>
              <a:t>để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cho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vui</a:t>
            </a:r>
            <a:r>
              <a:rPr lang="vi-VN" sz="2000" b="1" i="1" dirty="0">
                <a:latin typeface="Calibri" panose="020F0502020204030204" pitchFamily="34" charset="0"/>
              </a:rPr>
              <a:t>". Tránh có 3 chương trình </a:t>
            </a:r>
            <a:r>
              <a:rPr lang="en-US" sz="2000" b="1" i="1" dirty="0" err="1">
                <a:latin typeface="Calibri" panose="020F0502020204030204" pitchFamily="34" charset="0"/>
              </a:rPr>
              <a:t>diệt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vi-VN" sz="2000" b="1" i="1" dirty="0">
                <a:latin typeface="Calibri" panose="020F0502020204030204" pitchFamily="34" charset="0"/>
              </a:rPr>
              <a:t>virus chạy cùng một lúc, tránh có phần mềm giám sát. Mặc dù các chương trình này rất hữu ích </a:t>
            </a:r>
            <a:r>
              <a:rPr lang="en-US" sz="2000" b="1" i="1" dirty="0" err="1">
                <a:latin typeface="Calibri" panose="020F0502020204030204" pitchFamily="34" charset="0"/>
              </a:rPr>
              <a:t>giúp</a:t>
            </a:r>
            <a:r>
              <a:rPr lang="vi-VN" sz="2000" b="1" i="1" dirty="0">
                <a:latin typeface="Calibri" panose="020F0502020204030204" pitchFamily="34" charset="0"/>
              </a:rPr>
              <a:t> máy tính của bạn tránh khỏi virus, </a:t>
            </a:r>
            <a:r>
              <a:rPr lang="en-US" sz="2000" b="1" i="1" dirty="0" err="1">
                <a:latin typeface="Calibri" panose="020F0502020204030204" pitchFamily="34" charset="0"/>
              </a:rPr>
              <a:t>nhưng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lại</a:t>
            </a:r>
            <a:r>
              <a:rPr lang="vi-VN" sz="2000" b="1" i="1" dirty="0">
                <a:latin typeface="Calibri" panose="020F0502020204030204" pitchFamily="34" charset="0"/>
              </a:rPr>
              <a:t> khá phiền hà cho môi trường phát </a:t>
            </a:r>
            <a:r>
              <a:rPr lang="vi-VN" sz="2000" b="1" i="1" dirty="0" smtClean="0">
                <a:latin typeface="Calibri" panose="020F0502020204030204" pitchFamily="34" charset="0"/>
              </a:rPr>
              <a:t>triển.</a:t>
            </a:r>
            <a:endParaRPr lang="en-US" sz="2000" b="1" i="1" dirty="0" smtClean="0">
              <a:latin typeface="Calibri" panose="020F0502020204030204" pitchFamily="34" charset="0"/>
            </a:endParaRPr>
          </a:p>
          <a:p>
            <a:r>
              <a:rPr lang="vi-VN" sz="2000" b="1" i="1" dirty="0" smtClean="0">
                <a:latin typeface="Calibri" panose="020F0502020204030204" pitchFamily="34" charset="0"/>
              </a:rPr>
              <a:t>Chúng </a:t>
            </a:r>
            <a:r>
              <a:rPr lang="vi-VN" sz="2000" b="1" i="1" dirty="0">
                <a:latin typeface="Calibri" panose="020F0502020204030204" pitchFamily="34" charset="0"/>
              </a:rPr>
              <a:t>tôi biết rằng bạn là một </a:t>
            </a:r>
            <a:r>
              <a:rPr lang="en-US" sz="2000" b="1" i="1" dirty="0" err="1">
                <a:latin typeface="Calibri" panose="020F0502020204030204" pitchFamily="34" charset="0"/>
              </a:rPr>
              <a:t>người</a:t>
            </a:r>
            <a:r>
              <a:rPr lang="en-US" sz="2000" b="1" i="1" dirty="0">
                <a:latin typeface="Calibri" panose="020F0502020204030204" pitchFamily="34" charset="0"/>
              </a:rPr>
              <a:t> ham </a:t>
            </a:r>
            <a:r>
              <a:rPr lang="en-US" sz="2000" b="1" i="1" dirty="0" err="1">
                <a:latin typeface="Calibri" panose="020F0502020204030204" pitchFamily="34" charset="0"/>
              </a:rPr>
              <a:t>hiểu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biết</a:t>
            </a:r>
            <a:r>
              <a:rPr lang="vi-VN" sz="2000" b="1" i="1" dirty="0">
                <a:latin typeface="Calibri" panose="020F0502020204030204" pitchFamily="34" charset="0"/>
              </a:rPr>
              <a:t>, nhưng từ bây giờ, bạn phải rất cẩn thận không cài đặt phần mềm không cần thiết trong máy tính của bạn, trừ khi bạn </a:t>
            </a:r>
            <a:r>
              <a:rPr lang="en-US" sz="2000" b="1" i="1" dirty="0" err="1">
                <a:latin typeface="Calibri" panose="020F0502020204030204" pitchFamily="34" charset="0"/>
              </a:rPr>
              <a:t>thực</a:t>
            </a:r>
            <a:r>
              <a:rPr lang="en-US" sz="2000" b="1" i="1" dirty="0">
                <a:latin typeface="Calibri" panose="020F0502020204030204" pitchFamily="34" charset="0"/>
              </a:rPr>
              <a:t> sự </a:t>
            </a:r>
            <a:r>
              <a:rPr lang="vi-VN" sz="2000" b="1" i="1" dirty="0">
                <a:latin typeface="Calibri" panose="020F0502020204030204" pitchFamily="34" charset="0"/>
              </a:rPr>
              <a:t>cần</a:t>
            </a:r>
            <a:r>
              <a:rPr lang="vi-VN" sz="2000" b="1" i="1" dirty="0" smtClean="0">
                <a:latin typeface="Calibri" panose="020F0502020204030204" pitchFamily="34" charset="0"/>
              </a:rPr>
              <a:t>.</a:t>
            </a:r>
            <a:endParaRPr lang="en-US" sz="2000" b="1" i="1" dirty="0" smtClean="0">
              <a:latin typeface="Calibri" panose="020F0502020204030204" pitchFamily="34" charset="0"/>
            </a:endParaRPr>
          </a:p>
          <a:p>
            <a:r>
              <a:rPr lang="vi-VN" sz="2000" b="1" i="1" dirty="0" smtClean="0">
                <a:latin typeface="Calibri" panose="020F0502020204030204" pitchFamily="34" charset="0"/>
              </a:rPr>
              <a:t>Tránh </a:t>
            </a:r>
            <a:r>
              <a:rPr lang="vi-VN" sz="2000" b="1" i="1" dirty="0">
                <a:latin typeface="Calibri" panose="020F0502020204030204" pitchFamily="34" charset="0"/>
              </a:rPr>
              <a:t>cài đặt các phần mềm bất hợp pháp hoặc </a:t>
            </a:r>
            <a:r>
              <a:rPr lang="en-US" sz="2000" b="1" i="1" dirty="0" err="1">
                <a:latin typeface="Calibri" panose="020F0502020204030204" pitchFamily="34" charset="0"/>
              </a:rPr>
              <a:t>những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sản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phẩm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vi-VN" sz="2000" b="1" i="1" dirty="0">
                <a:latin typeface="Calibri" panose="020F0502020204030204" pitchFamily="34" charset="0"/>
              </a:rPr>
              <a:t>có thể </a:t>
            </a:r>
            <a:r>
              <a:rPr lang="en-US" sz="2000" b="1" i="1" dirty="0" err="1">
                <a:latin typeface="Calibri" panose="020F0502020204030204" pitchFamily="34" charset="0"/>
              </a:rPr>
              <a:t>gây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vi-VN" sz="2000" b="1" i="1" dirty="0">
                <a:latin typeface="Calibri" panose="020F0502020204030204" pitchFamily="34" charset="0"/>
              </a:rPr>
              <a:t>nhiễm </a:t>
            </a:r>
            <a:r>
              <a:rPr lang="en-US" sz="2000" b="1" i="1" dirty="0" err="1">
                <a:latin typeface="Calibri" panose="020F0502020204030204" pitchFamily="34" charset="0"/>
              </a:rPr>
              <a:t>mã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độc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en-US" sz="2000" b="1" i="1" dirty="0" err="1">
                <a:latin typeface="Calibri" panose="020F0502020204030204" pitchFamily="34" charset="0"/>
              </a:rPr>
              <a:t>cho</a:t>
            </a:r>
            <a:r>
              <a:rPr lang="en-US" sz="2000" b="1" i="1" dirty="0">
                <a:latin typeface="Calibri" panose="020F0502020204030204" pitchFamily="34" charset="0"/>
              </a:rPr>
              <a:t> </a:t>
            </a:r>
            <a:r>
              <a:rPr lang="vi-VN" sz="2000" b="1" i="1" dirty="0">
                <a:latin typeface="Calibri" panose="020F0502020204030204" pitchFamily="34" charset="0"/>
              </a:rPr>
              <a:t>máy tính của bạn</a:t>
            </a:r>
            <a:r>
              <a:rPr lang="vi-VN" sz="2000" b="1" dirty="0">
                <a:latin typeface="Calibri" panose="020F0502020204030204" pitchFamily="34" charset="0"/>
              </a:rPr>
              <a:t>.</a:t>
            </a:r>
            <a:endParaRPr lang="en-US" sz="20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3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trong Visual Studio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Trong Windows Start Menu, Programs, </a:t>
            </a:r>
            <a:r>
              <a:rPr lang="en-US" dirty="0" err="1" smtClean="0"/>
              <a:t>mở</a:t>
            </a:r>
            <a:r>
              <a:rPr lang="en-US" dirty="0" smtClean="0"/>
              <a:t> Microsoft Visual Studio.</a:t>
            </a:r>
          </a:p>
          <a:p>
            <a:r>
              <a:rPr lang="en-US" dirty="0" smtClean="0"/>
              <a:t>Trong menu </a:t>
            </a:r>
            <a:r>
              <a:rPr lang="en-US" b="1" dirty="0" smtClean="0"/>
              <a:t>File</a:t>
            </a:r>
            <a:r>
              <a:rPr lang="en-US" dirty="0" smtClean="0"/>
              <a:t>,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smtClean="0"/>
              <a:t>New  Web ASP.NET Application MVC</a:t>
            </a:r>
            <a:endParaRPr lang="en-US" b="1" dirty="0"/>
          </a:p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  <a:p>
            <a:r>
              <a:rPr lang="en-US" dirty="0" smtClean="0"/>
              <a:t>Trong </a:t>
            </a:r>
            <a:r>
              <a:rPr lang="en-US" b="1" dirty="0" smtClean="0"/>
              <a:t>Installed Templates</a:t>
            </a:r>
            <a:r>
              <a:rPr lang="en-US" dirty="0" smtClean="0"/>
              <a:t>, 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C#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dirty="0" smtClean="0"/>
              <a:t>Web ASP.NET Application MVC.</a:t>
            </a:r>
          </a:p>
          <a:p>
            <a:r>
              <a:rPr lang="en-US" dirty="0" smtClean="0"/>
              <a:t>Trong box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b="1" dirty="0" smtClean="0"/>
              <a:t>web Location, </a:t>
            </a:r>
            <a:r>
              <a:rPr lang="en-US" dirty="0" err="1" smtClean="0"/>
              <a:t>chọn</a:t>
            </a:r>
            <a:r>
              <a:rPr lang="en-US" dirty="0" smtClean="0"/>
              <a:t> File System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folder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trang web. 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 Studio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trong Visual Studio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: </a:t>
            </a:r>
            <a:r>
              <a:rPr lang="en-US" dirty="0" err="1" smtClean="0"/>
              <a:t>home.cshtml</a:t>
            </a:r>
            <a:endParaRPr lang="en-US" dirty="0"/>
          </a:p>
          <a:p>
            <a:r>
              <a:rPr lang="en-US" dirty="0" smtClean="0"/>
              <a:t>click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và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i="1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&lt;head&gt;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    &lt;title&gt;My first application in visual Studio&lt;/title&gt;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&lt;/head&gt;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&lt;body&gt;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     &lt;h1&gt;My first application in visual Studio&lt;/h1&gt;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  &lt;/body&gt;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&lt;/html&gt;</a:t>
            </a:r>
            <a:endParaRPr lang="en-US" dirty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và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play (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Visual Studio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0030" y="1572905"/>
            <a:ext cx="8229600" cy="4525963"/>
          </a:xfrm>
        </p:spPr>
        <p:txBody>
          <a:bodyPr>
            <a:noAutofit/>
          </a:bodyPr>
          <a:lstStyle/>
          <a:p>
            <a:r>
              <a:rPr lang="vi-VN" sz="1800" dirty="0">
                <a:latin typeface="Calibri" panose="020F0502020204030204" pitchFamily="34" charset="0"/>
              </a:rPr>
              <a:t>Chúng </a:t>
            </a:r>
            <a:r>
              <a:rPr lang="en-US" sz="1800" dirty="0" smtClean="0">
                <a:latin typeface="Calibri" panose="020F0502020204030204" pitchFamily="34" charset="0"/>
              </a:rPr>
              <a:t>ta </a:t>
            </a:r>
            <a:r>
              <a:rPr lang="en-US" sz="1800" dirty="0" err="1" smtClean="0">
                <a:latin typeface="Calibri" panose="020F0502020204030204" pitchFamily="34" charset="0"/>
              </a:rPr>
              <a:t>đã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biết</a:t>
            </a:r>
            <a:r>
              <a:rPr lang="vi-VN" sz="1800" dirty="0" smtClean="0">
                <a:latin typeface="Calibri" panose="020F0502020204030204" pitchFamily="34" charset="0"/>
              </a:rPr>
              <a:t>, </a:t>
            </a:r>
            <a:r>
              <a:rPr lang="vi-VN" sz="1800" dirty="0">
                <a:latin typeface="Calibri" panose="020F0502020204030204" pitchFamily="34" charset="0"/>
              </a:rPr>
              <a:t>việc phát triển các ứng dụng trong một môi trường phát triển </a:t>
            </a:r>
            <a:r>
              <a:rPr lang="en-US" sz="1800" dirty="0" err="1" smtClean="0">
                <a:latin typeface="Calibri" panose="020F0502020204030204" pitchFamily="34" charset="0"/>
              </a:rPr>
              <a:t>giúp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đơn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giản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hóa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và biên </a:t>
            </a:r>
            <a:r>
              <a:rPr lang="vi-VN" sz="1800" dirty="0">
                <a:latin typeface="Calibri" panose="020F0502020204030204" pitchFamily="34" charset="0"/>
              </a:rPr>
              <a:t>độ </a:t>
            </a:r>
            <a:r>
              <a:rPr lang="en-US" sz="1800" dirty="0" err="1" smtClean="0">
                <a:latin typeface="Calibri" panose="020F0502020204030204" pitchFamily="34" charset="0"/>
              </a:rPr>
              <a:t>lỗi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ít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hơn</a:t>
            </a:r>
            <a:r>
              <a:rPr lang="vi-VN" sz="1800" dirty="0" smtClean="0">
                <a:latin typeface="Calibri" panose="020F0502020204030204" pitchFamily="34" charset="0"/>
              </a:rPr>
              <a:t>.</a:t>
            </a:r>
            <a:endParaRPr lang="vi-VN" sz="1800" dirty="0">
              <a:latin typeface="Calibri" panose="020F0502020204030204" pitchFamily="34" charset="0"/>
            </a:endParaRPr>
          </a:p>
          <a:p>
            <a:r>
              <a:rPr lang="vi-VN" sz="1800" dirty="0">
                <a:latin typeface="Calibri" panose="020F0502020204030204" pitchFamily="34" charset="0"/>
              </a:rPr>
              <a:t>Dừng ứng dụng (không </a:t>
            </a:r>
            <a:r>
              <a:rPr lang="en-US" sz="1800" dirty="0" err="1" smtClean="0">
                <a:latin typeface="Calibri" panose="020F0502020204030204" pitchFamily="34" charset="0"/>
              </a:rPr>
              <a:t>thể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thay </a:t>
            </a:r>
            <a:r>
              <a:rPr lang="vi-VN" sz="1800" dirty="0">
                <a:latin typeface="Calibri" panose="020F0502020204030204" pitchFamily="34" charset="0"/>
              </a:rPr>
              <a:t>đổi </a:t>
            </a:r>
            <a:r>
              <a:rPr lang="en-US" sz="1800" dirty="0" err="1" smtClean="0">
                <a:latin typeface="Calibri" panose="020F0502020204030204" pitchFamily="34" charset="0"/>
              </a:rPr>
              <a:t>khi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ứng </a:t>
            </a:r>
            <a:r>
              <a:rPr lang="vi-VN" sz="1800" dirty="0">
                <a:latin typeface="Calibri" panose="020F0502020204030204" pitchFamily="34" charset="0"/>
              </a:rPr>
              <a:t>dụng đang </a:t>
            </a:r>
            <a:r>
              <a:rPr lang="vi-VN" sz="1800" dirty="0" smtClean="0">
                <a:latin typeface="Calibri" panose="020F0502020204030204" pitchFamily="34" charset="0"/>
              </a:rPr>
              <a:t>chạy</a:t>
            </a:r>
            <a:r>
              <a:rPr lang="en-US" sz="1800" dirty="0" smtClean="0">
                <a:latin typeface="Calibri" panose="020F0502020204030204" pitchFamily="34" charset="0"/>
              </a:rPr>
              <a:t>. </a:t>
            </a:r>
            <a:r>
              <a:rPr lang="en-US" sz="1800" dirty="0" err="1" smtClean="0">
                <a:latin typeface="Calibri" panose="020F0502020204030204" pitchFamily="34" charset="0"/>
              </a:rPr>
              <a:t>Hãy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dừng ứng </a:t>
            </a:r>
            <a:r>
              <a:rPr lang="vi-VN" sz="1800" dirty="0">
                <a:latin typeface="Calibri" panose="020F0502020204030204" pitchFamily="34" charset="0"/>
              </a:rPr>
              <a:t>dụng </a:t>
            </a:r>
            <a:r>
              <a:rPr lang="en-US" sz="1800" dirty="0" err="1" smtClean="0">
                <a:latin typeface="Calibri" panose="020F0502020204030204" pitchFamily="34" charset="0"/>
              </a:rPr>
              <a:t>nếu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cần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chỉnh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sửa)</a:t>
            </a:r>
            <a:endParaRPr lang="vi-VN" sz="1800" dirty="0">
              <a:latin typeface="Calibri" panose="020F0502020204030204" pitchFamily="34" charset="0"/>
            </a:endParaRPr>
          </a:p>
          <a:p>
            <a:r>
              <a:rPr lang="vi-VN" sz="1800" dirty="0">
                <a:latin typeface="Calibri" panose="020F0502020204030204" pitchFamily="34" charset="0"/>
              </a:rPr>
              <a:t>Mở giao diện Default.cshtml và click vào phần Design View.</a:t>
            </a:r>
          </a:p>
          <a:p>
            <a:r>
              <a:rPr lang="vi-VN" sz="1800" dirty="0">
                <a:latin typeface="Calibri" panose="020F0502020204030204" pitchFamily="34" charset="0"/>
              </a:rPr>
              <a:t>Ở phía bên trái của Visual Studio có một </a:t>
            </a:r>
            <a:r>
              <a:rPr lang="en-US" sz="1800" dirty="0" err="1" smtClean="0">
                <a:latin typeface="Calibri" panose="020F0502020204030204" pitchFamily="34" charset="0"/>
              </a:rPr>
              <a:t>hộp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công </a:t>
            </a:r>
            <a:r>
              <a:rPr lang="vi-VN" sz="1800" dirty="0">
                <a:latin typeface="Calibri" panose="020F0502020204030204" pitchFamily="34" charset="0"/>
              </a:rPr>
              <a:t>cụ thiết kế </a:t>
            </a:r>
            <a:r>
              <a:rPr lang="vi-VN" sz="1800" dirty="0" smtClean="0">
                <a:latin typeface="Calibri" panose="020F0502020204030204" pitchFamily="34" charset="0"/>
              </a:rPr>
              <a:t>trực </a:t>
            </a:r>
            <a:r>
              <a:rPr lang="vi-VN" sz="1800" dirty="0">
                <a:latin typeface="Calibri" panose="020F0502020204030204" pitchFamily="34" charset="0"/>
              </a:rPr>
              <a:t>quan.</a:t>
            </a:r>
          </a:p>
          <a:p>
            <a:r>
              <a:rPr lang="vi-VN" sz="1800" dirty="0">
                <a:latin typeface="Calibri" panose="020F0502020204030204" pitchFamily="34" charset="0"/>
              </a:rPr>
              <a:t>Chọn một thành phần và kéo </a:t>
            </a:r>
            <a:r>
              <a:rPr lang="vi-VN" sz="1800" dirty="0" smtClean="0">
                <a:latin typeface="Calibri" panose="020F0502020204030204" pitchFamily="34" charset="0"/>
              </a:rPr>
              <a:t>vào </a:t>
            </a:r>
            <a:r>
              <a:rPr lang="en-US" sz="1800" dirty="0" err="1" smtClean="0">
                <a:latin typeface="Calibri" panose="020F0502020204030204" pitchFamily="34" charset="0"/>
              </a:rPr>
              <a:t>màn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hình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để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xem</a:t>
            </a:r>
            <a:r>
              <a:rPr lang="vi-VN" sz="1800" dirty="0">
                <a:latin typeface="Calibri" panose="020F0502020204030204" pitchFamily="34" charset="0"/>
              </a:rPr>
              <a:t>.</a:t>
            </a:r>
          </a:p>
          <a:p>
            <a:r>
              <a:rPr lang="en-US" sz="1800" dirty="0" err="1" smtClean="0">
                <a:latin typeface="Calibri" panose="020F0502020204030204" pitchFamily="34" charset="0"/>
              </a:rPr>
              <a:t>Bộ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thiết </a:t>
            </a:r>
            <a:r>
              <a:rPr lang="vi-VN" sz="1800" dirty="0">
                <a:latin typeface="Calibri" panose="020F0502020204030204" pitchFamily="34" charset="0"/>
              </a:rPr>
              <a:t>kế trực quan cho phép bạn </a:t>
            </a:r>
            <a:r>
              <a:rPr lang="vi-VN" sz="1800" dirty="0" smtClean="0">
                <a:latin typeface="Calibri" panose="020F0502020204030204" pitchFamily="34" charset="0"/>
              </a:rPr>
              <a:t>trực </a:t>
            </a:r>
            <a:r>
              <a:rPr lang="vi-VN" sz="1800" dirty="0">
                <a:latin typeface="Calibri" panose="020F0502020204030204" pitchFamily="34" charset="0"/>
              </a:rPr>
              <a:t>tiếp kéo các thành phần bạn muốn </a:t>
            </a:r>
            <a:r>
              <a:rPr lang="en-US" sz="1800" dirty="0" err="1" smtClean="0">
                <a:latin typeface="Calibri" panose="020F0502020204030204" pitchFamily="34" charset="0"/>
              </a:rPr>
              <a:t>vào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màn hình</a:t>
            </a:r>
            <a:r>
              <a:rPr lang="en-US" sz="1800" dirty="0" smtClean="0">
                <a:latin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</a:rPr>
              <a:t>hỗ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trợ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người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dùng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khi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quên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mã </a:t>
            </a:r>
            <a:r>
              <a:rPr lang="vi-VN" sz="1800" dirty="0">
                <a:latin typeface="Calibri" panose="020F0502020204030204" pitchFamily="34" charset="0"/>
              </a:rPr>
              <a:t>HTML, </a:t>
            </a:r>
            <a:r>
              <a:rPr lang="en-US" sz="1800" dirty="0" err="1" smtClean="0">
                <a:latin typeface="Calibri" panose="020F0502020204030204" pitchFamily="34" charset="0"/>
              </a:rPr>
              <a:t>vẫn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dễ </a:t>
            </a:r>
            <a:r>
              <a:rPr lang="vi-VN" sz="1800" dirty="0">
                <a:latin typeface="Calibri" panose="020F0502020204030204" pitchFamily="34" charset="0"/>
              </a:rPr>
              <a:t>dàng </a:t>
            </a:r>
            <a:r>
              <a:rPr lang="vi-VN" sz="1800" dirty="0" smtClean="0">
                <a:latin typeface="Calibri" panose="020F0502020204030204" pitchFamily="34" charset="0"/>
              </a:rPr>
              <a:t>thiết </a:t>
            </a:r>
            <a:r>
              <a:rPr lang="vi-VN" sz="1800" dirty="0">
                <a:latin typeface="Calibri" panose="020F0502020204030204" pitchFamily="34" charset="0"/>
              </a:rPr>
              <a:t>kế trang.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C</a:t>
            </a:r>
            <a:r>
              <a:rPr lang="vi-VN" sz="1800" dirty="0" smtClean="0">
                <a:latin typeface="Calibri" panose="020F0502020204030204" pitchFamily="34" charset="0"/>
              </a:rPr>
              <a:t>uối </a:t>
            </a:r>
            <a:r>
              <a:rPr lang="vi-VN" sz="1800" dirty="0">
                <a:latin typeface="Calibri" panose="020F0502020204030204" pitchFamily="34" charset="0"/>
              </a:rPr>
              <a:t>khóa học này, bạn </a:t>
            </a:r>
            <a:r>
              <a:rPr lang="en-US" sz="1800" dirty="0" err="1" smtClean="0">
                <a:latin typeface="Calibri" panose="020F0502020204030204" pitchFamily="34" charset="0"/>
              </a:rPr>
              <a:t>đã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biết </a:t>
            </a:r>
            <a:r>
              <a:rPr lang="en-US" sz="1800" dirty="0" err="1" smtClean="0">
                <a:latin typeface="Calibri" panose="020F0502020204030204" pitchFamily="34" charset="0"/>
              </a:rPr>
              <a:t>cách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lập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trình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và các </a:t>
            </a:r>
            <a:r>
              <a:rPr lang="vi-VN" sz="1800" dirty="0">
                <a:latin typeface="Calibri" panose="020F0502020204030204" pitchFamily="34" charset="0"/>
              </a:rPr>
              <a:t>thành phần HTML, nhưng nếu bạn </a:t>
            </a:r>
            <a:r>
              <a:rPr lang="vi-VN" sz="1800" dirty="0" smtClean="0">
                <a:latin typeface="Calibri" panose="020F0502020204030204" pitchFamily="34" charset="0"/>
              </a:rPr>
              <a:t>quên </a:t>
            </a:r>
            <a:r>
              <a:rPr lang="vi-VN" sz="1800" dirty="0">
                <a:latin typeface="Calibri" panose="020F0502020204030204" pitchFamily="34" charset="0"/>
              </a:rPr>
              <a:t>bất kỳ </a:t>
            </a:r>
            <a:r>
              <a:rPr lang="en-US" sz="1800" dirty="0" err="1" smtClean="0">
                <a:latin typeface="Calibri" panose="020F0502020204030204" pitchFamily="34" charset="0"/>
              </a:rPr>
              <a:t>điều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gì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kể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trên</a:t>
            </a:r>
            <a:r>
              <a:rPr lang="vi-VN" sz="1800" dirty="0" smtClean="0">
                <a:latin typeface="Calibri" panose="020F0502020204030204" pitchFamily="34" charset="0"/>
              </a:rPr>
              <a:t>, </a:t>
            </a:r>
            <a:r>
              <a:rPr lang="vi-VN" sz="1800" dirty="0">
                <a:latin typeface="Calibri" panose="020F0502020204030204" pitchFamily="34" charset="0"/>
              </a:rPr>
              <a:t>bạn có thể </a:t>
            </a:r>
            <a:r>
              <a:rPr lang="en-US" sz="1800" dirty="0" err="1" smtClean="0">
                <a:latin typeface="Calibri" panose="020F0502020204030204" pitchFamily="34" charset="0"/>
              </a:rPr>
              <a:t>dùng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các </a:t>
            </a:r>
            <a:r>
              <a:rPr lang="vi-VN" sz="1800" dirty="0">
                <a:latin typeface="Calibri" panose="020F0502020204030204" pitchFamily="34" charset="0"/>
              </a:rPr>
              <a:t>thiết kế trực quan để hỗ </a:t>
            </a:r>
            <a:r>
              <a:rPr lang="vi-VN" sz="1800" dirty="0" smtClean="0">
                <a:latin typeface="Calibri" panose="020F0502020204030204" pitchFamily="34" charset="0"/>
              </a:rPr>
              <a:t>trợ.</a:t>
            </a:r>
            <a:endParaRPr lang="vi-VN" sz="1800" dirty="0">
              <a:latin typeface="Calibri" panose="020F0502020204030204" pitchFamily="34" charset="0"/>
            </a:endParaRPr>
          </a:p>
          <a:p>
            <a:r>
              <a:rPr lang="vi-VN" sz="1800" dirty="0">
                <a:latin typeface="Calibri" panose="020F0502020204030204" pitchFamily="34" charset="0"/>
              </a:rPr>
              <a:t>Thực hiện một số thay đổi bằng cách kéo </a:t>
            </a:r>
            <a:r>
              <a:rPr lang="en-US" sz="1800" dirty="0" err="1" smtClean="0">
                <a:latin typeface="Calibri" panose="020F0502020204030204" pitchFamily="34" charset="0"/>
              </a:rPr>
              <a:t>vài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thành </a:t>
            </a:r>
            <a:r>
              <a:rPr lang="vi-VN" sz="1800" dirty="0">
                <a:latin typeface="Calibri" panose="020F0502020204030204" pitchFamily="34" charset="0"/>
              </a:rPr>
              <a:t>phần để xem và </a:t>
            </a:r>
            <a:r>
              <a:rPr lang="en-US" sz="1800" dirty="0" err="1" smtClean="0">
                <a:latin typeface="Calibri" panose="020F0502020204030204" pitchFamily="34" charset="0"/>
              </a:rPr>
              <a:t>bấm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</a:rPr>
              <a:t>nút</a:t>
            </a:r>
            <a:r>
              <a:rPr lang="en-US" sz="1800" dirty="0" smtClean="0">
                <a:latin typeface="Calibri" panose="020F0502020204030204" pitchFamily="34" charset="0"/>
              </a:rPr>
              <a:t> play</a:t>
            </a:r>
            <a:r>
              <a:rPr lang="vi-VN" sz="1800" dirty="0" smtClean="0">
                <a:latin typeface="Calibri" panose="020F0502020204030204" pitchFamily="34" charset="0"/>
              </a:rPr>
              <a:t>.</a:t>
            </a:r>
            <a:endParaRPr lang="vi-VN" sz="1800" dirty="0">
              <a:latin typeface="Calibri" panose="020F0502020204030204" pitchFamily="34" charset="0"/>
            </a:endParaRPr>
          </a:p>
          <a:p>
            <a:r>
              <a:rPr lang="vi-VN" sz="1800" dirty="0">
                <a:latin typeface="Calibri" panose="020F0502020204030204" pitchFamily="34" charset="0"/>
              </a:rPr>
              <a:t>Những thay đổi </a:t>
            </a:r>
            <a:r>
              <a:rPr lang="en-US" sz="1800" dirty="0" err="1" smtClean="0">
                <a:latin typeface="Calibri" panose="020F0502020204030204" pitchFamily="34" charset="0"/>
              </a:rPr>
              <a:t>này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vi-VN" sz="1800" dirty="0" smtClean="0">
                <a:latin typeface="Calibri" panose="020F0502020204030204" pitchFamily="34" charset="0"/>
              </a:rPr>
              <a:t>trên </a:t>
            </a:r>
            <a:r>
              <a:rPr lang="vi-VN" sz="1800" dirty="0">
                <a:latin typeface="Calibri" panose="020F0502020204030204" pitchFamily="34" charset="0"/>
              </a:rPr>
              <a:t>màn hình sẽ được hiển thị trong ứng dụng của </a:t>
            </a:r>
            <a:r>
              <a:rPr lang="vi-VN" sz="1800" dirty="0" smtClean="0">
                <a:latin typeface="Calibri" panose="020F0502020204030204" pitchFamily="34" charset="0"/>
              </a:rPr>
              <a:t>bạn</a:t>
            </a:r>
            <a:r>
              <a:rPr lang="en-US" sz="1800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3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nay,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50225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-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735"/>
          </a:xfrm>
        </p:spPr>
        <p:txBody>
          <a:bodyPr>
            <a:noAutofit/>
          </a:bodyPr>
          <a:lstStyle/>
          <a:p>
            <a:r>
              <a:rPr lang="en-US" sz="1900" dirty="0" smtClean="0"/>
              <a:t>John </a:t>
            </a:r>
            <a:r>
              <a:rPr lang="en-US" sz="1900" dirty="0" err="1" smtClean="0"/>
              <a:t>chụp</a:t>
            </a:r>
            <a:r>
              <a:rPr lang="en-US" sz="1900" dirty="0" smtClean="0"/>
              <a:t> </a:t>
            </a:r>
            <a:r>
              <a:rPr lang="en-US" sz="1900" dirty="0" err="1" smtClean="0"/>
              <a:t>một</a:t>
            </a:r>
            <a:r>
              <a:rPr lang="en-US" sz="1900" dirty="0" smtClean="0"/>
              <a:t> </a:t>
            </a:r>
            <a:r>
              <a:rPr lang="en-US" sz="1900" dirty="0" err="1" smtClean="0"/>
              <a:t>tấm</a:t>
            </a:r>
            <a:r>
              <a:rPr lang="en-US" sz="1900" dirty="0" smtClean="0"/>
              <a:t> </a:t>
            </a:r>
            <a:r>
              <a:rPr lang="en-US" sz="1900" dirty="0" err="1" smtClean="0"/>
              <a:t>hình</a:t>
            </a:r>
            <a:r>
              <a:rPr lang="en-US" sz="1900" dirty="0" smtClean="0"/>
              <a:t> </a:t>
            </a:r>
            <a:r>
              <a:rPr lang="en-US" sz="1900" dirty="0" err="1" smtClean="0"/>
              <a:t>trên</a:t>
            </a:r>
            <a:r>
              <a:rPr lang="en-US" sz="1900" dirty="0" smtClean="0"/>
              <a:t> </a:t>
            </a:r>
            <a:r>
              <a:rPr lang="en-US" sz="1900" dirty="0" err="1" smtClean="0"/>
              <a:t>điện</a:t>
            </a:r>
            <a:r>
              <a:rPr lang="en-US" sz="1900" dirty="0" smtClean="0"/>
              <a:t> </a:t>
            </a:r>
            <a:r>
              <a:rPr lang="en-US" sz="1900" dirty="0" err="1" smtClean="0"/>
              <a:t>thoại</a:t>
            </a:r>
            <a:r>
              <a:rPr lang="en-US" sz="1900" dirty="0" smtClean="0"/>
              <a:t> </a:t>
            </a:r>
            <a:r>
              <a:rPr lang="en-US" sz="1900" dirty="0" err="1" smtClean="0"/>
              <a:t>hoặc</a:t>
            </a:r>
            <a:r>
              <a:rPr lang="en-US" sz="1900" dirty="0" smtClean="0"/>
              <a:t> </a:t>
            </a:r>
            <a:r>
              <a:rPr lang="en-US" sz="1900" dirty="0" err="1" smtClean="0"/>
              <a:t>máy</a:t>
            </a:r>
            <a:r>
              <a:rPr lang="en-US" sz="1900" dirty="0" smtClean="0"/>
              <a:t> </a:t>
            </a:r>
            <a:r>
              <a:rPr lang="en-US" sz="1900" dirty="0" err="1" smtClean="0"/>
              <a:t>ảnh</a:t>
            </a:r>
            <a:r>
              <a:rPr lang="en-US" sz="1900" dirty="0" smtClean="0"/>
              <a:t>. </a:t>
            </a:r>
            <a:r>
              <a:rPr lang="en-US" sz="1900" dirty="0" err="1" smtClean="0"/>
              <a:t>Khi</a:t>
            </a:r>
            <a:r>
              <a:rPr lang="en-US" sz="1900" dirty="0" smtClean="0"/>
              <a:t> anh </a:t>
            </a:r>
            <a:r>
              <a:rPr lang="en-US" sz="1900" dirty="0" err="1" smtClean="0"/>
              <a:t>ấy</a:t>
            </a:r>
            <a:r>
              <a:rPr lang="en-US" sz="1900" dirty="0" smtClean="0"/>
              <a:t> </a:t>
            </a:r>
            <a:r>
              <a:rPr lang="en-US" sz="1900" dirty="0" err="1" smtClean="0"/>
              <a:t>chụp</a:t>
            </a:r>
            <a:r>
              <a:rPr lang="en-US" sz="1900" dirty="0"/>
              <a:t> </a:t>
            </a:r>
            <a:r>
              <a:rPr lang="en-US" sz="1900" dirty="0" err="1" smtClean="0"/>
              <a:t>ảnh</a:t>
            </a:r>
            <a:r>
              <a:rPr lang="en-US" sz="1900" dirty="0" smtClean="0"/>
              <a:t> </a:t>
            </a:r>
            <a:r>
              <a:rPr lang="en-US" sz="1900" dirty="0" err="1" smtClean="0"/>
              <a:t>thì</a:t>
            </a:r>
            <a:r>
              <a:rPr lang="en-US" sz="1900" dirty="0" smtClean="0"/>
              <a:t> </a:t>
            </a:r>
            <a:r>
              <a:rPr lang="en-US" sz="1900" dirty="0" err="1" smtClean="0"/>
              <a:t>không</a:t>
            </a:r>
            <a:r>
              <a:rPr lang="en-US" sz="1900" dirty="0" smtClean="0"/>
              <a:t> </a:t>
            </a:r>
            <a:r>
              <a:rPr lang="en-US" sz="1900" dirty="0" err="1" smtClean="0"/>
              <a:t>cần</a:t>
            </a:r>
            <a:r>
              <a:rPr lang="en-US" sz="1900" dirty="0" smtClean="0"/>
              <a:t> </a:t>
            </a:r>
            <a:r>
              <a:rPr lang="en-US" sz="1900" dirty="0" err="1" smtClean="0"/>
              <a:t>kết</a:t>
            </a:r>
            <a:r>
              <a:rPr lang="en-US" sz="1900" dirty="0" smtClean="0"/>
              <a:t> </a:t>
            </a:r>
            <a:r>
              <a:rPr lang="en-US" sz="1900" dirty="0" err="1" smtClean="0"/>
              <a:t>nối</a:t>
            </a:r>
            <a:r>
              <a:rPr lang="en-US" sz="1900" dirty="0" smtClean="0"/>
              <a:t> Internet </a:t>
            </a:r>
            <a:r>
              <a:rPr lang="en-US" sz="1900" dirty="0" err="1" smtClean="0"/>
              <a:t>hoặc</a:t>
            </a:r>
            <a:r>
              <a:rPr lang="en-US" sz="1900" dirty="0" smtClean="0"/>
              <a:t> </a:t>
            </a:r>
            <a:r>
              <a:rPr lang="en-US" sz="1900" dirty="0" err="1" smtClean="0"/>
              <a:t>sử</a:t>
            </a:r>
            <a:r>
              <a:rPr lang="en-US" sz="1900" dirty="0" smtClean="0"/>
              <a:t> </a:t>
            </a:r>
            <a:r>
              <a:rPr lang="en-US" sz="1900" dirty="0" err="1" smtClean="0"/>
              <a:t>dụng</a:t>
            </a:r>
            <a:r>
              <a:rPr lang="en-US" sz="1900" dirty="0" smtClean="0"/>
              <a:t> </a:t>
            </a:r>
            <a:r>
              <a:rPr lang="en-US" sz="1900" dirty="0" err="1" smtClean="0"/>
              <a:t>ứng</a:t>
            </a:r>
            <a:r>
              <a:rPr lang="en-US" sz="1900" dirty="0" smtClean="0"/>
              <a:t> </a:t>
            </a:r>
            <a:r>
              <a:rPr lang="en-US" sz="1900" dirty="0" err="1" smtClean="0"/>
              <a:t>dụng</a:t>
            </a:r>
            <a:r>
              <a:rPr lang="en-US" sz="1900" dirty="0" smtClean="0"/>
              <a:t>.</a:t>
            </a:r>
          </a:p>
          <a:p>
            <a:r>
              <a:rPr lang="en-US" sz="1900" dirty="0" err="1" smtClean="0"/>
              <a:t>Khi</a:t>
            </a:r>
            <a:r>
              <a:rPr lang="en-US" sz="1900" dirty="0" smtClean="0"/>
              <a:t> John </a:t>
            </a:r>
            <a:r>
              <a:rPr lang="en-US" sz="1900" dirty="0" err="1" smtClean="0"/>
              <a:t>về</a:t>
            </a:r>
            <a:r>
              <a:rPr lang="en-US" sz="1900" dirty="0" smtClean="0"/>
              <a:t> </a:t>
            </a:r>
            <a:r>
              <a:rPr lang="en-US" sz="1900" dirty="0" err="1" smtClean="0"/>
              <a:t>nhà</a:t>
            </a:r>
            <a:r>
              <a:rPr lang="en-US" sz="1900" dirty="0" smtClean="0"/>
              <a:t>, </a:t>
            </a:r>
            <a:r>
              <a:rPr lang="en-US" sz="1900" dirty="0" err="1" smtClean="0"/>
              <a:t>nơi</a:t>
            </a:r>
            <a:r>
              <a:rPr lang="en-US" sz="1900" dirty="0" smtClean="0"/>
              <a:t> </a:t>
            </a:r>
            <a:r>
              <a:rPr lang="en-US" sz="1900" dirty="0" err="1" smtClean="0"/>
              <a:t>có</a:t>
            </a:r>
            <a:r>
              <a:rPr lang="en-US" sz="1900" dirty="0" smtClean="0"/>
              <a:t> </a:t>
            </a:r>
            <a:r>
              <a:rPr lang="en-US" sz="1900" dirty="0" err="1" smtClean="0"/>
              <a:t>kết</a:t>
            </a:r>
            <a:r>
              <a:rPr lang="en-US" sz="1900" dirty="0" smtClean="0"/>
              <a:t> </a:t>
            </a:r>
            <a:r>
              <a:rPr lang="en-US" sz="1900" dirty="0" err="1" smtClean="0"/>
              <a:t>nối</a:t>
            </a:r>
            <a:r>
              <a:rPr lang="en-US" sz="1900" dirty="0" smtClean="0"/>
              <a:t> Internet, anh </a:t>
            </a:r>
            <a:r>
              <a:rPr lang="en-US" sz="1900" dirty="0" err="1" smtClean="0"/>
              <a:t>truy</a:t>
            </a:r>
            <a:r>
              <a:rPr lang="en-US" sz="1900" dirty="0" smtClean="0"/>
              <a:t> </a:t>
            </a:r>
            <a:r>
              <a:rPr lang="en-US" sz="1900" dirty="0" err="1" smtClean="0"/>
              <a:t>cập</a:t>
            </a:r>
            <a:r>
              <a:rPr lang="en-US" sz="1900" dirty="0" smtClean="0"/>
              <a:t> </a:t>
            </a:r>
            <a:r>
              <a:rPr lang="en-US" sz="1900" dirty="0" err="1" smtClean="0"/>
              <a:t>mạng</a:t>
            </a:r>
            <a:r>
              <a:rPr lang="en-US" sz="1900" dirty="0" smtClean="0"/>
              <a:t> </a:t>
            </a:r>
            <a:r>
              <a:rPr lang="en-US" sz="1900" dirty="0" err="1" smtClean="0"/>
              <a:t>xã</a:t>
            </a:r>
            <a:r>
              <a:rPr lang="en-US" sz="1900" dirty="0" smtClean="0"/>
              <a:t> </a:t>
            </a:r>
            <a:r>
              <a:rPr lang="en-US" sz="1900" dirty="0" err="1" smtClean="0"/>
              <a:t>hội</a:t>
            </a:r>
            <a:r>
              <a:rPr lang="en-US" sz="1900" dirty="0" smtClean="0"/>
              <a:t> và </a:t>
            </a:r>
            <a:r>
              <a:rPr lang="en-US" sz="1900" dirty="0" err="1" smtClean="0"/>
              <a:t>tải</a:t>
            </a:r>
            <a:r>
              <a:rPr lang="en-US" sz="1900" dirty="0" smtClean="0"/>
              <a:t> </a:t>
            </a:r>
            <a:r>
              <a:rPr lang="en-US" sz="1900" dirty="0" err="1" smtClean="0"/>
              <a:t>ảnh</a:t>
            </a:r>
            <a:r>
              <a:rPr lang="en-US" sz="1900" dirty="0" smtClean="0"/>
              <a:t> </a:t>
            </a:r>
            <a:r>
              <a:rPr lang="en-US" sz="1900" dirty="0" err="1" smtClean="0"/>
              <a:t>lên</a:t>
            </a:r>
            <a:r>
              <a:rPr lang="en-US" sz="1900" dirty="0" smtClean="0"/>
              <a:t>.</a:t>
            </a:r>
          </a:p>
          <a:p>
            <a:r>
              <a:rPr lang="en-US" sz="1900" dirty="0" err="1" smtClean="0"/>
              <a:t>Máy</a:t>
            </a:r>
            <a:r>
              <a:rPr lang="en-US" sz="1900" dirty="0" smtClean="0"/>
              <a:t> </a:t>
            </a:r>
            <a:r>
              <a:rPr lang="en-US" sz="1900" dirty="0" err="1" smtClean="0"/>
              <a:t>chủ</a:t>
            </a:r>
            <a:r>
              <a:rPr lang="en-US" sz="1900" dirty="0" smtClean="0"/>
              <a:t> </a:t>
            </a:r>
            <a:r>
              <a:rPr lang="en-US" sz="1900" dirty="0" err="1" smtClean="0"/>
              <a:t>là</a:t>
            </a:r>
            <a:r>
              <a:rPr lang="en-US" sz="1900" dirty="0" smtClean="0"/>
              <a:t> </a:t>
            </a:r>
            <a:r>
              <a:rPr lang="en-US" sz="1900" dirty="0" err="1" smtClean="0"/>
              <a:t>những</a:t>
            </a:r>
            <a:r>
              <a:rPr lang="en-US" sz="1900" dirty="0" smtClean="0"/>
              <a:t> </a:t>
            </a:r>
            <a:r>
              <a:rPr lang="en-US" sz="1900" dirty="0" err="1" smtClean="0"/>
              <a:t>máy</a:t>
            </a:r>
            <a:r>
              <a:rPr lang="en-US" sz="1900" dirty="0" smtClean="0"/>
              <a:t> </a:t>
            </a:r>
            <a:r>
              <a:rPr lang="en-US" sz="1900" dirty="0" err="1" smtClean="0"/>
              <a:t>tính</a:t>
            </a:r>
            <a:r>
              <a:rPr lang="en-US" sz="1900" dirty="0" smtClean="0"/>
              <a:t> </a:t>
            </a:r>
            <a:r>
              <a:rPr lang="en-US" sz="1900" dirty="0" err="1" smtClean="0"/>
              <a:t>hoạt</a:t>
            </a:r>
            <a:r>
              <a:rPr lang="en-US" sz="1900" dirty="0" smtClean="0"/>
              <a:t> </a:t>
            </a:r>
            <a:r>
              <a:rPr lang="en-US" sz="1900" dirty="0" err="1" smtClean="0"/>
              <a:t>động</a:t>
            </a:r>
            <a:r>
              <a:rPr lang="en-US" sz="1900" dirty="0" smtClean="0"/>
              <a:t> </a:t>
            </a:r>
            <a:r>
              <a:rPr lang="en-US" sz="1900" dirty="0" err="1" smtClean="0"/>
              <a:t>liên</a:t>
            </a:r>
            <a:r>
              <a:rPr lang="en-US" sz="1900" dirty="0" smtClean="0"/>
              <a:t> </a:t>
            </a:r>
            <a:r>
              <a:rPr lang="en-US" sz="1900" dirty="0" err="1" smtClean="0"/>
              <a:t>tục</a:t>
            </a:r>
            <a:r>
              <a:rPr lang="en-US" sz="1900" dirty="0" smtClean="0"/>
              <a:t> 24/7, </a:t>
            </a:r>
            <a:r>
              <a:rPr lang="en-US" sz="1900" dirty="0" err="1" smtClean="0"/>
              <a:t>với</a:t>
            </a:r>
            <a:r>
              <a:rPr lang="en-US" sz="1900" dirty="0" smtClean="0"/>
              <a:t> ổ </a:t>
            </a:r>
            <a:r>
              <a:rPr lang="en-US" sz="1900" dirty="0" err="1" smtClean="0"/>
              <a:t>cứng</a:t>
            </a:r>
            <a:r>
              <a:rPr lang="en-US" sz="1900" dirty="0" smtClean="0"/>
              <a:t> </a:t>
            </a:r>
            <a:r>
              <a:rPr lang="en-US" sz="1900" dirty="0" err="1" smtClean="0"/>
              <a:t>với</a:t>
            </a:r>
            <a:r>
              <a:rPr lang="en-US" sz="1900" dirty="0" smtClean="0"/>
              <a:t> dung </a:t>
            </a:r>
            <a:r>
              <a:rPr lang="en-US" sz="1900" dirty="0" err="1" smtClean="0"/>
              <a:t>lượng</a:t>
            </a:r>
            <a:r>
              <a:rPr lang="en-US" sz="1900" dirty="0" smtClean="0"/>
              <a:t> </a:t>
            </a:r>
            <a:r>
              <a:rPr lang="en-US" sz="1900" dirty="0" err="1" smtClean="0"/>
              <a:t>đủ</a:t>
            </a:r>
            <a:r>
              <a:rPr lang="en-US" sz="1900" dirty="0" smtClean="0"/>
              <a:t> </a:t>
            </a:r>
            <a:r>
              <a:rPr lang="en-US" sz="1900" dirty="0" err="1" smtClean="0"/>
              <a:t>lớn</a:t>
            </a:r>
            <a:r>
              <a:rPr lang="en-US" sz="1900" dirty="0" smtClean="0"/>
              <a:t> </a:t>
            </a:r>
            <a:r>
              <a:rPr lang="en-US" sz="1900" dirty="0" err="1" smtClean="0"/>
              <a:t>sẽ</a:t>
            </a:r>
            <a:r>
              <a:rPr lang="en-US" sz="1900" dirty="0" smtClean="0"/>
              <a:t> </a:t>
            </a:r>
            <a:r>
              <a:rPr lang="en-US" sz="1900" dirty="0" err="1" smtClean="0"/>
              <a:t>lưu</a:t>
            </a:r>
            <a:r>
              <a:rPr lang="en-US" sz="1900" dirty="0" smtClean="0"/>
              <a:t> </a:t>
            </a:r>
            <a:r>
              <a:rPr lang="en-US" sz="1900" dirty="0" err="1" smtClean="0"/>
              <a:t>hình</a:t>
            </a:r>
            <a:r>
              <a:rPr lang="en-US" sz="1900" dirty="0" smtClean="0"/>
              <a:t> </a:t>
            </a:r>
            <a:r>
              <a:rPr lang="en-US" sz="1900" dirty="0" err="1" smtClean="0"/>
              <a:t>của</a:t>
            </a:r>
            <a:r>
              <a:rPr lang="en-US" sz="1900" dirty="0" smtClean="0"/>
              <a:t> John, Peter hay Joseph.</a:t>
            </a:r>
          </a:p>
          <a:p>
            <a:r>
              <a:rPr lang="en-US" sz="1900" dirty="0" err="1" smtClean="0"/>
              <a:t>Máy</a:t>
            </a:r>
            <a:r>
              <a:rPr lang="en-US" sz="1900" dirty="0" smtClean="0"/>
              <a:t> </a:t>
            </a:r>
            <a:r>
              <a:rPr lang="en-US" sz="1900" dirty="0" err="1" smtClean="0"/>
              <a:t>chủ</a:t>
            </a:r>
            <a:r>
              <a:rPr lang="en-US" sz="1900" dirty="0" smtClean="0"/>
              <a:t> </a:t>
            </a:r>
            <a:r>
              <a:rPr lang="en-US" sz="1900" dirty="0" err="1" smtClean="0"/>
              <a:t>sẽ</a:t>
            </a:r>
            <a:r>
              <a:rPr lang="en-US" sz="1900" dirty="0" smtClean="0"/>
              <a:t> </a:t>
            </a:r>
            <a:r>
              <a:rPr lang="en-US" sz="1900" dirty="0" err="1" smtClean="0"/>
              <a:t>gửi</a:t>
            </a:r>
            <a:r>
              <a:rPr lang="en-US" sz="1900" dirty="0" smtClean="0"/>
              <a:t> thông báo </a:t>
            </a:r>
            <a:r>
              <a:rPr lang="en-US" sz="1900" dirty="0" err="1" smtClean="0"/>
              <a:t>về</a:t>
            </a:r>
            <a:r>
              <a:rPr lang="en-US" sz="1900" dirty="0" smtClean="0"/>
              <a:t> John </a:t>
            </a:r>
            <a:r>
              <a:rPr lang="en-US" sz="1900" dirty="0" err="1" smtClean="0"/>
              <a:t>tới</a:t>
            </a:r>
            <a:r>
              <a:rPr lang="en-US" sz="1900" dirty="0" smtClean="0"/>
              <a:t> </a:t>
            </a:r>
            <a:r>
              <a:rPr lang="en-US" sz="1900" dirty="0" err="1" smtClean="0"/>
              <a:t>bạn</a:t>
            </a:r>
            <a:r>
              <a:rPr lang="en-US" sz="1900" dirty="0" smtClean="0"/>
              <a:t> </a:t>
            </a:r>
            <a:r>
              <a:rPr lang="en-US" sz="1900" dirty="0" err="1" smtClean="0"/>
              <a:t>bè</a:t>
            </a:r>
            <a:r>
              <a:rPr lang="en-US" sz="1900" dirty="0" smtClean="0"/>
              <a:t>.</a:t>
            </a:r>
          </a:p>
          <a:p>
            <a:r>
              <a:rPr lang="en-US" sz="1900" dirty="0" err="1" smtClean="0"/>
              <a:t>Khi</a:t>
            </a:r>
            <a:r>
              <a:rPr lang="en-US" sz="1900" dirty="0" smtClean="0"/>
              <a:t> Peter, </a:t>
            </a:r>
            <a:r>
              <a:rPr lang="en-US" sz="1900" dirty="0" err="1" smtClean="0"/>
              <a:t>bạn</a:t>
            </a:r>
            <a:r>
              <a:rPr lang="en-US" sz="1900" dirty="0" smtClean="0"/>
              <a:t> John, </a:t>
            </a:r>
            <a:r>
              <a:rPr lang="en-US" sz="1900" dirty="0" err="1" smtClean="0"/>
              <a:t>truy</a:t>
            </a:r>
            <a:r>
              <a:rPr lang="en-US" sz="1900" dirty="0" smtClean="0"/>
              <a:t> </a:t>
            </a:r>
            <a:r>
              <a:rPr lang="en-US" sz="1900" dirty="0" err="1" smtClean="0"/>
              <a:t>cập</a:t>
            </a:r>
            <a:r>
              <a:rPr lang="en-US" sz="1900" dirty="0" smtClean="0"/>
              <a:t> </a:t>
            </a:r>
            <a:r>
              <a:rPr lang="en-US" sz="1900" dirty="0" err="1" smtClean="0"/>
              <a:t>mạng</a:t>
            </a:r>
            <a:r>
              <a:rPr lang="en-US" sz="1900" dirty="0" smtClean="0"/>
              <a:t> </a:t>
            </a:r>
            <a:r>
              <a:rPr lang="en-US" sz="1900" dirty="0" err="1" smtClean="0"/>
              <a:t>xã</a:t>
            </a:r>
            <a:r>
              <a:rPr lang="en-US" sz="1900" dirty="0" smtClean="0"/>
              <a:t> </a:t>
            </a:r>
            <a:r>
              <a:rPr lang="en-US" sz="1900" dirty="0" err="1" smtClean="0"/>
              <a:t>hội</a:t>
            </a:r>
            <a:r>
              <a:rPr lang="en-US" sz="1900" dirty="0" smtClean="0"/>
              <a:t> anh ta </a:t>
            </a:r>
            <a:r>
              <a:rPr lang="en-US" sz="1900" dirty="0" err="1" smtClean="0"/>
              <a:t>sẽ</a:t>
            </a:r>
            <a:r>
              <a:rPr lang="en-US" sz="1900" dirty="0" smtClean="0"/>
              <a:t> </a:t>
            </a:r>
            <a:r>
              <a:rPr lang="en-US" sz="1900" dirty="0" err="1" smtClean="0"/>
              <a:t>thấy</a:t>
            </a:r>
            <a:r>
              <a:rPr lang="en-US" sz="1900" dirty="0" smtClean="0"/>
              <a:t> </a:t>
            </a:r>
            <a:r>
              <a:rPr lang="en-US" sz="1900" dirty="0" err="1" smtClean="0"/>
              <a:t>bản</a:t>
            </a:r>
            <a:r>
              <a:rPr lang="en-US" sz="1900" dirty="0" smtClean="0"/>
              <a:t> tin </a:t>
            </a:r>
            <a:r>
              <a:rPr lang="en-US" sz="1900" dirty="0" err="1" smtClean="0"/>
              <a:t>trên</a:t>
            </a:r>
            <a:r>
              <a:rPr lang="en-US" sz="1900" dirty="0" smtClean="0"/>
              <a:t> </a:t>
            </a:r>
            <a:r>
              <a:rPr lang="en-US" sz="1900" dirty="0" err="1" smtClean="0"/>
              <a:t>tường</a:t>
            </a:r>
            <a:r>
              <a:rPr lang="en-US" sz="1900" dirty="0" smtClean="0"/>
              <a:t>: “John </a:t>
            </a:r>
            <a:r>
              <a:rPr lang="en-US" sz="1900" dirty="0" err="1" smtClean="0"/>
              <a:t>mới</a:t>
            </a:r>
            <a:r>
              <a:rPr lang="en-US" sz="1900" dirty="0" smtClean="0"/>
              <a:t> </a:t>
            </a:r>
            <a:r>
              <a:rPr lang="en-US" sz="1900" dirty="0" err="1" smtClean="0"/>
              <a:t>tải</a:t>
            </a:r>
            <a:r>
              <a:rPr lang="en-US" sz="1900" dirty="0" smtClean="0"/>
              <a:t> album </a:t>
            </a:r>
            <a:r>
              <a:rPr lang="en-US" sz="1900" dirty="0" err="1" smtClean="0"/>
              <a:t>mới</a:t>
            </a:r>
            <a:r>
              <a:rPr lang="en-US" sz="1900" dirty="0" smtClean="0"/>
              <a:t> </a:t>
            </a:r>
            <a:r>
              <a:rPr lang="en-US" sz="1900" dirty="0" err="1" smtClean="0"/>
              <a:t>về</a:t>
            </a:r>
            <a:r>
              <a:rPr lang="en-US" sz="1900" dirty="0" smtClean="0"/>
              <a:t> </a:t>
            </a:r>
            <a:r>
              <a:rPr lang="en-US" sz="1900" dirty="0" err="1" smtClean="0"/>
              <a:t>kỳ</a:t>
            </a:r>
            <a:r>
              <a:rPr lang="en-US" sz="1900" dirty="0" smtClean="0"/>
              <a:t> </a:t>
            </a:r>
            <a:r>
              <a:rPr lang="en-US" sz="1900" dirty="0" err="1" smtClean="0"/>
              <a:t>nghỉ</a:t>
            </a:r>
            <a:r>
              <a:rPr lang="en-US" sz="1900" dirty="0" smtClean="0"/>
              <a:t>” và </a:t>
            </a:r>
            <a:r>
              <a:rPr lang="en-US" sz="1900" dirty="0" err="1" smtClean="0"/>
              <a:t>sẽ</a:t>
            </a:r>
            <a:r>
              <a:rPr lang="en-US" sz="1900" dirty="0" smtClean="0"/>
              <a:t> click </a:t>
            </a:r>
            <a:r>
              <a:rPr lang="en-US" sz="1900" dirty="0" err="1" smtClean="0"/>
              <a:t>chuột</a:t>
            </a:r>
            <a:r>
              <a:rPr lang="en-US" sz="1900" dirty="0" smtClean="0"/>
              <a:t> </a:t>
            </a:r>
            <a:r>
              <a:rPr lang="en-US" sz="1900" dirty="0" err="1" smtClean="0"/>
              <a:t>vào</a:t>
            </a:r>
            <a:r>
              <a:rPr lang="en-US" sz="1900" dirty="0" smtClean="0"/>
              <a:t> </a:t>
            </a:r>
            <a:r>
              <a:rPr lang="en-US" sz="1900" dirty="0" err="1" smtClean="0"/>
              <a:t>đó</a:t>
            </a:r>
            <a:r>
              <a:rPr lang="en-US" sz="1900" dirty="0" smtClean="0"/>
              <a:t>.</a:t>
            </a:r>
          </a:p>
          <a:p>
            <a:r>
              <a:rPr lang="en-US" sz="1900" dirty="0" err="1" smtClean="0"/>
              <a:t>Ứng</a:t>
            </a:r>
            <a:r>
              <a:rPr lang="en-US" sz="1900" dirty="0" smtClean="0"/>
              <a:t> </a:t>
            </a:r>
            <a:r>
              <a:rPr lang="en-US" sz="1900" dirty="0" err="1" smtClean="0"/>
              <a:t>dụng</a:t>
            </a:r>
            <a:r>
              <a:rPr lang="en-US" sz="1900" dirty="0" smtClean="0"/>
              <a:t> </a:t>
            </a:r>
            <a:r>
              <a:rPr lang="en-US" sz="1900" dirty="0" err="1" smtClean="0"/>
              <a:t>kết</a:t>
            </a:r>
            <a:r>
              <a:rPr lang="en-US" sz="1900" dirty="0" smtClean="0"/>
              <a:t> </a:t>
            </a:r>
            <a:r>
              <a:rPr lang="en-US" sz="1900" dirty="0" err="1" smtClean="0"/>
              <a:t>nối</a:t>
            </a:r>
            <a:r>
              <a:rPr lang="en-US" sz="1900" dirty="0" smtClean="0"/>
              <a:t> </a:t>
            </a:r>
            <a:r>
              <a:rPr lang="en-US" sz="1900" dirty="0" err="1" smtClean="0"/>
              <a:t>với</a:t>
            </a:r>
            <a:r>
              <a:rPr lang="en-US" sz="1900" dirty="0" smtClean="0"/>
              <a:t> </a:t>
            </a:r>
            <a:r>
              <a:rPr lang="en-US" sz="1900" dirty="0" err="1" smtClean="0"/>
              <a:t>máy</a:t>
            </a:r>
            <a:r>
              <a:rPr lang="en-US" sz="1900" dirty="0" smtClean="0"/>
              <a:t> </a:t>
            </a:r>
            <a:r>
              <a:rPr lang="en-US" sz="1900" dirty="0" err="1" smtClean="0"/>
              <a:t>chủ</a:t>
            </a:r>
            <a:r>
              <a:rPr lang="en-US" sz="1900" dirty="0" smtClean="0"/>
              <a:t>, và </a:t>
            </a:r>
            <a:r>
              <a:rPr lang="en-US" sz="1900" dirty="0" err="1" smtClean="0"/>
              <a:t>sẽ</a:t>
            </a:r>
            <a:r>
              <a:rPr lang="en-US" sz="1900" dirty="0" smtClean="0"/>
              <a:t> </a:t>
            </a:r>
            <a:r>
              <a:rPr lang="en-US" sz="1900" dirty="0" err="1" smtClean="0"/>
              <a:t>chỉ</a:t>
            </a:r>
            <a:r>
              <a:rPr lang="en-US" sz="1900" dirty="0" smtClean="0"/>
              <a:t> </a:t>
            </a:r>
            <a:r>
              <a:rPr lang="en-US" sz="1900" dirty="0" err="1" smtClean="0"/>
              <a:t>ra</a:t>
            </a:r>
            <a:r>
              <a:rPr lang="en-US" sz="1900" dirty="0" smtClean="0"/>
              <a:t> </a:t>
            </a:r>
            <a:r>
              <a:rPr lang="en-US" sz="1900" dirty="0" err="1" smtClean="0"/>
              <a:t>ảnh</a:t>
            </a:r>
            <a:r>
              <a:rPr lang="en-US" sz="1900" dirty="0" smtClean="0"/>
              <a:t> </a:t>
            </a:r>
            <a:r>
              <a:rPr lang="en-US" sz="1900" dirty="0" err="1" smtClean="0"/>
              <a:t>cho</a:t>
            </a:r>
            <a:r>
              <a:rPr lang="en-US" sz="1900" dirty="0" smtClean="0"/>
              <a:t> Peter </a:t>
            </a:r>
            <a:r>
              <a:rPr lang="en-US" sz="1900" dirty="0" err="1" smtClean="0"/>
              <a:t>trên</a:t>
            </a:r>
            <a:r>
              <a:rPr lang="en-US" sz="1900" dirty="0" smtClean="0"/>
              <a:t> </a:t>
            </a:r>
            <a:r>
              <a:rPr lang="en-US" sz="1900" dirty="0" err="1" smtClean="0"/>
              <a:t>trình</a:t>
            </a:r>
            <a:r>
              <a:rPr lang="en-US" sz="1900" dirty="0" smtClean="0"/>
              <a:t> </a:t>
            </a:r>
            <a:r>
              <a:rPr lang="en-US" sz="1900" dirty="0" err="1" smtClean="0"/>
              <a:t>duyệt</a:t>
            </a:r>
            <a:r>
              <a:rPr lang="en-US" sz="1900" dirty="0" smtClean="0"/>
              <a:t> </a:t>
            </a:r>
            <a:r>
              <a:rPr lang="en-US" sz="1900" dirty="0" err="1" smtClean="0"/>
              <a:t>của</a:t>
            </a:r>
            <a:r>
              <a:rPr lang="en-US" sz="1900" dirty="0" smtClean="0"/>
              <a:t> anh ta.</a:t>
            </a:r>
          </a:p>
        </p:txBody>
      </p:sp>
    </p:spTree>
    <p:extLst>
      <p:ext uri="{BB962C8B-B14F-4D97-AF65-F5344CB8AC3E}">
        <p14:creationId xmlns:p14="http://schemas.microsoft.com/office/powerpoint/2010/main" val="21105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nternet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/>
              <a:t>Ra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Ứng dụng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thanh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http://www.facebook.com</a:t>
            </a:r>
            <a:endParaRPr lang="en-US" dirty="0"/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và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và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qua. </a:t>
            </a:r>
            <a:endParaRPr lang="en-US" dirty="0"/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và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trang </a:t>
            </a:r>
            <a:r>
              <a:rPr lang="en-US" dirty="0" err="1" smtClean="0"/>
              <a:t>hoặc</a:t>
            </a:r>
            <a:r>
              <a:rPr lang="en-US" dirty="0" smtClean="0"/>
              <a:t> 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websites.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Bất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thông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 và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user name và password, thông tin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và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Internet và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2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VIEW PAGE SOURCE.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HTML.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trang web </a:t>
            </a:r>
            <a:r>
              <a:rPr lang="en-US" dirty="0" err="1" smtClean="0"/>
              <a:t>nhờ</a:t>
            </a:r>
            <a:r>
              <a:rPr lang="en-US" dirty="0" smtClean="0"/>
              <a:t> click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và </a:t>
            </a:r>
            <a:r>
              <a:rPr lang="en-US" dirty="0" err="1" smtClean="0"/>
              <a:t>chọn</a:t>
            </a:r>
            <a:r>
              <a:rPr lang="en-US" dirty="0" smtClean="0"/>
              <a:t> VIEW PAGE SOURCE</a:t>
            </a:r>
          </a:p>
          <a:p>
            <a:r>
              <a:rPr lang="en-US" dirty="0" err="1" smtClean="0"/>
              <a:t>Mã</a:t>
            </a:r>
            <a:r>
              <a:rPr lang="en-US" dirty="0" smtClean="0"/>
              <a:t> HTML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ở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HTML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bước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tiền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25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cẩn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smtClean="0"/>
              <a:t>Trong Windows,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Notepad trong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84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AR" b="1" i="1" dirty="0" smtClean="0"/>
          </a:p>
          <a:p>
            <a:pPr marL="0" indent="0">
              <a:buNone/>
            </a:pPr>
            <a:endParaRPr lang="es-AR" b="1" i="1" dirty="0"/>
          </a:p>
          <a:p>
            <a:pPr marL="0" indent="0">
              <a:buNone/>
            </a:pPr>
            <a:r>
              <a:rPr lang="en-US" b="1" i="1" dirty="0"/>
              <a:t>&lt;!DOCTYPE html&gt;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&lt;head&gt;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    &lt;</a:t>
            </a:r>
            <a:r>
              <a:rPr lang="en-US" b="1" i="1" dirty="0" smtClean="0"/>
              <a:t>title&gt;Hello World&lt;/</a:t>
            </a:r>
            <a:r>
              <a:rPr lang="en-US" b="1" i="1" dirty="0"/>
              <a:t>title&gt;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&lt;/head&gt;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&lt;body&gt;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     &lt;</a:t>
            </a:r>
            <a:r>
              <a:rPr lang="en-US" b="1" i="1" dirty="0" smtClean="0"/>
              <a:t>h1&gt;Hello World&lt;/</a:t>
            </a:r>
            <a:r>
              <a:rPr lang="en-US" b="1" i="1" dirty="0"/>
              <a:t>h1&gt;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   </a:t>
            </a:r>
            <a:r>
              <a:rPr lang="es-ES" b="1" i="1" dirty="0"/>
              <a:t>&lt;/</a:t>
            </a:r>
            <a:r>
              <a:rPr lang="es-ES" b="1" i="1" dirty="0" err="1"/>
              <a:t>body</a:t>
            </a:r>
            <a:r>
              <a:rPr lang="es-ES" b="1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s-ES" b="1" i="1" dirty="0"/>
              <a:t>&lt;/</a:t>
            </a:r>
            <a:r>
              <a:rPr lang="es-ES" b="1" i="1" dirty="0" err="1"/>
              <a:t>html</a:t>
            </a:r>
            <a:r>
              <a:rPr lang="es-ES" b="1" i="1" dirty="0"/>
              <a:t>&gt;</a:t>
            </a:r>
            <a:r>
              <a:rPr lang="en-US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9177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Props1.xml><?xml version="1.0" encoding="utf-8"?>
<ds:datastoreItem xmlns:ds="http://schemas.openxmlformats.org/officeDocument/2006/customXml" ds:itemID="{0E805164-E86B-479C-9877-6EBD42046E34}"/>
</file>

<file path=customXml/itemProps2.xml><?xml version="1.0" encoding="utf-8"?>
<ds:datastoreItem xmlns:ds="http://schemas.openxmlformats.org/officeDocument/2006/customXml" ds:itemID="{72C97FEB-3134-4503-B666-6F72ABE76710}"/>
</file>

<file path=customXml/itemProps3.xml><?xml version="1.0" encoding="utf-8"?>
<ds:datastoreItem xmlns:ds="http://schemas.openxmlformats.org/officeDocument/2006/customXml" ds:itemID="{BD16FE16-FF37-4D12-B9AA-8E2B1E4267C8}"/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1818</Words>
  <Application>Microsoft Office PowerPoint</Application>
  <PresentationFormat>On-screen Show (4:3)</PresentationFormat>
  <Paragraphs>129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Học lập trình</vt:lpstr>
      <vt:lpstr>Ứng dụng Online</vt:lpstr>
      <vt:lpstr>Ví dụ - mạng xã hội</vt:lpstr>
      <vt:lpstr>Ứng dụng Online</vt:lpstr>
      <vt:lpstr>PowerPoint Presentation</vt:lpstr>
      <vt:lpstr>Truy cập vào ứng dụng web</vt:lpstr>
      <vt:lpstr>Hãy thử một thí nghiệm</vt:lpstr>
      <vt:lpstr>Bắt đầu lập trình</vt:lpstr>
      <vt:lpstr>Bắt đầu lập trình</vt:lpstr>
      <vt:lpstr>Bắt đầu lập trình</vt:lpstr>
      <vt:lpstr>Môi trường phát triển ứng dụng</vt:lpstr>
      <vt:lpstr>PowerPoint Presentation</vt:lpstr>
      <vt:lpstr>Chúng ta cần gì cho môi trường phát triển ứng dụng?</vt:lpstr>
      <vt:lpstr>Thiết lập môi trường phát triển ứng dụng</vt:lpstr>
      <vt:lpstr>Thiết lập  môi trường phát triển ứng dụng</vt:lpstr>
      <vt:lpstr>Vài lưu ý quan trọng</vt:lpstr>
      <vt:lpstr>Hello World trong Visual Studio</vt:lpstr>
      <vt:lpstr>Hello World trong Visual Studio</vt:lpstr>
      <vt:lpstr>Thiết kế cùng Visual 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Thien Ca Nguyen (Faith Root Recruitment Vietnam)</cp:lastModifiedBy>
  <cp:revision>116</cp:revision>
  <dcterms:created xsi:type="dcterms:W3CDTF">2014-05-21T18:38:33Z</dcterms:created>
  <dcterms:modified xsi:type="dcterms:W3CDTF">2015-04-11T04:47:05Z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