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ky" initials="v" lastIdx="1" clrIdx="0"/>
  <p:cmAuthor id="1" name="Daniela" initials="D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10/03/2015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42951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III</a:t>
            </a:r>
          </a:p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</a:t>
            </a:r>
            <a:r>
              <a:rPr lang="en-US" dirty="0" smtClean="0"/>
              <a:t>Markup.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/>
              <a:t>tags,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text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r>
              <a:rPr lang="en-US" dirty="0" smtClean="0"/>
              <a:t>. Ý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tags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đậm</a:t>
            </a:r>
            <a:r>
              <a:rPr lang="en-US" dirty="0" smtClean="0"/>
              <a:t>, </a:t>
            </a:r>
            <a:r>
              <a:rPr lang="en-US" dirty="0" err="1" smtClean="0"/>
              <a:t>màu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.. </a:t>
            </a:r>
            <a:r>
              <a:rPr lang="en-US" dirty="0" err="1" smtClean="0"/>
              <a:t>v..v</a:t>
            </a:r>
            <a:r>
              <a:rPr lang="en-US" dirty="0" smtClean="0"/>
              <a:t>). </a:t>
            </a:r>
            <a:r>
              <a:rPr lang="en-US" dirty="0" smtClean="0"/>
              <a:t>HTML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text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HTML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thông qua tags.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fonts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trắng</a:t>
            </a:r>
            <a:r>
              <a:rPr lang="en-US" dirty="0" smtClean="0"/>
              <a:t> và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thông tin,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trong </a:t>
            </a:r>
            <a:r>
              <a:rPr lang="en-US" dirty="0" smtClean="0"/>
              <a:t>HTML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65128"/>
            <a:ext cx="8229600" cy="5085567"/>
          </a:xfrm>
        </p:spPr>
        <p:txBody>
          <a:bodyPr>
            <a:noAutofit/>
          </a:bodyPr>
          <a:lstStyle/>
          <a:p>
            <a:pPr lvl="1"/>
            <a:r>
              <a:rPr lang="en-US" sz="1400" dirty="0" smtClean="0"/>
              <a:t>&lt;html&gt;: </a:t>
            </a:r>
            <a:r>
              <a:rPr lang="en-US" sz="1400" dirty="0" err="1" smtClean="0"/>
              <a:t>Là</a:t>
            </a:r>
            <a:r>
              <a:rPr lang="en-US" sz="1400" dirty="0" smtClean="0"/>
              <a:t> file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</a:t>
            </a:r>
            <a:r>
              <a:rPr lang="en-US" sz="1400" dirty="0" err="1" smtClean="0"/>
              <a:t>ngôn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</a:t>
            </a:r>
            <a:r>
              <a:rPr lang="en-US" sz="1400" dirty="0" smtClean="0"/>
              <a:t>HTML</a:t>
            </a:r>
          </a:p>
          <a:p>
            <a:pPr lvl="1"/>
            <a:r>
              <a:rPr lang="en-US" sz="1400" dirty="0" smtClean="0"/>
              <a:t>&lt;head&gt;: </a:t>
            </a:r>
            <a:r>
              <a:rPr lang="en-US" sz="1400" dirty="0" err="1" smtClean="0"/>
              <a:t>bao</a:t>
            </a:r>
            <a:r>
              <a:rPr lang="en-US" sz="1400" dirty="0" smtClean="0"/>
              <a:t> </a:t>
            </a:r>
            <a:r>
              <a:rPr lang="en-US" sz="1400" dirty="0" err="1" smtClean="0"/>
              <a:t>gồm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thông tin </a:t>
            </a:r>
            <a:r>
              <a:rPr lang="en-US" sz="1400" dirty="0" err="1" smtClean="0"/>
              <a:t>chủ</a:t>
            </a:r>
            <a:r>
              <a:rPr lang="en-US" sz="1400" dirty="0" smtClean="0"/>
              <a:t> </a:t>
            </a:r>
            <a:r>
              <a:rPr lang="en-US" sz="1400" dirty="0" err="1" smtClean="0"/>
              <a:t>đạo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trang</a:t>
            </a:r>
            <a:r>
              <a:rPr lang="en-US" sz="1400" dirty="0" smtClean="0"/>
              <a:t> web,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đưa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người</a:t>
            </a:r>
            <a:r>
              <a:rPr lang="en-US" sz="1400" dirty="0" smtClean="0"/>
              <a:t> </a:t>
            </a:r>
            <a:r>
              <a:rPr lang="en-US" sz="1400" dirty="0" err="1" smtClean="0"/>
              <a:t>dùng</a:t>
            </a:r>
            <a:endParaRPr lang="en-US" sz="1400" dirty="0" smtClean="0"/>
          </a:p>
          <a:p>
            <a:pPr lvl="1"/>
            <a:r>
              <a:rPr lang="en-US" sz="1400" dirty="0" smtClean="0"/>
              <a:t>&lt;title&gt;: </a:t>
            </a:r>
            <a:r>
              <a:rPr lang="en-US" sz="1400" dirty="0" err="1" smtClean="0"/>
              <a:t>chứa</a:t>
            </a:r>
            <a:r>
              <a:rPr lang="en-US" sz="1400" dirty="0" smtClean="0"/>
              <a:t> </a:t>
            </a:r>
            <a:r>
              <a:rPr lang="en-US" sz="1400" dirty="0" err="1" smtClean="0"/>
              <a:t>tiêu</a:t>
            </a:r>
            <a:r>
              <a:rPr lang="en-US" sz="1400" dirty="0" smtClean="0"/>
              <a:t> </a:t>
            </a:r>
            <a:r>
              <a:rPr lang="en-US" sz="1400" dirty="0" err="1" smtClean="0"/>
              <a:t>đề</a:t>
            </a:r>
            <a:r>
              <a:rPr lang="en-US" sz="1400" dirty="0" smtClean="0"/>
              <a:t> trong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head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endParaRPr lang="en-US" sz="1400" dirty="0" smtClean="0"/>
          </a:p>
          <a:p>
            <a:pPr lvl="1"/>
            <a:r>
              <a:rPr lang="en-US" sz="1400" dirty="0" smtClean="0"/>
              <a:t>&lt;body&gt;: </a:t>
            </a:r>
            <a:r>
              <a:rPr lang="en-US" sz="1400" dirty="0" err="1" smtClean="0"/>
              <a:t>Chứa</a:t>
            </a:r>
            <a:r>
              <a:rPr lang="en-US" sz="1400" dirty="0" smtClean="0"/>
              <a:t> </a:t>
            </a:r>
            <a:r>
              <a:rPr lang="en-US" sz="1400" dirty="0" err="1" smtClean="0"/>
              <a:t>những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của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endParaRPr lang="en-US" sz="1400" dirty="0" smtClean="0"/>
          </a:p>
          <a:p>
            <a:pPr lvl="1"/>
            <a:r>
              <a:rPr lang="en-US" sz="1400" dirty="0" smtClean="0"/>
              <a:t>&lt;a&gt;: links</a:t>
            </a:r>
          </a:p>
          <a:p>
            <a:pPr lvl="1"/>
            <a:r>
              <a:rPr lang="en-US" sz="1400" dirty="0" smtClean="0"/>
              <a:t>&lt;p&gt;: paragraphs</a:t>
            </a:r>
          </a:p>
          <a:p>
            <a:pPr lvl="1"/>
            <a:r>
              <a:rPr lang="en-US" sz="1400" dirty="0" smtClean="0"/>
              <a:t>&lt;h1&gt;: highest level heading</a:t>
            </a:r>
          </a:p>
          <a:p>
            <a:pPr lvl="1"/>
            <a:r>
              <a:rPr lang="en-US" sz="1400" dirty="0" smtClean="0"/>
              <a:t>&lt;i&gt;: italics</a:t>
            </a:r>
          </a:p>
          <a:p>
            <a:pPr lvl="1"/>
            <a:r>
              <a:rPr lang="en-US" sz="1400" dirty="0" smtClean="0"/>
              <a:t>&lt;b&gt;: bold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br</a:t>
            </a:r>
            <a:r>
              <a:rPr lang="en-US" sz="1400" dirty="0" smtClean="0"/>
              <a:t>/&gt;: forced line-break 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hr</a:t>
            </a:r>
            <a:r>
              <a:rPr lang="en-US" sz="1400" dirty="0" smtClean="0"/>
              <a:t>/&gt;: horizontal rule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ul</a:t>
            </a:r>
            <a:r>
              <a:rPr lang="en-US" sz="1400" dirty="0" smtClean="0"/>
              <a:t>&gt;: unordered list, shows bullets</a:t>
            </a:r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ol</a:t>
            </a:r>
            <a:r>
              <a:rPr lang="en-US" sz="1400" dirty="0" smtClean="0"/>
              <a:t>&gt;: ordered list, shows numbers</a:t>
            </a:r>
          </a:p>
          <a:p>
            <a:pPr lvl="1"/>
            <a:r>
              <a:rPr lang="en-US" sz="1400" dirty="0" smtClean="0"/>
              <a:t>&lt;li&gt;: list items</a:t>
            </a:r>
          </a:p>
          <a:p>
            <a:pPr lvl="1"/>
            <a:r>
              <a:rPr lang="en-US" sz="1400" dirty="0" smtClean="0"/>
              <a:t>&lt;!-- --&gt;: comments. </a:t>
            </a:r>
            <a:r>
              <a:rPr lang="en-US" sz="1400" dirty="0" smtClean="0"/>
              <a:t>Thông tin </a:t>
            </a:r>
            <a:r>
              <a:rPr lang="en-US" sz="1400" dirty="0" err="1" smtClean="0"/>
              <a:t>này</a:t>
            </a:r>
            <a:r>
              <a:rPr lang="en-US" sz="1400" dirty="0" smtClean="0"/>
              <a:t> </a:t>
            </a:r>
            <a:r>
              <a:rPr lang="en-US" sz="1400" dirty="0" err="1" smtClean="0"/>
              <a:t>sẽ</a:t>
            </a:r>
            <a:r>
              <a:rPr lang="en-US" sz="1400" dirty="0" smtClean="0"/>
              <a:t> </a:t>
            </a:r>
            <a:r>
              <a:rPr lang="en-US" sz="1400" dirty="0" err="1" smtClean="0"/>
              <a:t>không</a:t>
            </a:r>
            <a:r>
              <a:rPr lang="en-US" sz="1400" dirty="0" smtClean="0"/>
              <a:t> </a:t>
            </a:r>
            <a:r>
              <a:rPr lang="en-US" sz="1400" dirty="0" err="1" smtClean="0"/>
              <a:t>thể</a:t>
            </a:r>
            <a:r>
              <a:rPr lang="en-US" sz="1400" dirty="0" smtClean="0"/>
              <a:t> </a:t>
            </a:r>
            <a:r>
              <a:rPr lang="en-US" sz="1400" dirty="0" err="1" smtClean="0"/>
              <a:t>hiện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người</a:t>
            </a:r>
            <a:r>
              <a:rPr lang="en-US" sz="1400" dirty="0" smtClean="0"/>
              <a:t> </a:t>
            </a:r>
            <a:r>
              <a:rPr lang="en-US" sz="1400" dirty="0" err="1" smtClean="0"/>
              <a:t>dùng</a:t>
            </a:r>
            <a:endParaRPr lang="en-US" sz="1400" dirty="0" smtClean="0"/>
          </a:p>
          <a:p>
            <a:pPr lvl="1"/>
            <a:r>
              <a:rPr lang="en-US" sz="1400" dirty="0" smtClean="0"/>
              <a:t>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=”comunidad.jpg" alt=”</a:t>
            </a:r>
            <a:r>
              <a:rPr lang="en-US" sz="1400" dirty="0" err="1" smtClean="0"/>
              <a:t>Comunidad</a:t>
            </a:r>
            <a:r>
              <a:rPr lang="en-US" sz="1400" dirty="0" smtClean="0"/>
              <a:t> IT" /&gt;, 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="images/logo.png" /&gt;, &lt;a </a:t>
            </a:r>
            <a:r>
              <a:rPr lang="en-US" sz="1400" dirty="0" err="1" smtClean="0"/>
              <a:t>href</a:t>
            </a:r>
            <a:r>
              <a:rPr lang="en-US" sz="1400" dirty="0" smtClean="0"/>
              <a:t>="http://www.html.net"&gt; &lt;</a:t>
            </a:r>
            <a:r>
              <a:rPr lang="en-US" sz="1400" dirty="0" err="1" smtClean="0"/>
              <a:t>img</a:t>
            </a:r>
            <a:r>
              <a:rPr lang="en-US" sz="1400" dirty="0" smtClean="0"/>
              <a:t> </a:t>
            </a:r>
            <a:r>
              <a:rPr lang="en-US" sz="1400" dirty="0" err="1" smtClean="0"/>
              <a:t>src</a:t>
            </a:r>
            <a:r>
              <a:rPr lang="en-US" sz="1400" dirty="0" smtClean="0"/>
              <a:t>="logo.png" /&gt;&lt;/a&gt;</a:t>
            </a:r>
          </a:p>
          <a:p>
            <a:pPr lvl="1"/>
            <a:r>
              <a:rPr lang="en-US" sz="1400" dirty="0" smtClean="0"/>
              <a:t>&lt;div</a:t>
            </a:r>
            <a:r>
              <a:rPr lang="en-US" sz="1400" dirty="0" smtClean="0"/>
              <a:t>&gt;: Thành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cơ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chứa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khác</a:t>
            </a:r>
            <a:r>
              <a:rPr lang="en-US" sz="1400" dirty="0" smtClean="0"/>
              <a:t> và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phân</a:t>
            </a:r>
            <a:r>
              <a:rPr lang="en-US" sz="1400" dirty="0" smtClean="0"/>
              <a:t> </a:t>
            </a:r>
            <a:r>
              <a:rPr lang="en-US" sz="1400" dirty="0" err="1" smtClean="0"/>
              <a:t>biệt</a:t>
            </a:r>
            <a:r>
              <a:rPr lang="en-US" sz="1400" dirty="0" smtClean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liệu</a:t>
            </a:r>
            <a:r>
              <a:rPr lang="en-US" sz="1400" dirty="0" smtClean="0"/>
              <a:t> HTML. Thành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&lt;</a:t>
            </a:r>
            <a:r>
              <a:rPr lang="en-US" sz="1400" dirty="0" smtClean="0"/>
              <a:t>div</a:t>
            </a:r>
            <a:r>
              <a:rPr lang="en-US" sz="1400" dirty="0" smtClean="0"/>
              <a:t>&gt; </a:t>
            </a:r>
            <a:r>
              <a:rPr lang="en-US" sz="1400" dirty="0" err="1" smtClean="0"/>
              <a:t>được</a:t>
            </a:r>
            <a:r>
              <a:rPr lang="en-US" sz="1400" dirty="0" smtClean="0"/>
              <a:t> </a:t>
            </a:r>
            <a:r>
              <a:rPr lang="en-US" sz="1400" dirty="0" err="1" smtClean="0"/>
              <a:t>sử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 </a:t>
            </a:r>
            <a:r>
              <a:rPr lang="en-US" sz="1400" dirty="0" err="1" smtClean="0"/>
              <a:t>áp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kiểu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một</a:t>
            </a:r>
            <a:r>
              <a:rPr lang="en-US" sz="1400" dirty="0" smtClean="0"/>
              <a:t> </a:t>
            </a:r>
            <a:r>
              <a:rPr lang="en-US" sz="1400" dirty="0" err="1" smtClean="0"/>
              <a:t>nhóm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cùng</a:t>
            </a:r>
            <a:r>
              <a:rPr lang="en-US" sz="1400" dirty="0" smtClean="0"/>
              <a:t> </a:t>
            </a:r>
            <a:r>
              <a:rPr lang="en-US" sz="1400" dirty="0" err="1" smtClean="0"/>
              <a:t>lúc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và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text,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web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thông qua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HTML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khích</a:t>
            </a:r>
            <a:r>
              <a:rPr lang="en-US" dirty="0" smtClean="0"/>
              <a:t>) và qua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CSS.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/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trong HTML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&lt;body style="background-color:#ff0000;"&gt;: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như</a:t>
            </a:r>
            <a:r>
              <a:rPr lang="en-US" dirty="0" smtClean="0"/>
              <a:t> #ff0000 </a:t>
            </a:r>
            <a:r>
              <a:rPr lang="en-US" dirty="0" smtClean="0"/>
              <a:t>(red)</a:t>
            </a:r>
          </a:p>
          <a:p>
            <a:pPr lvl="1"/>
            <a:r>
              <a:rPr lang="en-US" dirty="0" smtClean="0"/>
              <a:t>&lt;p style="</a:t>
            </a:r>
            <a:r>
              <a:rPr lang="en-US" dirty="0" err="1" smtClean="0"/>
              <a:t>color:green</a:t>
            </a:r>
            <a:r>
              <a:rPr lang="en-US" dirty="0" smtClean="0"/>
              <a:t>;"&gt;: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paragraph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border="1” (in pixels):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endParaRPr lang="en-US" dirty="0" smtClean="0"/>
          </a:p>
          <a:p>
            <a:pPr lvl="1"/>
            <a:r>
              <a:rPr lang="en-US" dirty="0" smtClean="0"/>
              <a:t>width="30%” </a:t>
            </a:r>
            <a:r>
              <a:rPr lang="en-US" dirty="0" smtClean="0"/>
              <a:t>(</a:t>
            </a:r>
            <a:r>
              <a:rPr lang="en-US" dirty="0" err="1" smtClean="0"/>
              <a:t>theo</a:t>
            </a:r>
            <a:r>
              <a:rPr lang="en-US" dirty="0" smtClean="0"/>
              <a:t> pixels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):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1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, </a:t>
            </a:r>
            <a:r>
              <a:rPr lang="en-US" dirty="0" err="1" smtClean="0"/>
              <a:t>chiếm</a:t>
            </a:r>
            <a:r>
              <a:rPr lang="en-US" dirty="0" smtClean="0"/>
              <a:t> 30</a:t>
            </a:r>
            <a:r>
              <a:rPr lang="en-US" dirty="0" smtClean="0"/>
              <a:t>%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Align (left, center o right):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Valign</a:t>
            </a:r>
            <a:r>
              <a:rPr lang="en-US" dirty="0" smtClean="0"/>
              <a:t> (top, middle, bottom):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lề</a:t>
            </a:r>
            <a:r>
              <a:rPr lang="en-US" dirty="0" smtClean="0"/>
              <a:t> </a:t>
            </a:r>
            <a:r>
              <a:rPr lang="en-US" dirty="0" err="1" smtClean="0"/>
              <a:t>dọc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/>
              <a:t>&lt;td</a:t>
            </a:r>
            <a:r>
              <a:rPr lang="en-US" dirty="0" smtClean="0"/>
              <a:t>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ô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rowspan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&lt;div id="subDiv1" name="subDiv1" title="Subdivision </a:t>
            </a:r>
            <a:r>
              <a:rPr lang="en-US" dirty="0" err="1" smtClean="0"/>
              <a:t>Div</a:t>
            </a:r>
            <a:r>
              <a:rPr lang="en-US" dirty="0" smtClean="0"/>
              <a:t> Element" style="color: #FF0000; border: 1px dotted black;"&gt;: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id</a:t>
            </a:r>
            <a:r>
              <a:rPr lang="en-US" dirty="0" smtClean="0"/>
              <a:t>, name, </a:t>
            </a:r>
            <a:r>
              <a:rPr lang="en-US" dirty="0" err="1" smtClean="0"/>
              <a:t>hoặc</a:t>
            </a:r>
            <a:r>
              <a:rPr lang="en-US" dirty="0" smtClean="0"/>
              <a:t> title,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smtClean="0"/>
              <a:t>rõ.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0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, HTML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hay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hiệp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W3C (</a:t>
            </a:r>
            <a:r>
              <a:rPr lang="en-US" dirty="0" smtClean="0"/>
              <a:t>World </a:t>
            </a:r>
            <a:r>
              <a:rPr lang="en-US" dirty="0" smtClean="0"/>
              <a:t>Wide Web </a:t>
            </a:r>
            <a:r>
              <a:rPr lang="en-US" dirty="0" smtClean="0"/>
              <a:t>Consortium)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smtClean="0"/>
              <a:t>CSS hay </a:t>
            </a:r>
            <a:r>
              <a:rPr lang="en-US" dirty="0" smtClean="0"/>
              <a:t>Cascade </a:t>
            </a:r>
            <a:r>
              <a:rPr lang="en-US" dirty="0" err="1" smtClean="0"/>
              <a:t>StyleSheet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trong file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trong </a:t>
            </a:r>
            <a:r>
              <a:rPr lang="en-US" dirty="0" err="1" smtClean="0"/>
              <a:t>ngôn</a:t>
            </a:r>
            <a:r>
              <a:rPr lang="en-US" dirty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smtClean="0"/>
              <a:t>CSS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HTML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và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thông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trong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CSS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CSS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h1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font-size:12px;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h1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/>
              <a:t>“selector</a:t>
            </a:r>
            <a:r>
              <a:rPr lang="en-US" dirty="0" smtClean="0"/>
              <a:t>”,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 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h1 trong </a:t>
            </a:r>
            <a:r>
              <a:rPr lang="en-US" dirty="0" err="1" smtClean="0"/>
              <a:t>tafi</a:t>
            </a:r>
            <a:r>
              <a:rPr lang="en-US" dirty="0" smtClean="0"/>
              <a:t> </a:t>
            </a:r>
            <a:r>
              <a:rPr lang="en-US" dirty="0" err="1" smtClean="0"/>
              <a:t>lieeuj</a:t>
            </a:r>
            <a:r>
              <a:rPr lang="en-US" dirty="0" smtClean="0"/>
              <a:t>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sách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smtClean="0"/>
              <a:t>(“:”),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và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 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font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</a:t>
            </a:r>
            <a:r>
              <a:rPr lang="en-US" dirty="0" err="1" smtClean="0"/>
              <a:t>cỡ</a:t>
            </a:r>
            <a:r>
              <a:rPr lang="en-US" dirty="0" smtClean="0"/>
              <a:t> 12-pixel.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– ID Selectors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 và </a:t>
            </a:r>
            <a:r>
              <a:rPr lang="en-US" dirty="0" err="1" smtClean="0"/>
              <a:t>cỡ</a:t>
            </a:r>
            <a:r>
              <a:rPr lang="en-US" dirty="0" smtClean="0"/>
              <a:t> 12px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, </a:t>
            </a:r>
            <a:r>
              <a:rPr lang="en-US" dirty="0" err="1" smtClean="0"/>
              <a:t>chứ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h1,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ID </a:t>
            </a:r>
            <a:r>
              <a:rPr lang="en-US" dirty="0" smtClean="0"/>
              <a:t>selector.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và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/>
              <a:t>html </a:t>
            </a:r>
            <a:r>
              <a:rPr lang="en-US" dirty="0" smtClean="0"/>
              <a:t>tag: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 id=”</a:t>
            </a:r>
            <a:r>
              <a:rPr lang="en-US" dirty="0" err="1" smtClean="0"/>
              <a:t>miID</a:t>
            </a:r>
            <a:r>
              <a:rPr lang="en-US" dirty="0" smtClean="0"/>
              <a:t>”&gt;…&lt;/h1&gt;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Và </a:t>
            </a:r>
            <a:r>
              <a:rPr lang="en-US" dirty="0" err="1" smtClean="0"/>
              <a:t>lớp</a:t>
            </a:r>
            <a:r>
              <a:rPr lang="en-US" dirty="0" smtClean="0"/>
              <a:t> trong CSS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miID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color:blue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font-size:12px;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smtClean="0"/>
              <a:t>Và </a:t>
            </a:r>
            <a:r>
              <a:rPr lang="en-US" dirty="0" smtClean="0"/>
              <a:t>ID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smtClean="0"/>
              <a:t>trong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trong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 – Class Selectors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thay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selector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trong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smtClean="0"/>
              <a:t>HTML: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&lt;h1 class=”</a:t>
            </a:r>
            <a:r>
              <a:rPr lang="en-US" dirty="0" err="1" smtClean="0"/>
              <a:t>myClass</a:t>
            </a:r>
            <a:r>
              <a:rPr lang="en-US" dirty="0" smtClean="0"/>
              <a:t>”&gt;…&lt;/h1&gt;</a:t>
            </a:r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Và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“</a:t>
            </a:r>
            <a:r>
              <a:rPr lang="en-US" dirty="0" err="1" smtClean="0"/>
              <a:t>myClass</a:t>
            </a:r>
            <a:r>
              <a:rPr lang="en-US" dirty="0" smtClean="0"/>
              <a:t>” </a:t>
            </a:r>
            <a:r>
              <a:rPr lang="en-US" dirty="0" smtClean="0"/>
              <a:t>trong CSS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myClass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color:green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font-size:15px;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– Element Class Selectors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err="1" smtClean="0"/>
              <a:t>p.myClass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color:green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font-size:15px;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trong paragraph </a:t>
            </a:r>
            <a:r>
              <a:rPr lang="en-US" dirty="0" smtClean="0"/>
              <a:t>p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trong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myClass</a:t>
            </a:r>
            <a:r>
              <a:rPr lang="en-US" dirty="0" smtClean="0"/>
              <a:t>”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xanh</a:t>
            </a:r>
            <a:r>
              <a:rPr lang="en-US" dirty="0" smtClean="0"/>
              <a:t>, font </a:t>
            </a:r>
            <a:r>
              <a:rPr lang="en-US" dirty="0" err="1" smtClean="0"/>
              <a:t>chữ</a:t>
            </a:r>
            <a:r>
              <a:rPr lang="en-US" dirty="0"/>
              <a:t> </a:t>
            </a:r>
            <a:r>
              <a:rPr lang="en-US" dirty="0" smtClean="0"/>
              <a:t>15px.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sách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CSS trong link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u="sng" dirty="0" smtClean="0">
                <a:hlinkClick r:id="rId2"/>
              </a:rPr>
              <a:t>http://www.w3schools.com/cssref/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0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smtClean="0"/>
              <a:t>CSS </a:t>
            </a:r>
            <a:r>
              <a:rPr lang="en-US" dirty="0" smtClean="0"/>
              <a:t>trong HTML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file HTML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sạng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CSS.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link </a:t>
            </a:r>
            <a:r>
              <a:rPr lang="en-US" dirty="0" err="1" smtClean="0"/>
              <a:t>vào</a:t>
            </a:r>
            <a:r>
              <a:rPr lang="en-US" dirty="0" smtClean="0"/>
              <a:t> CSS </a:t>
            </a:r>
            <a:r>
              <a:rPr lang="en-US" dirty="0" err="1" smtClean="0"/>
              <a:t>trongtag</a:t>
            </a:r>
            <a:r>
              <a:rPr lang="en-US" dirty="0" smtClean="0"/>
              <a:t> </a:t>
            </a:r>
            <a:r>
              <a:rPr lang="en-US" dirty="0" smtClean="0"/>
              <a:t>head: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&lt;head&gt;</a:t>
            </a:r>
            <a:br>
              <a:rPr lang="en-US" sz="2600" dirty="0" smtClean="0"/>
            </a:br>
            <a:r>
              <a:rPr lang="en-US" sz="2600" dirty="0" smtClean="0"/>
              <a:t>&lt;link </a:t>
            </a:r>
            <a:r>
              <a:rPr lang="en-US" sz="2600" dirty="0" err="1" smtClean="0"/>
              <a:t>rel</a:t>
            </a:r>
            <a:r>
              <a:rPr lang="en-US" sz="2600" dirty="0" smtClean="0"/>
              <a:t>="</a:t>
            </a:r>
            <a:r>
              <a:rPr lang="en-US" sz="2600" dirty="0" err="1" smtClean="0"/>
              <a:t>stylesheet</a:t>
            </a:r>
            <a:r>
              <a:rPr lang="en-US" sz="2600" dirty="0" smtClean="0"/>
              <a:t>" type="text/</a:t>
            </a:r>
            <a:r>
              <a:rPr lang="en-US" sz="2600" dirty="0" err="1" smtClean="0"/>
              <a:t>css</a:t>
            </a:r>
            <a:r>
              <a:rPr lang="en-US" sz="2600" dirty="0" smtClean="0"/>
              <a:t>" </a:t>
            </a:r>
            <a:r>
              <a:rPr lang="en-US" sz="2600" dirty="0" err="1" smtClean="0"/>
              <a:t>href</a:t>
            </a:r>
            <a:r>
              <a:rPr lang="en-US" sz="2600" dirty="0" smtClean="0"/>
              <a:t>="mystyle.css"&gt;</a:t>
            </a:r>
            <a:br>
              <a:rPr lang="en-US" sz="2600" dirty="0" smtClean="0"/>
            </a:br>
            <a:r>
              <a:rPr lang="en-US" sz="2600" dirty="0" smtClean="0"/>
              <a:t>&lt;/head&gt;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,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và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và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. 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và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smtClean="0"/>
              <a:t>II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«</a:t>
            </a:r>
            <a:r>
              <a:rPr lang="en-US" dirty="0" smtClean="0"/>
              <a:t>Hello World»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text: Giao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chuyện</a:t>
            </a:r>
            <a:r>
              <a:rPr lang="en-US" dirty="0" smtClean="0"/>
              <a:t> thông qua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đen</a:t>
            </a:r>
            <a:r>
              <a:rPr lang="en-US" dirty="0" smtClean="0"/>
              <a:t>,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theo.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nay,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text.</a:t>
            </a:r>
            <a:endParaRPr lang="en-US" dirty="0" smtClean="0"/>
          </a:p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(GUIs</a:t>
            </a:r>
            <a:r>
              <a:rPr lang="en-US" dirty="0" smtClean="0"/>
              <a:t>):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và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thông qua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Trang web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smtClean="0"/>
              <a:t>GUIs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Giao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thông qua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. Phương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và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smtClean="0"/>
              <a:t>tablets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UIs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>
                <a:latin typeface="Calibri" panose="020F0502020204030204" pitchFamily="34" charset="0"/>
              </a:rPr>
              <a:t>Khi phát </a:t>
            </a:r>
            <a:r>
              <a:rPr lang="vi-VN" dirty="0">
                <a:latin typeface="Calibri" panose="020F0502020204030204" pitchFamily="34" charset="0"/>
              </a:rPr>
              <a:t>triển một ứng dụng </a:t>
            </a:r>
            <a:r>
              <a:rPr lang="en-US" dirty="0" err="1" smtClean="0">
                <a:latin typeface="Calibri" panose="020F0502020204030204" pitchFamily="34" charset="0"/>
              </a:rPr>
              <a:t>đồng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nghĩa </a:t>
            </a:r>
            <a:r>
              <a:rPr lang="vi-VN" dirty="0">
                <a:latin typeface="Calibri" panose="020F0502020204030204" pitchFamily="34" charset="0"/>
              </a:rPr>
              <a:t>là </a:t>
            </a:r>
            <a:r>
              <a:rPr lang="en-US" dirty="0" err="1" smtClean="0">
                <a:latin typeface="Calibri" panose="020F0502020204030204" pitchFamily="34" charset="0"/>
              </a:rPr>
              <a:t>sẽ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tương tác với người dùng, hoặc </a:t>
            </a:r>
            <a:r>
              <a:rPr lang="vi-VN" dirty="0" smtClean="0">
                <a:latin typeface="Calibri" panose="020F0502020204030204" pitchFamily="34" charset="0"/>
              </a:rPr>
              <a:t>với </a:t>
            </a:r>
            <a:r>
              <a:rPr lang="vi-VN" dirty="0">
                <a:latin typeface="Calibri" panose="020F0502020204030204" pitchFamily="34" charset="0"/>
              </a:rPr>
              <a:t>các ứng dụng khác, </a:t>
            </a:r>
            <a:r>
              <a:rPr lang="en-US" dirty="0" smtClean="0">
                <a:latin typeface="Calibri" panose="020F0502020204030204" pitchFamily="34" charset="0"/>
              </a:rPr>
              <a:t>do </a:t>
            </a:r>
            <a:r>
              <a:rPr lang="en-US" dirty="0" err="1" smtClean="0">
                <a:latin typeface="Calibri" panose="020F0502020204030204" pitchFamily="34" charset="0"/>
              </a:rPr>
              <a:t>đó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chúng </a:t>
            </a:r>
            <a:r>
              <a:rPr lang="vi-VN" dirty="0">
                <a:latin typeface="Calibri" panose="020F0502020204030204" pitchFamily="34" charset="0"/>
              </a:rPr>
              <a:t>ta cần phải hiểu </a:t>
            </a:r>
            <a:r>
              <a:rPr lang="en-US" dirty="0" err="1" smtClean="0">
                <a:latin typeface="Calibri" panose="020F0502020204030204" pitchFamily="34" charset="0"/>
              </a:rPr>
              <a:t>chúng</a:t>
            </a:r>
            <a:r>
              <a:rPr lang="en-US" dirty="0" smtClean="0">
                <a:latin typeface="Calibri" panose="020F0502020204030204" pitchFamily="34" charset="0"/>
              </a:rPr>
              <a:t> ta </a:t>
            </a:r>
            <a:r>
              <a:rPr lang="en-US" dirty="0" err="1" smtClean="0">
                <a:latin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phục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vụ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ai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và </a:t>
            </a:r>
            <a:r>
              <a:rPr lang="en-US" dirty="0" err="1" smtClean="0">
                <a:latin typeface="Calibri" panose="020F0502020204030204" pitchFamily="34" charset="0"/>
              </a:rPr>
              <a:t>phục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vụ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trôi </a:t>
            </a:r>
            <a:r>
              <a:rPr lang="vi-VN" dirty="0">
                <a:latin typeface="Calibri" panose="020F0502020204030204" pitchFamily="34" charset="0"/>
              </a:rPr>
              <a:t>chảy nhất có </a:t>
            </a:r>
            <a:r>
              <a:rPr lang="vi-VN" dirty="0" smtClean="0">
                <a:latin typeface="Calibri" panose="020F0502020204030204" pitchFamily="34" charset="0"/>
              </a:rPr>
              <a:t>thể.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</a:rPr>
              <a:t>Chúng </a:t>
            </a:r>
            <a:r>
              <a:rPr lang="en-US" dirty="0" smtClean="0">
                <a:latin typeface="Calibri" panose="020F0502020204030204" pitchFamily="34" charset="0"/>
              </a:rPr>
              <a:t>ta </a:t>
            </a:r>
            <a:r>
              <a:rPr lang="en-US" dirty="0" err="1" smtClean="0">
                <a:latin typeface="Calibri" panose="020F0502020204030204" pitchFamily="34" charset="0"/>
              </a:rPr>
              <a:t>cũng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biết rằng tương tác với các trẻ em </a:t>
            </a:r>
            <a:r>
              <a:rPr lang="vi-VN" dirty="0" smtClean="0">
                <a:latin typeface="Calibri" panose="020F0502020204030204" pitchFamily="34" charset="0"/>
              </a:rPr>
              <a:t>cùng </a:t>
            </a:r>
            <a:r>
              <a:rPr lang="vi-VN" dirty="0">
                <a:latin typeface="Calibri" panose="020F0502020204030204" pitchFamily="34" charset="0"/>
              </a:rPr>
              <a:t>tuổi </a:t>
            </a:r>
            <a:r>
              <a:rPr lang="en-US" dirty="0" err="1" smtClean="0">
                <a:latin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không </a:t>
            </a:r>
            <a:r>
              <a:rPr lang="vi-VN" dirty="0">
                <a:latin typeface="Calibri" panose="020F0502020204030204" pitchFamily="34" charset="0"/>
              </a:rPr>
              <a:t>giống như tương tác </a:t>
            </a:r>
            <a:r>
              <a:rPr lang="vi-VN" dirty="0" smtClean="0">
                <a:latin typeface="Calibri" panose="020F0502020204030204" pitchFamily="34" charset="0"/>
              </a:rPr>
              <a:t>với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các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bậc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cha </a:t>
            </a:r>
            <a:r>
              <a:rPr lang="vi-VN" dirty="0" smtClean="0">
                <a:latin typeface="Calibri" panose="020F0502020204030204" pitchFamily="34" charset="0"/>
              </a:rPr>
              <a:t>mẹ, </a:t>
            </a:r>
            <a:r>
              <a:rPr lang="vi-VN" dirty="0">
                <a:latin typeface="Calibri" panose="020F0502020204030204" pitchFamily="34" charset="0"/>
              </a:rPr>
              <a:t>ông </a:t>
            </a:r>
            <a:r>
              <a:rPr lang="vi-VN" dirty="0" smtClean="0">
                <a:latin typeface="Calibri" panose="020F0502020204030204" pitchFamily="34" charset="0"/>
              </a:rPr>
              <a:t>bà, </a:t>
            </a:r>
            <a:r>
              <a:rPr lang="en-US" dirty="0" smtClean="0">
                <a:latin typeface="Calibri" panose="020F0502020204030204" pitchFamily="34" charset="0"/>
              </a:rPr>
              <a:t>hay </a:t>
            </a:r>
            <a:r>
              <a:rPr lang="vi-VN" dirty="0" smtClean="0">
                <a:latin typeface="Calibri" panose="020F0502020204030204" pitchFamily="34" charset="0"/>
              </a:rPr>
              <a:t>một </a:t>
            </a:r>
            <a:r>
              <a:rPr lang="vi-VN" dirty="0">
                <a:latin typeface="Calibri" panose="020F0502020204030204" pitchFamily="34" charset="0"/>
              </a:rPr>
              <a:t>người nào đó từ nước ngoài, người không nói được ngôn ngữ của chúng </a:t>
            </a:r>
            <a:r>
              <a:rPr lang="vi-VN" dirty="0" smtClean="0">
                <a:latin typeface="Calibri" panose="020F0502020204030204" pitchFamily="34" charset="0"/>
              </a:rPr>
              <a:t>t</a:t>
            </a:r>
            <a:r>
              <a:rPr lang="en-US" dirty="0" smtClean="0">
                <a:latin typeface="Calibri" panose="020F0502020204030204" pitchFamily="34" charset="0"/>
              </a:rPr>
              <a:t>a</a:t>
            </a:r>
            <a:r>
              <a:rPr lang="vi-VN" dirty="0" smtClean="0">
                <a:latin typeface="Calibri" panose="020F0502020204030204" pitchFamily="34" charset="0"/>
              </a:rPr>
              <a:t>.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vi-VN" dirty="0" smtClean="0">
                <a:latin typeface="Calibri" panose="020F0502020204030204" pitchFamily="34" charset="0"/>
              </a:rPr>
              <a:t>Chúng t</a:t>
            </a:r>
            <a:r>
              <a:rPr lang="en-US" dirty="0" smtClean="0">
                <a:latin typeface="Calibri" panose="020F0502020204030204" pitchFamily="34" charset="0"/>
              </a:rPr>
              <a:t>a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cũng biết rằng việc tạo </a:t>
            </a:r>
            <a:r>
              <a:rPr lang="vi-VN" dirty="0" smtClean="0">
                <a:latin typeface="Calibri" panose="020F0502020204030204" pitchFamily="34" charset="0"/>
              </a:rPr>
              <a:t>giao </a:t>
            </a:r>
            <a:r>
              <a:rPr lang="vi-VN" dirty="0">
                <a:latin typeface="Calibri" panose="020F0502020204030204" pitchFamily="34" charset="0"/>
              </a:rPr>
              <a:t>diện cho một trò chơi </a:t>
            </a:r>
            <a:r>
              <a:rPr lang="en-US" dirty="0" err="1" smtClean="0">
                <a:latin typeface="Calibri" panose="020F0502020204030204" pitchFamily="34" charset="0"/>
              </a:rPr>
              <a:t>trên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Xbox </a:t>
            </a:r>
            <a:r>
              <a:rPr lang="en-US" dirty="0" err="1" smtClean="0">
                <a:latin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không </a:t>
            </a:r>
            <a:r>
              <a:rPr lang="vi-VN" dirty="0">
                <a:latin typeface="Calibri" panose="020F0502020204030204" pitchFamily="34" charset="0"/>
              </a:rPr>
              <a:t>giống </a:t>
            </a:r>
            <a:r>
              <a:rPr lang="vi-VN" dirty="0" smtClean="0">
                <a:latin typeface="Calibri" panose="020F0502020204030204" pitchFamily="34" charset="0"/>
              </a:rPr>
              <a:t>việc </a:t>
            </a:r>
            <a:r>
              <a:rPr lang="vi-VN" dirty="0">
                <a:latin typeface="Calibri" panose="020F0502020204030204" pitchFamily="34" charset="0"/>
              </a:rPr>
              <a:t>phát triển </a:t>
            </a:r>
            <a:r>
              <a:rPr lang="en-US" dirty="0" err="1" smtClean="0">
                <a:latin typeface="Calibri" panose="020F0502020204030204" pitchFamily="34" charset="0"/>
              </a:rPr>
              <a:t>cho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vi-VN" dirty="0">
                <a:latin typeface="Calibri" panose="020F0502020204030204" pitchFamily="34" charset="0"/>
              </a:rPr>
              <a:t>một PC. </a:t>
            </a:r>
            <a:r>
              <a:rPr lang="en-US" dirty="0" err="1" smtClean="0">
                <a:latin typeface="Calibri" panose="020F0502020204030204" pitchFamily="34" charset="0"/>
              </a:rPr>
              <a:t>Cách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điều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khiên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thể </a:t>
            </a:r>
            <a:r>
              <a:rPr lang="vi-VN" dirty="0">
                <a:latin typeface="Calibri" panose="020F0502020204030204" pitchFamily="34" charset="0"/>
              </a:rPr>
              <a:t>khác nhau và chúng </a:t>
            </a:r>
            <a:r>
              <a:rPr lang="en-US" dirty="0" smtClean="0">
                <a:latin typeface="Calibri" panose="020F0502020204030204" pitchFamily="34" charset="0"/>
              </a:rPr>
              <a:t>ta</a:t>
            </a:r>
            <a:r>
              <a:rPr lang="vi-VN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có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thể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thấy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các </a:t>
            </a:r>
            <a:r>
              <a:rPr lang="vi-VN" dirty="0">
                <a:latin typeface="Calibri" panose="020F0502020204030204" pitchFamily="34" charset="0"/>
              </a:rPr>
              <a:t>kết quả khác nhau từ một game console, một trò chơi máy tính hoặc một mạng xã hội. </a:t>
            </a:r>
            <a:r>
              <a:rPr lang="en-US" dirty="0" err="1" smtClean="0">
                <a:latin typeface="Calibri" panose="020F0502020204030204" pitchFamily="34" charset="0"/>
              </a:rPr>
              <a:t>Tương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tự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thế</a:t>
            </a:r>
            <a:r>
              <a:rPr lang="vi-VN" dirty="0" smtClean="0">
                <a:latin typeface="Calibri" panose="020F0502020204030204" pitchFamily="34" charset="0"/>
              </a:rPr>
              <a:t>, </a:t>
            </a:r>
            <a:r>
              <a:rPr lang="en-US" dirty="0" err="1" smtClean="0">
                <a:latin typeface="Calibri" panose="020F0502020204030204" pitchFamily="34" charset="0"/>
              </a:rPr>
              <a:t>giao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diện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cũng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sẽ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khác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nhau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nếu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làm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ứng </a:t>
            </a:r>
            <a:r>
              <a:rPr lang="vi-VN" dirty="0">
                <a:latin typeface="Calibri" panose="020F0502020204030204" pitchFamily="34" charset="0"/>
              </a:rPr>
              <a:t>dụng </a:t>
            </a:r>
            <a:r>
              <a:rPr lang="en-US" dirty="0" err="1" smtClean="0">
                <a:latin typeface="Calibri" panose="020F0502020204030204" pitchFamily="34" charset="0"/>
              </a:rPr>
              <a:t>để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vi-VN" dirty="0" smtClean="0">
                <a:latin typeface="Calibri" panose="020F0502020204030204" pitchFamily="34" charset="0"/>
              </a:rPr>
              <a:t>quản </a:t>
            </a:r>
            <a:r>
              <a:rPr lang="vi-VN" dirty="0">
                <a:latin typeface="Calibri" panose="020F0502020204030204" pitchFamily="34" charset="0"/>
              </a:rPr>
              <a:t>lý </a:t>
            </a:r>
            <a:r>
              <a:rPr lang="vi-VN" dirty="0" smtClean="0">
                <a:latin typeface="Calibri" panose="020F0502020204030204" pitchFamily="34" charset="0"/>
              </a:rPr>
              <a:t>công </a:t>
            </a:r>
            <a:r>
              <a:rPr lang="vi-VN" dirty="0">
                <a:latin typeface="Calibri" panose="020F0502020204030204" pitchFamily="34" charset="0"/>
              </a:rPr>
              <a:t>ty hay </a:t>
            </a:r>
            <a:r>
              <a:rPr lang="en-US" dirty="0" err="1" smtClean="0">
                <a:latin typeface="Calibri" panose="020F0502020204030204" pitchFamily="34" charset="0"/>
              </a:rPr>
              <a:t>cho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cửa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hàng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 smtClean="0"/>
              <a:t>diệnUIs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Mấu</a:t>
            </a:r>
            <a:r>
              <a:rPr lang="en-US" dirty="0" smtClean="0"/>
              <a:t> </a:t>
            </a:r>
            <a:r>
              <a:rPr lang="en-US" dirty="0" err="1" smtClean="0"/>
              <a:t>chốt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bàn</a:t>
            </a:r>
            <a:r>
              <a:rPr lang="en-US" dirty="0" smtClean="0"/>
              <a:t> trong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và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«</a:t>
            </a:r>
            <a:r>
              <a:rPr lang="en-US" dirty="0" smtClean="0"/>
              <a:t>Hello World»,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và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sáng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mỏi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? Hay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mệt</a:t>
            </a:r>
            <a:r>
              <a:rPr lang="en-US" dirty="0" smtClean="0"/>
              <a:t>? </a:t>
            </a:r>
          </a:p>
          <a:p>
            <a:r>
              <a:rPr lang="en-US" dirty="0" smtClean="0"/>
              <a:t>Và </a:t>
            </a:r>
            <a:r>
              <a:rPr lang="en-US" dirty="0" err="1" smtClean="0"/>
              <a:t>cỡ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?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nhỏ và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viết</a:t>
            </a:r>
            <a:r>
              <a:rPr lang="en-US" dirty="0" smtClean="0"/>
              <a:t>? Hay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? 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và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, và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chút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Vua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smtClean="0"/>
              <a:t>offline,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internet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smtClean="0"/>
              <a:t>offline,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thông qua web</a:t>
            </a:r>
            <a:r>
              <a:rPr lang="en-US" dirty="0" smtClean="0"/>
              <a:t>.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chia </a:t>
            </a:r>
            <a:r>
              <a:rPr lang="en-US" dirty="0" err="1" smtClean="0"/>
              <a:t>sẻ</a:t>
            </a:r>
            <a:r>
              <a:rPr lang="en-US" dirty="0" smtClean="0"/>
              <a:t>,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và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, thay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ta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đâu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và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/>
              <a:t>index.html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HTML,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r>
              <a:rPr lang="en-US" dirty="0" smtClean="0"/>
              <a:t>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file </a:t>
            </a:r>
            <a:r>
              <a:rPr lang="en-US" dirty="0" smtClean="0"/>
              <a:t>TXT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text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/>
              <a:t>DOC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file Word.  </a:t>
            </a:r>
            <a:r>
              <a:rPr lang="en-US" dirty="0" smtClean="0"/>
              <a:t>F</a:t>
            </a:r>
            <a:r>
              <a:rPr lang="en-US" dirty="0" smtClean="0"/>
              <a:t>ile </a:t>
            </a:r>
            <a:r>
              <a:rPr lang="en-US" dirty="0" smtClean="0"/>
              <a:t>HTML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và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«</a:t>
            </a:r>
            <a:r>
              <a:rPr lang="en-US" dirty="0" smtClean="0"/>
              <a:t>Open with…» </a:t>
            </a:r>
            <a:r>
              <a:rPr lang="en-US" dirty="0" smtClean="0"/>
              <a:t>và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text (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smtClean="0"/>
              <a:t>text).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3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practice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buNone/>
            </a:pPr>
            <a:r>
              <a:rPr lang="en-US" b="1" i="1" dirty="0" smtClean="0"/>
              <a:t>&lt;!DOCTYPE html&gt;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&lt;html&gt;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    &lt;head&gt;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        &lt;title&gt;Hello World&lt;/title&gt;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    &lt;/head&gt;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    &lt;body&gt;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        &lt;h1&gt;Hello World&lt;/h1&gt;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   &lt;/body&gt;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&lt;/html&gt;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 </a:t>
            </a:r>
            <a:endParaRPr lang="en-US" dirty="0" smtClean="0"/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file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và </a:t>
            </a:r>
            <a:r>
              <a:rPr lang="en-US" dirty="0" err="1" smtClean="0"/>
              <a:t>nháy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Vài luyện tập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–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b="1" i="1" dirty="0" smtClean="0"/>
              <a:t>&lt;!</a:t>
            </a:r>
            <a:r>
              <a:rPr lang="en-US" b="1" i="1" dirty="0" smtClean="0"/>
              <a:t>DOCTYPE html&gt;,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smtClean="0"/>
              <a:t>HTML.</a:t>
            </a:r>
            <a:endParaRPr lang="en-US" dirty="0" smtClean="0"/>
          </a:p>
          <a:p>
            <a:r>
              <a:rPr lang="en-US" dirty="0" smtClean="0"/>
              <a:t>Thành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&lt;html&gt;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trong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smtClean="0"/>
              <a:t>HTML, và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Chỉ</a:t>
            </a:r>
            <a:r>
              <a:rPr lang="en-US" dirty="0" smtClean="0"/>
              <a:t> DOCTYPE  </a:t>
            </a:r>
            <a:r>
              <a:rPr lang="en-US" dirty="0" smtClean="0"/>
              <a:t>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  </a:t>
            </a:r>
            <a:r>
              <a:rPr lang="en-US" dirty="0" smtClean="0"/>
              <a:t>head </a:t>
            </a:r>
            <a:r>
              <a:rPr lang="en-US" dirty="0" smtClean="0"/>
              <a:t>và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Thành </a:t>
            </a:r>
            <a:r>
              <a:rPr lang="en-US" dirty="0" err="1" smtClean="0"/>
              <a:t>phần</a:t>
            </a:r>
            <a:r>
              <a:rPr lang="en-US" dirty="0" smtClean="0"/>
              <a:t> &lt;head</a:t>
            </a:r>
            <a:r>
              <a:rPr lang="en-US" dirty="0" smtClean="0"/>
              <a:t>&gt;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“metadata</a:t>
            </a:r>
            <a:r>
              <a:rPr lang="en-US" dirty="0" smtClean="0"/>
              <a:t>”.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smtClean="0"/>
              <a:t>metadata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webpage và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thông tin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,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trong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&lt;</a:t>
            </a:r>
            <a:r>
              <a:rPr lang="en-US" dirty="0" smtClean="0"/>
              <a:t>title</a:t>
            </a:r>
            <a:r>
              <a:rPr lang="en-US" dirty="0" smtClean="0"/>
              <a:t>&gt;), hay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hữu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và vv...</a:t>
            </a:r>
            <a:endParaRPr lang="en-US" dirty="0" smtClean="0"/>
          </a:p>
          <a:p>
            <a:r>
              <a:rPr lang="en-US" dirty="0" smtClean="0"/>
              <a:t>Thành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smtClean="0"/>
              <a:t>&lt;body&gt;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trong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HTML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trong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smtClean="0"/>
              <a:t>body”.</a:t>
            </a:r>
          </a:p>
          <a:p>
            <a:r>
              <a:rPr lang="en-US" dirty="0" smtClean="0"/>
              <a:t>Thành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, </a:t>
            </a:r>
            <a:r>
              <a:rPr lang="en-US" dirty="0"/>
              <a:t>&lt;h1</a:t>
            </a:r>
            <a:r>
              <a:rPr lang="en-US" dirty="0" smtClean="0"/>
              <a:t>&gt;,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the document.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111C4-BE39-4236-A47C-A53760BB266D}"/>
</file>

<file path=customXml/itemProps2.xml><?xml version="1.0" encoding="utf-8"?>
<ds:datastoreItem xmlns:ds="http://schemas.openxmlformats.org/officeDocument/2006/customXml" ds:itemID="{FEE31B71-3908-4876-9EA1-0DE74170FB6C}"/>
</file>

<file path=customXml/itemProps3.xml><?xml version="1.0" encoding="utf-8"?>
<ds:datastoreItem xmlns:ds="http://schemas.openxmlformats.org/officeDocument/2006/customXml" ds:itemID="{C3AA1312-C634-4420-8292-58EA6462BF39}"/>
</file>

<file path=docProps/app.xml><?xml version="1.0" encoding="utf-8"?>
<Properties xmlns="http://schemas.openxmlformats.org/officeDocument/2006/extended-properties" xmlns:vt="http://schemas.openxmlformats.org/officeDocument/2006/docPropsVTypes">
  <TotalTime>3342</TotalTime>
  <Words>2191</Words>
  <Application>Microsoft Office PowerPoint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Học lập trình</vt:lpstr>
      <vt:lpstr>Giao diện người dùng là gì?</vt:lpstr>
      <vt:lpstr>Các kiểu Giao diện người dùng</vt:lpstr>
      <vt:lpstr>Hiểu về giao diện UIs</vt:lpstr>
      <vt:lpstr>Hiểu về giao diệnUIs</vt:lpstr>
      <vt:lpstr>HTML, ngôn ngữ Vua</vt:lpstr>
      <vt:lpstr>Vài luyện tập</vt:lpstr>
      <vt:lpstr>Some practice</vt:lpstr>
      <vt:lpstr>HTML – Những phần cơ bản</vt:lpstr>
      <vt:lpstr>HTML – Làm việc như thế nào?</vt:lpstr>
      <vt:lpstr>Một vài câu lệnh cơ bản</vt:lpstr>
      <vt:lpstr>Thêm kiểu</vt:lpstr>
      <vt:lpstr>Một vài kiểu trong HTML</vt:lpstr>
      <vt:lpstr>CSS</vt:lpstr>
      <vt:lpstr>CSS</vt:lpstr>
      <vt:lpstr>CSS – ID Selectors</vt:lpstr>
      <vt:lpstr>CSS – Class Selectors</vt:lpstr>
      <vt:lpstr>CSS – Element Class Selectors</vt:lpstr>
      <vt:lpstr>Bổ sung bảng CSS trong HTML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Nam Phuong Cong (Faith Root Recruitment Vietnam)</cp:lastModifiedBy>
  <cp:revision>137</cp:revision>
  <dcterms:created xsi:type="dcterms:W3CDTF">2014-05-21T18:38:33Z</dcterms:created>
  <dcterms:modified xsi:type="dcterms:W3CDTF">2015-03-10T15:03:02Z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