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a" initials="D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FF4BF-A3B8-4518-AFD1-496B2EA70C47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AE41-681F-41BD-A5E5-BC346AB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3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EAE41-681F-41BD-A5E5-BC346ABF33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9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50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5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0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27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79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0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82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7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68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8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2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default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hyperlink" Target="http://www.w3schools.com/js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queryui.com/" TargetMode="External"/><Relationship Id="rId5" Type="http://schemas.openxmlformats.org/officeDocument/2006/relationships/hyperlink" Target="http://www.w3schools.com/jsref/dom_obj_event.asp" TargetMode="External"/><Relationship Id="rId4" Type="http://schemas.openxmlformats.org/officeDocument/2006/relationships/hyperlink" Target="http://www.w3schools.com/jquery/default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IV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JS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&lt;script language=”</a:t>
            </a:r>
            <a:r>
              <a:rPr lang="en-US" b="1" i="1" dirty="0" err="1" smtClean="0"/>
              <a:t>javascript</a:t>
            </a:r>
            <a:r>
              <a:rPr lang="en-US" b="1" i="1" dirty="0" smtClean="0"/>
              <a:t>” type=”text/</a:t>
            </a:r>
            <a:r>
              <a:rPr lang="en-US" b="1" i="1" dirty="0" err="1" smtClean="0"/>
              <a:t>javascript</a:t>
            </a:r>
            <a:r>
              <a:rPr lang="en-US" b="1" i="1" dirty="0" smtClean="0"/>
              <a:t>” </a:t>
            </a:r>
            <a:r>
              <a:rPr lang="en-US" b="1" i="1" dirty="0" err="1" smtClean="0"/>
              <a:t>src</a:t>
            </a:r>
            <a:r>
              <a:rPr lang="en-US" b="1" i="1" dirty="0" smtClean="0"/>
              <a:t>=”attached.js”&gt;&lt;/script&gt;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JQuery (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).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JQuery libraries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Head: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&lt;script </a:t>
            </a:r>
            <a:r>
              <a:rPr lang="en-US" b="1" i="1" dirty="0" err="1" smtClean="0"/>
              <a:t>src</a:t>
            </a:r>
            <a:r>
              <a:rPr lang="en-US" b="1" i="1" dirty="0" smtClean="0"/>
              <a:t>="http://ajax.aspnetcdn.com/ajax/jQuery/jquery-1.11.0.min.js"&gt;&lt;/script&gt;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 </a:t>
            </a:r>
            <a:endParaRPr lang="en-US" dirty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JavaScript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chốt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,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: </a:t>
            </a:r>
            <a:r>
              <a:rPr lang="en-US" u="sng" dirty="0" smtClean="0">
                <a:hlinkClick r:id="rId2"/>
              </a:rPr>
              <a:t>http://www.w3schools.com/js/default.asp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5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jQuery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giàu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JavaScript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. jQuery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HTML,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events,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hay Ajax (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)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jQuery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0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jQuery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jQuery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CSS </a:t>
            </a:r>
            <a:r>
              <a:rPr lang="en-US" dirty="0" err="1" smtClean="0"/>
              <a:t>và</a:t>
            </a:r>
            <a:r>
              <a:rPr lang="en-US" dirty="0" smtClean="0"/>
              <a:t> JavaScript.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jQuery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$(selector).action()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jQuery: </a:t>
            </a:r>
          </a:p>
          <a:p>
            <a:pPr lvl="1"/>
            <a:r>
              <a:rPr lang="en-US" dirty="0" smtClean="0"/>
              <a:t>$(this).hide() – this hides the selected element</a:t>
            </a:r>
          </a:p>
          <a:p>
            <a:pPr lvl="1"/>
            <a:r>
              <a:rPr lang="en-US" dirty="0" smtClean="0"/>
              <a:t>$("p").hide() – this  hides all &lt;p&gt; elements.</a:t>
            </a:r>
          </a:p>
          <a:p>
            <a:pPr lvl="1"/>
            <a:r>
              <a:rPr lang="en-US" dirty="0" smtClean="0"/>
              <a:t>$(".test").hide() – this hides all class="test“ elements.</a:t>
            </a:r>
          </a:p>
          <a:p>
            <a:pPr lvl="1"/>
            <a:r>
              <a:rPr lang="en-US" dirty="0" smtClean="0"/>
              <a:t>$("#test").hide() – this hides the id="test“ element.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1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jQuery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jQuery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webpages:</a:t>
            </a:r>
          </a:p>
          <a:p>
            <a:pPr lvl="1"/>
            <a:r>
              <a:rPr lang="en-US" dirty="0" smtClean="0"/>
              <a:t>Hide/Show</a:t>
            </a:r>
          </a:p>
          <a:p>
            <a:pPr lvl="1"/>
            <a:r>
              <a:rPr lang="en-US" dirty="0" smtClean="0"/>
              <a:t>Fade</a:t>
            </a:r>
          </a:p>
          <a:p>
            <a:pPr lvl="1"/>
            <a:r>
              <a:rPr lang="en-US" dirty="0" smtClean="0"/>
              <a:t>Slide</a:t>
            </a:r>
          </a:p>
          <a:p>
            <a:pPr lvl="1"/>
            <a:r>
              <a:rPr lang="en-US" dirty="0" smtClean="0"/>
              <a:t>Animate</a:t>
            </a:r>
          </a:p>
          <a:p>
            <a:pPr lvl="1"/>
            <a:r>
              <a:rPr lang="en-US" dirty="0" smtClean="0"/>
              <a:t>Stop</a:t>
            </a:r>
          </a:p>
          <a:p>
            <a:pPr lvl="1"/>
            <a:r>
              <a:rPr lang="en-US" dirty="0" smtClean="0"/>
              <a:t>Callback</a:t>
            </a:r>
          </a:p>
          <a:p>
            <a:pPr lvl="1"/>
            <a:r>
              <a:rPr lang="en-US" dirty="0" smtClean="0"/>
              <a:t>Chaining</a:t>
            </a:r>
          </a:p>
          <a:p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HTML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Remove </a:t>
            </a:r>
          </a:p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: </a:t>
            </a:r>
            <a:r>
              <a:rPr lang="en-US" u="sng" dirty="0" smtClean="0">
                <a:hlinkClick r:id="rId2"/>
              </a:rPr>
              <a:t>http://jquery.com/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6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phi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event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. </a:t>
            </a:r>
            <a:r>
              <a:rPr lang="en-US" dirty="0" err="1" smtClean="0"/>
              <a:t>Hiện</a:t>
            </a:r>
            <a:r>
              <a:rPr lang="en-US" dirty="0" smtClean="0"/>
              <a:t> nay,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web hay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event.</a:t>
            </a:r>
          </a:p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event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hoặc</a:t>
            </a:r>
            <a:r>
              <a:rPr lang="en-US" b="1" dirty="0" smtClean="0"/>
              <a:t> </a:t>
            </a:r>
            <a:r>
              <a:rPr lang="en-US" b="1" dirty="0" err="1" smtClean="0"/>
              <a:t>sự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dò</a:t>
            </a:r>
            <a:r>
              <a:rPr lang="en-US" b="1" dirty="0" smtClean="0"/>
              <a:t>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bởi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 </a:t>
            </a:r>
            <a:r>
              <a:rPr lang="en-US" b="1" dirty="0" err="1" smtClean="0"/>
              <a:t>bởi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dirty="0" smtClean="0"/>
              <a:t>.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,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event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.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,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Nguồn</a:t>
            </a:r>
            <a:r>
              <a:rPr lang="en-US" dirty="0" smtClean="0"/>
              <a:t> event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timer.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9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 Do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htoongs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,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onLoad</a:t>
            </a:r>
            <a:r>
              <a:rPr lang="en-US" dirty="0" smtClean="0"/>
              <a:t>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web,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r>
              <a:rPr lang="en-US" dirty="0" err="1" smtClean="0"/>
              <a:t>onFocus</a:t>
            </a:r>
            <a:r>
              <a:rPr lang="en-US" dirty="0" smtClean="0"/>
              <a:t>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onKeyPress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endParaRPr lang="en-US" dirty="0" smtClean="0"/>
          </a:p>
          <a:p>
            <a:pPr lvl="1"/>
            <a:r>
              <a:rPr lang="en-US" dirty="0" err="1" smtClean="0"/>
              <a:t>onKeyUp</a:t>
            </a:r>
            <a:r>
              <a:rPr lang="en-US" dirty="0" smtClean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nhả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lvl="1"/>
            <a:r>
              <a:rPr lang="en-US" dirty="0" err="1" smtClean="0"/>
              <a:t>onKeyDown</a:t>
            </a:r>
            <a:r>
              <a:rPr lang="en-US" dirty="0" smtClean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lvl="1"/>
            <a:r>
              <a:rPr lang="en-US" dirty="0" err="1" smtClean="0"/>
              <a:t>onClick</a:t>
            </a:r>
            <a:r>
              <a:rPr lang="en-US" dirty="0" smtClean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endParaRPr lang="en-US" dirty="0" smtClean="0"/>
          </a:p>
          <a:p>
            <a:pPr lvl="1"/>
            <a:r>
              <a:rPr lang="en-US" dirty="0" err="1" smtClean="0"/>
              <a:t>onDblClick</a:t>
            </a:r>
            <a:r>
              <a:rPr lang="en-US" dirty="0" smtClean="0"/>
              <a:t>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đúp</a:t>
            </a:r>
            <a:endParaRPr lang="en-US" dirty="0" smtClean="0"/>
          </a:p>
          <a:p>
            <a:pPr lvl="1"/>
            <a:r>
              <a:rPr lang="en-US" dirty="0" err="1" smtClean="0"/>
              <a:t>onMouseMove</a:t>
            </a:r>
            <a:r>
              <a:rPr lang="en-US" dirty="0" smtClean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endParaRPr lang="en-US" dirty="0" smtClean="0"/>
          </a:p>
          <a:p>
            <a:pPr lvl="1"/>
            <a:r>
              <a:rPr lang="en-US" dirty="0" err="1" smtClean="0"/>
              <a:t>onMouseOver</a:t>
            </a:r>
            <a:r>
              <a:rPr lang="en-US" dirty="0" smtClean="0"/>
              <a:t>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8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u="sng" dirty="0">
                <a:hlinkClick r:id="rId2"/>
              </a:rPr>
              <a:t>http://www.w3schools.com/js/</a:t>
            </a:r>
            <a:r>
              <a:rPr lang="es-ES_tradnl" u="sng" dirty="0" smtClean="0">
                <a:hlinkClick r:id="rId2"/>
              </a:rPr>
              <a:t>default.asp</a:t>
            </a:r>
            <a:endParaRPr lang="es-ES_tradnl" u="sng" dirty="0" smtClean="0"/>
          </a:p>
          <a:p>
            <a:r>
              <a:rPr lang="es-ES_tradnl" u="sng" dirty="0">
                <a:hlinkClick r:id="rId3"/>
              </a:rPr>
              <a:t>http://jquery.com/</a:t>
            </a:r>
            <a:endParaRPr lang="en-US" dirty="0"/>
          </a:p>
          <a:p>
            <a:r>
              <a:rPr lang="es-ES_tradnl" u="sng" dirty="0">
                <a:hlinkClick r:id="rId4"/>
              </a:rPr>
              <a:t>http://www.w3schools.com/jquery/default.asp</a:t>
            </a:r>
            <a:endParaRPr lang="en-US" dirty="0"/>
          </a:p>
          <a:p>
            <a:r>
              <a:rPr lang="es-ES_tradnl" u="sng" dirty="0">
                <a:hlinkClick r:id="rId5"/>
              </a:rPr>
              <a:t>http://www.w3schools.com/jsref/dom_obj_event.asp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s-ES_tradnl" dirty="0">
                <a:hlinkClick r:id="rId6"/>
              </a:rPr>
              <a:t>http://jqueryui.com</a:t>
            </a:r>
            <a:r>
              <a:rPr lang="es-ES_tradnl" dirty="0" smtClean="0">
                <a:hlinkClick r:id="rId6"/>
              </a:rPr>
              <a:t>/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 </a:t>
            </a:r>
            <a:endParaRPr lang="en-US" dirty="0"/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61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web. </a:t>
            </a:r>
            <a:endParaRPr lang="en-US" dirty="0"/>
          </a:p>
          <a:p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động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 smtClean="0"/>
              <a:t>Hiện</a:t>
            </a:r>
            <a:r>
              <a:rPr lang="en-US" dirty="0" smtClean="0"/>
              <a:t> nay, Internet Explorer, Firefox, Chrome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JavaScript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7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hàm</a:t>
            </a:r>
            <a:r>
              <a:rPr lang="en-US" dirty="0" smtClean="0"/>
              <a:t> ý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”,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sưu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form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9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JavaScript,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“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” (</a:t>
            </a:r>
            <a:r>
              <a:rPr lang="en-US" dirty="0" err="1" smtClean="0"/>
              <a:t>hoặc</a:t>
            </a:r>
            <a:r>
              <a:rPr lang="en-US" dirty="0" smtClean="0"/>
              <a:t> “events”).  </a:t>
            </a:r>
            <a:endParaRPr lang="en-US" dirty="0"/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,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…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Object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event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events (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, </a:t>
            </a:r>
            <a:r>
              <a:rPr lang="en-US" dirty="0" err="1" smtClean="0"/>
              <a:t>chuột</a:t>
            </a:r>
            <a:r>
              <a:rPr lang="en-US" dirty="0" smtClean="0"/>
              <a:t> hay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).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event,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0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web,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: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ta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Tựu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,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website.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2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trạm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JavaScript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form</a:t>
            </a:r>
            <a:endParaRPr lang="en-US" dirty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/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  <a:p>
            <a:pPr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/>
          </a:p>
          <a:p>
            <a:pPr lvl="1"/>
            <a:r>
              <a:rPr lang="en-US" dirty="0" smtClean="0"/>
              <a:t>...</a:t>
            </a:r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, JavaScript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chốt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event (</a:t>
            </a:r>
            <a:r>
              <a:rPr lang="en-US" dirty="0" err="1" smtClean="0"/>
              <a:t>sẽ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),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JavaScript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8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JS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JavaScript,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file Hello World HTML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h1 tag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My First JavaScript Program;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&lt;!</a:t>
            </a:r>
            <a:r>
              <a:rPr lang="en-US" b="1" i="1" dirty="0" err="1" smtClean="0"/>
              <a:t>DOCTYPE</a:t>
            </a:r>
            <a:r>
              <a:rPr lang="en-US" b="1" i="1" dirty="0" smtClean="0"/>
              <a:t> html&gt;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    &lt;head&gt;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        &lt;title&gt;My First </a:t>
            </a:r>
            <a:r>
              <a:rPr lang="en-US" b="1" i="1" dirty="0" err="1" smtClean="0"/>
              <a:t>Javascript</a:t>
            </a:r>
            <a:r>
              <a:rPr lang="en-US" b="1" i="1" dirty="0" smtClean="0"/>
              <a:t> Program&lt;/title&gt;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    &lt;/head&gt;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    &lt;body&gt;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&lt;script language=”</a:t>
            </a:r>
            <a:r>
              <a:rPr lang="en-US" b="1" i="1" dirty="0" err="1" smtClean="0"/>
              <a:t>javascript</a:t>
            </a:r>
            <a:r>
              <a:rPr lang="en-US" b="1" i="1" dirty="0" smtClean="0"/>
              <a:t>” type=”text/</a:t>
            </a:r>
            <a:r>
              <a:rPr lang="en-US" b="1" i="1" dirty="0" err="1" smtClean="0"/>
              <a:t>javascript</a:t>
            </a:r>
            <a:r>
              <a:rPr lang="en-US" b="1" i="1" dirty="0" smtClean="0"/>
              <a:t>”&gt;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	</a:t>
            </a:r>
            <a:r>
              <a:rPr lang="en-US" b="1" i="1" dirty="0" err="1" smtClean="0"/>
              <a:t>document.write</a:t>
            </a:r>
            <a:r>
              <a:rPr lang="en-US" b="1" i="1" dirty="0" smtClean="0"/>
              <a:t>(“&lt;h1&gt;Hello World from </a:t>
            </a:r>
            <a:r>
              <a:rPr lang="en-US" b="1" i="1" dirty="0" err="1" smtClean="0"/>
              <a:t>Javascript</a:t>
            </a:r>
            <a:r>
              <a:rPr lang="en-US" b="1" i="1" dirty="0" smtClean="0"/>
              <a:t>&lt;/h1&gt;”);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	</a:t>
            </a:r>
            <a:r>
              <a:rPr lang="en-US" b="1" i="1" dirty="0" err="1" smtClean="0"/>
              <a:t>document.write</a:t>
            </a:r>
            <a:r>
              <a:rPr lang="en-US" b="1" i="1" dirty="0" smtClean="0"/>
              <a:t>(“&lt;</a:t>
            </a:r>
            <a:r>
              <a:rPr lang="en-US" b="1" i="1" dirty="0" err="1" smtClean="0"/>
              <a:t>br</a:t>
            </a:r>
            <a:r>
              <a:rPr lang="en-US" b="1" i="1" dirty="0" smtClean="0"/>
              <a:t>/&gt;This is my first </a:t>
            </a:r>
            <a:r>
              <a:rPr lang="en-US" b="1" i="1" dirty="0" err="1" smtClean="0"/>
              <a:t>Javascript</a:t>
            </a:r>
            <a:r>
              <a:rPr lang="en-US" b="1" i="1" dirty="0" smtClean="0"/>
              <a:t> program!”);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&lt;/script&gt;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   &lt;/body&gt;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&lt;/html&gt;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 HTML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. </a:t>
            </a:r>
            <a:r>
              <a:rPr lang="en-US" dirty="0" err="1" smtClean="0"/>
              <a:t>Đuôi</a:t>
            </a:r>
            <a:r>
              <a:rPr lang="en-US" dirty="0" smtClean="0"/>
              <a:t> file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err="1" smtClean="0"/>
              <a:t>hiện</a:t>
            </a:r>
            <a:r>
              <a:rPr lang="en-US" smtClean="0"/>
              <a:t> rằng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err="1" smtClean="0"/>
              <a:t>ngữ</a:t>
            </a:r>
            <a:r>
              <a:rPr lang="en-US" smtClean="0"/>
              <a:t> có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JavaScript).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JS,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HTML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quotes.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event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(</a:t>
            </a:r>
            <a:r>
              <a:rPr lang="en-US" dirty="0" err="1" smtClean="0"/>
              <a:t>đã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3),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 Do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“JS function”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3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JavaScript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Head tag;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function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&lt;script language=”</a:t>
            </a:r>
            <a:r>
              <a:rPr lang="en-US" b="1" i="1" dirty="0" err="1" smtClean="0"/>
              <a:t>javascript</a:t>
            </a:r>
            <a:r>
              <a:rPr lang="en-US" b="1" i="1" dirty="0" smtClean="0"/>
              <a:t>” type=”text/</a:t>
            </a:r>
            <a:r>
              <a:rPr lang="en-US" b="1" i="1" dirty="0" err="1" smtClean="0"/>
              <a:t>javascript</a:t>
            </a:r>
            <a:r>
              <a:rPr lang="en-US" b="1" i="1" dirty="0" smtClean="0"/>
              <a:t>”&gt;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function </a:t>
            </a:r>
            <a:r>
              <a:rPr lang="en-US" b="1" i="1" dirty="0" err="1" smtClean="0"/>
              <a:t>sayHello</a:t>
            </a:r>
            <a:r>
              <a:rPr lang="en-US" b="1" i="1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	</a:t>
            </a:r>
            <a:r>
              <a:rPr lang="en-US" b="1" i="1" dirty="0" err="1" smtClean="0"/>
              <a:t>document.write</a:t>
            </a:r>
            <a:r>
              <a:rPr lang="en-US" b="1" i="1" dirty="0" smtClean="0"/>
              <a:t>(“Hello World”);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}	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&lt;/script&gt;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 </a:t>
            </a:r>
            <a:endParaRPr lang="en-US" dirty="0"/>
          </a:p>
          <a:p>
            <a:r>
              <a:rPr lang="en-US" dirty="0" err="1" smtClean="0"/>
              <a:t>Rồi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&lt;script language=”</a:t>
            </a:r>
            <a:r>
              <a:rPr lang="en-US" b="1" i="1" dirty="0" err="1" smtClean="0"/>
              <a:t>javascript</a:t>
            </a:r>
            <a:r>
              <a:rPr lang="en-US" b="1" i="1" dirty="0" smtClean="0"/>
              <a:t>” type=”text/</a:t>
            </a:r>
            <a:r>
              <a:rPr lang="en-US" b="1" i="1" dirty="0" err="1" smtClean="0"/>
              <a:t>javascript</a:t>
            </a:r>
            <a:r>
              <a:rPr lang="en-US" b="1" i="1" dirty="0" smtClean="0"/>
              <a:t>”&gt;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</a:t>
            </a:r>
            <a:r>
              <a:rPr lang="en-US" b="1" i="1" dirty="0" err="1" smtClean="0"/>
              <a:t>sayHello</a:t>
            </a:r>
            <a:r>
              <a:rPr lang="en-US" b="1" i="1" dirty="0" smtClean="0"/>
              <a:t>();	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&lt;/script&gt;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90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E1234CB9454B45B92C94E16CC38192" ma:contentTypeVersion="3" ma:contentTypeDescription="Create a new document." ma:contentTypeScope="" ma:versionID="3149953fe0dca433c6cbe29c7fff0b89">
  <xsd:schema xmlns:xsd="http://www.w3.org/2001/XMLSchema" xmlns:xs="http://www.w3.org/2001/XMLSchema" xmlns:p="http://schemas.microsoft.com/office/2006/metadata/properties" xmlns:ns2="bbb14cf3-b9ef-416c-938b-fc336f210b35" targetNamespace="http://schemas.microsoft.com/office/2006/metadata/properties" ma:root="true" ma:fieldsID="549e57ba3c129c8ad640841bc64cda2a" ns2:_="">
    <xsd:import namespace="bbb14cf3-b9ef-416c-938b-fc336f210b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14cf3-b9ef-416c-938b-fc336f210b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bb14cf3-b9ef-416c-938b-fc336f210b35">
      <UserInfo>
        <DisplayName/>
        <AccountId xsi:nil="true"/>
        <AccountType/>
      </UserInfo>
    </SharedWithUsers>
    <SharingHintHash xmlns="bbb14cf3-b9ef-416c-938b-fc336f210b35">2074892941</SharingHintHash>
  </documentManagement>
</p:properties>
</file>

<file path=customXml/itemProps1.xml><?xml version="1.0" encoding="utf-8"?>
<ds:datastoreItem xmlns:ds="http://schemas.openxmlformats.org/officeDocument/2006/customXml" ds:itemID="{EA30E838-D327-45CB-85E1-CB5F90233C04}"/>
</file>

<file path=customXml/itemProps2.xml><?xml version="1.0" encoding="utf-8"?>
<ds:datastoreItem xmlns:ds="http://schemas.openxmlformats.org/officeDocument/2006/customXml" ds:itemID="{4BD762E8-6648-4CDB-8685-0E98F91E8D53}"/>
</file>

<file path=customXml/itemProps3.xml><?xml version="1.0" encoding="utf-8"?>
<ds:datastoreItem xmlns:ds="http://schemas.openxmlformats.org/officeDocument/2006/customXml" ds:itemID="{0122CF80-9821-4FD7-A872-3BB4879D40EA}"/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1429</Words>
  <Application>Microsoft Office PowerPoint</Application>
  <PresentationFormat>On-screen Show (4:3)</PresentationFormat>
  <Paragraphs>125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Học lập trình</vt:lpstr>
      <vt:lpstr>JavaScript là gì?</vt:lpstr>
      <vt:lpstr>Thư viện Javascript</vt:lpstr>
      <vt:lpstr>Sự kiện</vt:lpstr>
      <vt:lpstr>Lập trình tại máy trạm</vt:lpstr>
      <vt:lpstr>Lập trình tại máy trạm</vt:lpstr>
      <vt:lpstr>Ví dụ đầu tiên tại JS</vt:lpstr>
      <vt:lpstr>Chạy chương trình của bạn</vt:lpstr>
      <vt:lpstr>Các hàm</vt:lpstr>
      <vt:lpstr>Thư viện</vt:lpstr>
      <vt:lpstr>jQuery</vt:lpstr>
      <vt:lpstr>Các lệnh jQuery</vt:lpstr>
      <vt:lpstr>Các lệnh jQuery</vt:lpstr>
      <vt:lpstr>Hiểu sâu thêm về sự kiện</vt:lpstr>
      <vt:lpstr>Trình điều khiển sự kiện</vt:lpstr>
      <vt:lpstr>Những sự kiện tiêu biểu</vt:lpstr>
      <vt:lpstr>Tài liệu tham khảo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Aprendiendo a Programar</dc:title>
  <dc:creator>Pablo Listingart</dc:creator>
  <cp:lastModifiedBy>Thien Ca Nguyen (Faith Root Recruitment Vietnam)</cp:lastModifiedBy>
  <cp:revision>148</cp:revision>
  <dcterms:created xsi:type="dcterms:W3CDTF">2014-05-21T18:38:33Z</dcterms:created>
  <dcterms:modified xsi:type="dcterms:W3CDTF">2015-04-11T04:17:46Z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0x01010009E1234CB9454B45B92C94E16CC38192</vt:lpwstr>
  </property>
</Properties>
</file>