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4" r:id="rId18"/>
    <p:sldId id="269" r:id="rId19"/>
    <p:sldId id="270" r:id="rId20"/>
    <p:sldId id="271" r:id="rId21"/>
    <p:sldId id="272" r:id="rId22"/>
    <p:sldId id="273" r:id="rId23"/>
    <p:sldId id="275" r:id="rId24"/>
    <p:sldId id="276" r:id="rId25"/>
    <p:sldId id="278" r:id="rId26"/>
    <p:sldId id="279" r:id="rId27"/>
    <p:sldId id="280" r:id="rId28"/>
    <p:sldId id="281" r:id="rId29"/>
    <p:sldId id="277" r:id="rId30"/>
    <p:sldId id="282" r:id="rId31"/>
    <p:sldId id="283" r:id="rId32"/>
    <p:sldId id="284" r:id="rId3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iela" initials="D" lastIdx="3" clrIdx="0"/>
  <p:cmAuthor id="1" name="vicky" initials="v" lastIdx="2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622B44-8A94-42EA-B448-310DB2BB0DC8}" type="datetimeFigureOut">
              <a:rPr lang="en-US" smtClean="0"/>
              <a:pPr/>
              <a:t>3/11/2015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867068-CCBC-48C5-BC33-FE964F06121D}" type="slidenum">
              <a:rPr lang="en-US" smtClean="0"/>
              <a:pPr/>
              <a:t>‹#›</a:t>
            </a:fld>
            <a:endParaRPr lang="en-US" dirty="0"/>
          </a:p>
        </p:txBody>
      </p:sp>
    </p:spTree>
    <p:extLst>
      <p:ext uri="{BB962C8B-B14F-4D97-AF65-F5344CB8AC3E}">
        <p14:creationId xmlns:p14="http://schemas.microsoft.com/office/powerpoint/2010/main" val="139609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867068-CCBC-48C5-BC33-FE964F06121D}" type="slidenum">
              <a:rPr lang="en-US" smtClean="0"/>
              <a:pPr/>
              <a:t>1</a:t>
            </a:fld>
            <a:endParaRPr lang="en-US" dirty="0"/>
          </a:p>
        </p:txBody>
      </p:sp>
    </p:spTree>
    <p:extLst>
      <p:ext uri="{BB962C8B-B14F-4D97-AF65-F5344CB8AC3E}">
        <p14:creationId xmlns:p14="http://schemas.microsoft.com/office/powerpoint/2010/main" val="379285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noProof="0" dirty="0"/>
          </a:p>
        </p:txBody>
      </p:sp>
      <p:sp>
        <p:nvSpPr>
          <p:cNvPr id="4" name="Slide Number Placeholder 3"/>
          <p:cNvSpPr>
            <a:spLocks noGrp="1"/>
          </p:cNvSpPr>
          <p:nvPr>
            <p:ph type="sldNum" sz="quarter" idx="10"/>
          </p:nvPr>
        </p:nvSpPr>
        <p:spPr/>
        <p:txBody>
          <a:bodyPr/>
          <a:lstStyle/>
          <a:p>
            <a:fld id="{BE867068-CCBC-48C5-BC33-FE964F06121D}" type="slidenum">
              <a:rPr lang="en-US" smtClean="0"/>
              <a:pPr/>
              <a:t>22</a:t>
            </a:fld>
            <a:endParaRPr lang="en-US" dirty="0"/>
          </a:p>
        </p:txBody>
      </p:sp>
    </p:spTree>
    <p:extLst>
      <p:ext uri="{BB962C8B-B14F-4D97-AF65-F5344CB8AC3E}">
        <p14:creationId xmlns:p14="http://schemas.microsoft.com/office/powerpoint/2010/main" val="292618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noProof="0" dirty="0"/>
          </a:p>
        </p:txBody>
      </p:sp>
      <p:sp>
        <p:nvSpPr>
          <p:cNvPr id="4" name="Slide Number Placeholder 3"/>
          <p:cNvSpPr>
            <a:spLocks noGrp="1"/>
          </p:cNvSpPr>
          <p:nvPr>
            <p:ph type="sldNum" sz="quarter" idx="10"/>
          </p:nvPr>
        </p:nvSpPr>
        <p:spPr/>
        <p:txBody>
          <a:bodyPr/>
          <a:lstStyle/>
          <a:p>
            <a:fld id="{BE867068-CCBC-48C5-BC33-FE964F06121D}" type="slidenum">
              <a:rPr lang="en-US" smtClean="0"/>
              <a:pPr/>
              <a:t>25</a:t>
            </a:fld>
            <a:endParaRPr lang="en-US" dirty="0"/>
          </a:p>
        </p:txBody>
      </p:sp>
    </p:spTree>
    <p:extLst>
      <p:ext uri="{BB962C8B-B14F-4D97-AF65-F5344CB8AC3E}">
        <p14:creationId xmlns:p14="http://schemas.microsoft.com/office/powerpoint/2010/main" val="181267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BE867068-CCBC-48C5-BC33-FE964F06121D}" type="slidenum">
              <a:rPr lang="en-US" smtClean="0"/>
              <a:pPr/>
              <a:t>27</a:t>
            </a:fld>
            <a:endParaRPr lang="en-US" dirty="0"/>
          </a:p>
        </p:txBody>
      </p:sp>
    </p:spTree>
    <p:extLst>
      <p:ext uri="{BB962C8B-B14F-4D97-AF65-F5344CB8AC3E}">
        <p14:creationId xmlns:p14="http://schemas.microsoft.com/office/powerpoint/2010/main" val="1124227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n-US"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47097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128350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n-US"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11745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67205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n-US"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Marcador de fecha 3"/>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01627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fecha 4"/>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83579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n-US"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7" name="Marcador de fecha 6"/>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75504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Clic para editar título</a:t>
            </a:r>
            <a:endParaRPr lang="es-ES"/>
          </a:p>
        </p:txBody>
      </p:sp>
      <p:sp>
        <p:nvSpPr>
          <p:cNvPr id="3" name="Marcador de fecha 2"/>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267482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11678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n-US"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426068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n-US"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Marcador de fecha 4"/>
          <p:cNvSpPr>
            <a:spLocks noGrp="1"/>
          </p:cNvSpPr>
          <p:nvPr>
            <p:ph type="dt" sz="half" idx="10"/>
          </p:nvPr>
        </p:nvSpPr>
        <p:spPr/>
        <p:txBody>
          <a:bodyPr/>
          <a:lstStyle/>
          <a:p>
            <a:fld id="{0A0E9400-BADC-A149-A5B7-8DCEF2C6D2E3}" type="datetimeFigureOut">
              <a:rPr lang="es-ES" smtClean="0"/>
              <a:pPr/>
              <a:t>11/03/2015</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5768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E9400-BADC-A149-A5B7-8DCEF2C6D2E3}" type="datetimeFigureOut">
              <a:rPr lang="es-ES" smtClean="0"/>
              <a:pPr/>
              <a:t>11/03/2015</a:t>
            </a:fld>
            <a:endParaRPr lang="es-ES"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41C94-EAB1-9C47-AD62-7D7AB3131FC6}" type="slidenum">
              <a:rPr lang="es-ES" smtClean="0"/>
              <a:pPr/>
              <a:t>‹#›</a:t>
            </a:fld>
            <a:endParaRPr lang="es-ES" dirty="0"/>
          </a:p>
        </p:txBody>
      </p:sp>
    </p:spTree>
    <p:extLst>
      <p:ext uri="{BB962C8B-B14F-4D97-AF65-F5344CB8AC3E}">
        <p14:creationId xmlns:p14="http://schemas.microsoft.com/office/powerpoint/2010/main" val="3390283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Học</a:t>
            </a:r>
            <a:r>
              <a:rPr lang="en-US" dirty="0" smtClean="0"/>
              <a:t> </a:t>
            </a:r>
            <a:r>
              <a:rPr lang="en-US" dirty="0" err="1" smtClean="0"/>
              <a:t>lập</a:t>
            </a:r>
            <a:r>
              <a:rPr lang="en-US" dirty="0" smtClean="0"/>
              <a:t> </a:t>
            </a:r>
            <a:r>
              <a:rPr lang="en-US" dirty="0" err="1" smtClean="0"/>
              <a:t>trình</a:t>
            </a:r>
            <a:endParaRPr lang="en-US" dirty="0"/>
          </a:p>
        </p:txBody>
      </p:sp>
      <p:sp>
        <p:nvSpPr>
          <p:cNvPr id="3" name="Subtítulo 2"/>
          <p:cNvSpPr>
            <a:spLocks noGrp="1"/>
          </p:cNvSpPr>
          <p:nvPr>
            <p:ph type="subTitle" idx="1"/>
          </p:nvPr>
        </p:nvSpPr>
        <p:spPr>
          <a:xfrm>
            <a:off x="996287" y="3886200"/>
            <a:ext cx="7461913" cy="1752600"/>
          </a:xfrm>
        </p:spPr>
        <p:txBody>
          <a:bodyPr>
            <a:normAutofit/>
          </a:bodyPr>
          <a:lstStyle/>
          <a:p>
            <a:r>
              <a:rPr lang="en-US" dirty="0" err="1" smtClean="0"/>
              <a:t>Chương</a:t>
            </a:r>
            <a:r>
              <a:rPr lang="en-US" dirty="0" smtClean="0"/>
              <a:t>  </a:t>
            </a:r>
            <a:r>
              <a:rPr lang="en-US" dirty="0" smtClean="0"/>
              <a:t>V</a:t>
            </a:r>
          </a:p>
          <a:p>
            <a:r>
              <a:rPr lang="en-US" dirty="0" err="1" smtClean="0"/>
              <a:t>Tại</a:t>
            </a:r>
            <a:r>
              <a:rPr lang="en-US" dirty="0" smtClean="0"/>
              <a:t> </a:t>
            </a:r>
            <a:r>
              <a:rPr lang="en-US" dirty="0" err="1" smtClean="0"/>
              <a:t>sao</a:t>
            </a:r>
            <a:r>
              <a:rPr lang="en-US" dirty="0" smtClean="0"/>
              <a:t> </a:t>
            </a:r>
            <a:r>
              <a:rPr lang="en-US" dirty="0" err="1" smtClean="0"/>
              <a:t>dùng</a:t>
            </a:r>
            <a:r>
              <a:rPr lang="en-US" dirty="0" smtClean="0"/>
              <a:t> </a:t>
            </a:r>
            <a:r>
              <a:rPr lang="en-US" dirty="0" err="1" smtClean="0"/>
              <a:t>máy</a:t>
            </a:r>
            <a:r>
              <a:rPr lang="en-US" dirty="0" smtClean="0"/>
              <a:t> </a:t>
            </a:r>
            <a:r>
              <a:rPr lang="en-US" dirty="0" err="1" smtClean="0"/>
              <a:t>chủ</a:t>
            </a:r>
            <a:r>
              <a:rPr lang="en-US" dirty="0" smtClean="0"/>
              <a:t> Web </a:t>
            </a:r>
            <a:r>
              <a:rPr lang="en-US" dirty="0" err="1" smtClean="0"/>
              <a:t>và</a:t>
            </a:r>
            <a:r>
              <a:rPr lang="en-US" dirty="0" smtClean="0"/>
              <a:t> </a:t>
            </a:r>
            <a:r>
              <a:rPr lang="en-US" dirty="0" err="1" smtClean="0"/>
              <a:t>dùng</a:t>
            </a:r>
            <a:r>
              <a:rPr lang="en-US" dirty="0" smtClean="0"/>
              <a:t> </a:t>
            </a:r>
            <a:r>
              <a:rPr lang="en-US" dirty="0" err="1" smtClean="0"/>
              <a:t>làm</a:t>
            </a:r>
            <a:r>
              <a:rPr lang="en-US" dirty="0" smtClean="0"/>
              <a:t> </a:t>
            </a:r>
            <a:r>
              <a:rPr lang="en-US" dirty="0" err="1" smtClean="0"/>
              <a:t>gì</a:t>
            </a:r>
            <a:r>
              <a:rPr lang="en-US" dirty="0" smtClean="0"/>
              <a:t>? </a:t>
            </a:r>
            <a:endParaRPr lang="en-US" dirty="0"/>
          </a:p>
        </p:txBody>
      </p:sp>
    </p:spTree>
    <p:extLst>
      <p:ext uri="{BB962C8B-B14F-4D97-AF65-F5344CB8AC3E}">
        <p14:creationId xmlns:p14="http://schemas.microsoft.com/office/powerpoint/2010/main" val="261847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n-US" dirty="0"/>
          </a:p>
        </p:txBody>
      </p:sp>
      <p:sp>
        <p:nvSpPr>
          <p:cNvPr id="3" name="Marcador de contenido 2"/>
          <p:cNvSpPr>
            <a:spLocks noGrp="1"/>
          </p:cNvSpPr>
          <p:nvPr>
            <p:ph idx="1"/>
          </p:nvPr>
        </p:nvSpPr>
        <p:spPr/>
        <p:txBody>
          <a:bodyPr>
            <a:normAutofit/>
          </a:bodyPr>
          <a:lstStyle/>
          <a:p>
            <a:r>
              <a:rPr lang="en-US" dirty="0" err="1" smtClean="0"/>
              <a:t>Cửa</a:t>
            </a:r>
            <a:r>
              <a:rPr lang="en-US" dirty="0" smtClean="0"/>
              <a:t> </a:t>
            </a:r>
            <a:r>
              <a:rPr lang="en-US" dirty="0" err="1" smtClean="0"/>
              <a:t>sổ</a:t>
            </a:r>
            <a:r>
              <a:rPr lang="en-US" dirty="0" smtClean="0"/>
              <a:t> </a:t>
            </a:r>
            <a:r>
              <a:rPr lang="en-US" dirty="0" err="1" smtClean="0"/>
              <a:t>sẽ</a:t>
            </a:r>
            <a:r>
              <a:rPr lang="en-US" dirty="0" smtClean="0"/>
              <a:t> </a:t>
            </a:r>
            <a:r>
              <a:rPr lang="en-US" dirty="0" err="1" smtClean="0"/>
              <a:t>mở</a:t>
            </a:r>
            <a:r>
              <a:rPr lang="en-US" dirty="0" smtClean="0"/>
              <a:t>, </a:t>
            </a:r>
            <a:r>
              <a:rPr lang="en-US" dirty="0" err="1" smtClean="0"/>
              <a:t>và</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những</a:t>
            </a:r>
            <a:r>
              <a:rPr lang="en-US" dirty="0" smtClean="0"/>
              <a:t> </a:t>
            </a:r>
            <a:r>
              <a:rPr lang="en-US" dirty="0" err="1" smtClean="0"/>
              <a:t>việc</a:t>
            </a:r>
            <a:r>
              <a:rPr lang="en-US" dirty="0" smtClean="0"/>
              <a:t> </a:t>
            </a:r>
            <a:r>
              <a:rPr lang="en-US" dirty="0" err="1" smtClean="0"/>
              <a:t>sau</a:t>
            </a:r>
            <a:r>
              <a:rPr lang="en-US" dirty="0" smtClean="0"/>
              <a:t>:</a:t>
            </a:r>
            <a:endParaRPr lang="en-US" dirty="0" smtClean="0"/>
          </a:p>
          <a:p>
            <a:pPr lvl="1"/>
            <a:r>
              <a:rPr lang="en-US" dirty="0" err="1" smtClean="0"/>
              <a:t>Mở</a:t>
            </a:r>
            <a:r>
              <a:rPr lang="en-US" dirty="0" smtClean="0"/>
              <a:t> Visual </a:t>
            </a:r>
            <a:r>
              <a:rPr lang="en-US" dirty="0" smtClean="0"/>
              <a:t>C# templates.</a:t>
            </a:r>
            <a:endParaRPr lang="en-US" dirty="0"/>
          </a:p>
          <a:p>
            <a:pPr lvl="1"/>
            <a:r>
              <a:rPr lang="en-US" dirty="0" err="1" smtClean="0"/>
              <a:t>Chọn</a:t>
            </a:r>
            <a:r>
              <a:rPr lang="en-US" dirty="0" smtClean="0"/>
              <a:t> </a:t>
            </a:r>
            <a:r>
              <a:rPr lang="en-US" b="1" dirty="0" smtClean="0"/>
              <a:t>ASP.NET </a:t>
            </a:r>
            <a:r>
              <a:rPr lang="en-US" b="1" dirty="0" smtClean="0"/>
              <a:t>MVC 3 Web Application.</a:t>
            </a:r>
            <a:endParaRPr lang="en-US" dirty="0"/>
          </a:p>
          <a:p>
            <a:pPr lvl="1"/>
            <a:r>
              <a:rPr lang="en-US" dirty="0" err="1" smtClean="0"/>
              <a:t>Đặt</a:t>
            </a:r>
            <a:r>
              <a:rPr lang="en-US" dirty="0" smtClean="0"/>
              <a:t> </a:t>
            </a:r>
            <a:r>
              <a:rPr lang="en-US" dirty="0" err="1" smtClean="0"/>
              <a:t>tên</a:t>
            </a:r>
            <a:r>
              <a:rPr lang="en-US" dirty="0" smtClean="0"/>
              <a:t> </a:t>
            </a:r>
            <a:r>
              <a:rPr lang="en-US" dirty="0" err="1" smtClean="0"/>
              <a:t>dự</a:t>
            </a:r>
            <a:r>
              <a:rPr lang="en-US" dirty="0" smtClean="0"/>
              <a:t> </a:t>
            </a:r>
            <a:r>
              <a:rPr lang="en-US" dirty="0" err="1" smtClean="0"/>
              <a:t>án</a:t>
            </a:r>
            <a:r>
              <a:rPr lang="en-US" dirty="0" smtClean="0"/>
              <a:t> </a:t>
            </a:r>
            <a:r>
              <a:rPr lang="en-US" dirty="0" err="1" smtClean="0"/>
              <a:t>là</a:t>
            </a:r>
            <a:r>
              <a:rPr lang="en-US" dirty="0" smtClean="0"/>
              <a:t> </a:t>
            </a:r>
            <a:r>
              <a:rPr lang="en-US" dirty="0" err="1" smtClean="0"/>
              <a:t>MvcDemo</a:t>
            </a:r>
            <a:r>
              <a:rPr lang="en-US" dirty="0" smtClean="0"/>
              <a:t>.</a:t>
            </a:r>
            <a:endParaRPr lang="en-US" dirty="0"/>
          </a:p>
          <a:p>
            <a:pPr lvl="1"/>
            <a:r>
              <a:rPr lang="en-US" dirty="0" err="1" smtClean="0"/>
              <a:t>Ghi</a:t>
            </a:r>
            <a:r>
              <a:rPr lang="en-US" dirty="0" smtClean="0"/>
              <a:t> </a:t>
            </a:r>
            <a:r>
              <a:rPr lang="en-US" dirty="0" err="1" smtClean="0"/>
              <a:t>vào</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mà</a:t>
            </a:r>
            <a:r>
              <a:rPr lang="en-US" dirty="0" smtClean="0"/>
              <a:t> </a:t>
            </a:r>
            <a:r>
              <a:rPr lang="en-US" dirty="0" err="1" smtClean="0"/>
              <a:t>bạn</a:t>
            </a:r>
            <a:r>
              <a:rPr lang="en-US" dirty="0" smtClean="0"/>
              <a:t> </a:t>
            </a:r>
            <a:r>
              <a:rPr lang="en-US" dirty="0" err="1" smtClean="0"/>
              <a:t>thích</a:t>
            </a:r>
            <a:r>
              <a:rPr lang="en-US" dirty="0" smtClean="0"/>
              <a:t>, </a:t>
            </a:r>
            <a:r>
              <a:rPr lang="en-US" dirty="0" err="1" smtClean="0"/>
              <a:t>ví</a:t>
            </a:r>
            <a:r>
              <a:rPr lang="en-US" dirty="0" smtClean="0"/>
              <a:t> </a:t>
            </a:r>
            <a:r>
              <a:rPr lang="en-US" dirty="0" err="1" smtClean="0"/>
              <a:t>dụ</a:t>
            </a:r>
            <a:r>
              <a:rPr lang="en-US" dirty="0" smtClean="0"/>
              <a:t>: </a:t>
            </a:r>
            <a:r>
              <a:rPr lang="en-US" dirty="0" smtClean="0"/>
              <a:t>c:\Demo.</a:t>
            </a:r>
            <a:endParaRPr lang="en-US" dirty="0"/>
          </a:p>
          <a:p>
            <a:pPr lvl="1"/>
            <a:r>
              <a:rPr lang="en-US" dirty="0" err="1" smtClean="0"/>
              <a:t>Bấm</a:t>
            </a:r>
            <a:r>
              <a:rPr lang="en-US" dirty="0" smtClean="0"/>
              <a:t> </a:t>
            </a:r>
            <a:r>
              <a:rPr lang="en-US" dirty="0" err="1" smtClean="0"/>
              <a:t>vào</a:t>
            </a:r>
            <a:r>
              <a:rPr lang="en-US" dirty="0" smtClean="0"/>
              <a:t> </a:t>
            </a:r>
            <a:r>
              <a:rPr lang="en-US" b="1" dirty="0" smtClean="0"/>
              <a:t>OK</a:t>
            </a:r>
            <a:r>
              <a:rPr lang="en-US" dirty="0" smtClean="0"/>
              <a:t>.</a:t>
            </a:r>
            <a:endParaRPr lang="en-US" dirty="0"/>
          </a:p>
        </p:txBody>
      </p:sp>
    </p:spTree>
    <p:extLst>
      <p:ext uri="{BB962C8B-B14F-4D97-AF65-F5344CB8AC3E}">
        <p14:creationId xmlns:p14="http://schemas.microsoft.com/office/powerpoint/2010/main" val="306921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n-US" dirty="0"/>
          </a:p>
        </p:txBody>
      </p:sp>
      <p:sp>
        <p:nvSpPr>
          <p:cNvPr id="3" name="Marcador de contenido 2"/>
          <p:cNvSpPr>
            <a:spLocks noGrp="1"/>
          </p:cNvSpPr>
          <p:nvPr>
            <p:ph idx="1"/>
          </p:nvPr>
        </p:nvSpPr>
        <p:spPr/>
        <p:txBody>
          <a:bodyPr>
            <a:normAutofit/>
          </a:bodyPr>
          <a:lstStyle/>
          <a:p>
            <a:r>
              <a:rPr lang="en-US" dirty="0" err="1" smtClean="0"/>
              <a:t>Khi</a:t>
            </a:r>
            <a:r>
              <a:rPr lang="en-US" dirty="0" smtClean="0"/>
              <a:t> </a:t>
            </a:r>
            <a:r>
              <a:rPr lang="en-US" dirty="0" err="1" smtClean="0"/>
              <a:t>cửa</a:t>
            </a:r>
            <a:r>
              <a:rPr lang="en-US" dirty="0" smtClean="0"/>
              <a:t> </a:t>
            </a:r>
            <a:r>
              <a:rPr lang="en-US" dirty="0" err="1" smtClean="0"/>
              <a:t>sổ</a:t>
            </a:r>
            <a:r>
              <a:rPr lang="en-US" dirty="0" smtClean="0"/>
              <a:t> New </a:t>
            </a:r>
            <a:r>
              <a:rPr lang="en-US" dirty="0" smtClean="0"/>
              <a:t>Project </a:t>
            </a:r>
            <a:r>
              <a:rPr lang="en-US" dirty="0" err="1" smtClean="0"/>
              <a:t>mở</a:t>
            </a:r>
            <a:r>
              <a:rPr lang="en-US" dirty="0" smtClean="0"/>
              <a:t>:</a:t>
            </a:r>
            <a:endParaRPr lang="en-US" dirty="0" smtClean="0"/>
          </a:p>
          <a:p>
            <a:pPr lvl="1"/>
            <a:r>
              <a:rPr lang="en-US" dirty="0" err="1" smtClean="0"/>
              <a:t>Chọn</a:t>
            </a:r>
            <a:r>
              <a:rPr lang="en-US" dirty="0" smtClean="0"/>
              <a:t> </a:t>
            </a:r>
            <a:r>
              <a:rPr lang="en-US" b="1" dirty="0" smtClean="0"/>
              <a:t>Web Application</a:t>
            </a:r>
            <a:r>
              <a:rPr lang="en-US" dirty="0" smtClean="0"/>
              <a:t> template.</a:t>
            </a:r>
            <a:endParaRPr lang="en-US" dirty="0"/>
          </a:p>
          <a:p>
            <a:pPr lvl="1"/>
            <a:r>
              <a:rPr lang="en-US" dirty="0" err="1" smtClean="0"/>
              <a:t>Chọn</a:t>
            </a:r>
            <a:r>
              <a:rPr lang="en-US" dirty="0" smtClean="0"/>
              <a:t> </a:t>
            </a:r>
            <a:r>
              <a:rPr lang="en-US" dirty="0" smtClean="0"/>
              <a:t> </a:t>
            </a:r>
            <a:r>
              <a:rPr lang="en-US" b="1" dirty="0" smtClean="0"/>
              <a:t>Motor Razor</a:t>
            </a:r>
            <a:endParaRPr lang="en-US" dirty="0"/>
          </a:p>
          <a:p>
            <a:pPr lvl="1"/>
            <a:r>
              <a:rPr lang="en-US" dirty="0" err="1" smtClean="0"/>
              <a:t>Chọn</a:t>
            </a:r>
            <a:r>
              <a:rPr lang="en-US" dirty="0" smtClean="0"/>
              <a:t> </a:t>
            </a:r>
            <a:r>
              <a:rPr lang="en-US" b="1" dirty="0" smtClean="0"/>
              <a:t>HTML5 Markup</a:t>
            </a:r>
            <a:endParaRPr lang="en-US" dirty="0"/>
          </a:p>
          <a:p>
            <a:pPr lvl="1"/>
            <a:r>
              <a:rPr lang="en-US" dirty="0" err="1" smtClean="0"/>
              <a:t>Nháy</a:t>
            </a:r>
            <a:r>
              <a:rPr lang="en-US" dirty="0" smtClean="0"/>
              <a:t> </a:t>
            </a:r>
            <a:r>
              <a:rPr lang="en-US" dirty="0" err="1" smtClean="0"/>
              <a:t>vào</a:t>
            </a:r>
            <a:r>
              <a:rPr lang="en-US" dirty="0" smtClean="0"/>
              <a:t> </a:t>
            </a:r>
            <a:r>
              <a:rPr lang="en-US" b="1" dirty="0" smtClean="0"/>
              <a:t>OK</a:t>
            </a:r>
            <a:endParaRPr lang="en-US" dirty="0"/>
          </a:p>
          <a:p>
            <a:r>
              <a:rPr lang="en-US" dirty="0" smtClean="0"/>
              <a:t>Visual Studio </a:t>
            </a:r>
            <a:r>
              <a:rPr lang="en-US" dirty="0" err="1" smtClean="0"/>
              <a:t>sẽ</a:t>
            </a:r>
            <a:r>
              <a:rPr lang="en-US" dirty="0" smtClean="0"/>
              <a:t> </a:t>
            </a:r>
            <a:r>
              <a:rPr lang="en-US" dirty="0" err="1" smtClean="0"/>
              <a:t>mở</a:t>
            </a:r>
            <a:r>
              <a:rPr lang="en-US" dirty="0" smtClean="0"/>
              <a:t> </a:t>
            </a:r>
            <a:r>
              <a:rPr lang="en-US" dirty="0" err="1" smtClean="0"/>
              <a:t>các</a:t>
            </a:r>
            <a:r>
              <a:rPr lang="en-US" dirty="0" smtClean="0"/>
              <a:t> </a:t>
            </a:r>
            <a:r>
              <a:rPr lang="en-US" dirty="0" err="1" smtClean="0"/>
              <a:t>cửa</a:t>
            </a:r>
            <a:r>
              <a:rPr lang="en-US" dirty="0" smtClean="0"/>
              <a:t> </a:t>
            </a:r>
            <a:r>
              <a:rPr lang="en-US" dirty="0" err="1" smtClean="0"/>
              <a:t>sổ</a:t>
            </a:r>
            <a:r>
              <a:rPr lang="en-US" dirty="0" smtClean="0"/>
              <a:t> </a:t>
            </a:r>
            <a:r>
              <a:rPr lang="en-US" dirty="0" err="1" smtClean="0"/>
              <a:t>sau</a:t>
            </a:r>
            <a:r>
              <a:rPr lang="en-US" dirty="0" smtClean="0"/>
              <a:t>: </a:t>
            </a:r>
            <a:endParaRPr lang="en-US" dirty="0"/>
          </a:p>
        </p:txBody>
      </p:sp>
    </p:spTree>
    <p:extLst>
      <p:ext uri="{BB962C8B-B14F-4D97-AF65-F5344CB8AC3E}">
        <p14:creationId xmlns:p14="http://schemas.microsoft.com/office/powerpoint/2010/main" val="68278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s-ES"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41260"/>
            <a:ext cx="5943600" cy="4358640"/>
          </a:xfrm>
          <a:prstGeom prst="rect">
            <a:avLst/>
          </a:prstGeom>
          <a:noFill/>
          <a:ln>
            <a:noFill/>
          </a:ln>
        </p:spPr>
      </p:pic>
    </p:spTree>
    <p:extLst>
      <p:ext uri="{BB962C8B-B14F-4D97-AF65-F5344CB8AC3E}">
        <p14:creationId xmlns:p14="http://schemas.microsoft.com/office/powerpoint/2010/main" val="237741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n-US" dirty="0"/>
          </a:p>
        </p:txBody>
      </p:sp>
      <p:sp>
        <p:nvSpPr>
          <p:cNvPr id="3" name="Marcador de contenido 2"/>
          <p:cNvSpPr>
            <a:spLocks noGrp="1"/>
          </p:cNvSpPr>
          <p:nvPr>
            <p:ph idx="1"/>
          </p:nvPr>
        </p:nvSpPr>
        <p:spPr/>
        <p:txBody>
          <a:bodyPr>
            <a:normAutofit fontScale="77500" lnSpcReduction="20000"/>
          </a:bodyPr>
          <a:lstStyle/>
          <a:p>
            <a:r>
              <a:rPr lang="en-US" dirty="0" err="1" smtClean="0"/>
              <a:t>Như</a:t>
            </a:r>
            <a:r>
              <a:rPr lang="en-US" dirty="0" smtClean="0"/>
              <a:t> </a:t>
            </a:r>
            <a:r>
              <a:rPr lang="en-US" dirty="0" err="1" smtClean="0"/>
              <a:t>đã</a:t>
            </a:r>
            <a:r>
              <a:rPr lang="en-US" dirty="0" smtClean="0"/>
              <a:t> </a:t>
            </a:r>
            <a:r>
              <a:rPr lang="en-US" dirty="0" err="1" smtClean="0"/>
              <a:t>nhìn</a:t>
            </a:r>
            <a:r>
              <a:rPr lang="en-US" dirty="0" smtClean="0"/>
              <a:t> </a:t>
            </a:r>
            <a:r>
              <a:rPr lang="en-US" dirty="0" err="1" smtClean="0"/>
              <a:t>thấy</a:t>
            </a:r>
            <a:r>
              <a:rPr lang="en-US" dirty="0" smtClean="0"/>
              <a:t> </a:t>
            </a:r>
            <a:r>
              <a:rPr lang="en-US" dirty="0" err="1" smtClean="0"/>
              <a:t>bên</a:t>
            </a:r>
            <a:r>
              <a:rPr lang="en-US" dirty="0" smtClean="0"/>
              <a:t> </a:t>
            </a:r>
            <a:r>
              <a:rPr lang="en-US" dirty="0" err="1" smtClean="0"/>
              <a:t>phải</a:t>
            </a:r>
            <a:r>
              <a:rPr lang="en-US" dirty="0" smtClean="0"/>
              <a:t> </a:t>
            </a:r>
            <a:r>
              <a:rPr lang="en-US" dirty="0" err="1" smtClean="0"/>
              <a:t>cửa</a:t>
            </a:r>
            <a:r>
              <a:rPr lang="en-US" dirty="0" smtClean="0"/>
              <a:t> </a:t>
            </a:r>
            <a:r>
              <a:rPr lang="en-US" dirty="0" err="1" smtClean="0"/>
              <a:t>sổ</a:t>
            </a:r>
            <a:r>
              <a:rPr lang="en-US" dirty="0" smtClean="0"/>
              <a:t>, </a:t>
            </a:r>
            <a:r>
              <a:rPr lang="en-US" dirty="0" err="1" smtClean="0"/>
              <a:t>khi</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dự</a:t>
            </a:r>
            <a:r>
              <a:rPr lang="en-US" dirty="0" smtClean="0"/>
              <a:t> </a:t>
            </a:r>
            <a:r>
              <a:rPr lang="en-US" dirty="0" err="1" smtClean="0"/>
              <a:t>án</a:t>
            </a:r>
            <a:r>
              <a:rPr lang="en-US" dirty="0" smtClean="0"/>
              <a:t> MVC, </a:t>
            </a:r>
            <a:r>
              <a:rPr lang="en-US" dirty="0" smtClean="0"/>
              <a:t>Visual Studio </a:t>
            </a:r>
            <a:r>
              <a:rPr lang="en-US" dirty="0" err="1" smtClean="0"/>
              <a:t>tự</a:t>
            </a:r>
            <a:r>
              <a:rPr lang="en-US" dirty="0" smtClean="0"/>
              <a:t> </a:t>
            </a:r>
            <a:r>
              <a:rPr lang="en-US" dirty="0" err="1" smtClean="0"/>
              <a:t>động</a:t>
            </a:r>
            <a:r>
              <a:rPr lang="en-US" dirty="0" smtClean="0"/>
              <a:t> </a:t>
            </a:r>
            <a:r>
              <a:rPr lang="en-US" dirty="0" err="1" smtClean="0"/>
              <a:t>tạo</a:t>
            </a:r>
            <a:r>
              <a:rPr lang="en-US" dirty="0" smtClean="0"/>
              <a:t> </a:t>
            </a:r>
            <a:r>
              <a:rPr lang="en-US" dirty="0" err="1" smtClean="0"/>
              <a:t>ra</a:t>
            </a:r>
            <a:r>
              <a:rPr lang="en-US" dirty="0" smtClean="0"/>
              <a:t> </a:t>
            </a:r>
            <a:r>
              <a:rPr lang="en-US" dirty="0" smtClean="0"/>
              <a:t>Models</a:t>
            </a:r>
            <a:r>
              <a:rPr lang="en-US" dirty="0" smtClean="0"/>
              <a:t>, Controllers </a:t>
            </a:r>
            <a:r>
              <a:rPr lang="en-US" dirty="0" err="1" smtClean="0"/>
              <a:t>hoặc</a:t>
            </a:r>
            <a:r>
              <a:rPr lang="en-US" dirty="0" smtClean="0"/>
              <a:t> Views </a:t>
            </a:r>
            <a:r>
              <a:rPr lang="en-US" dirty="0" smtClean="0"/>
              <a:t>folders.</a:t>
            </a:r>
          </a:p>
          <a:p>
            <a:r>
              <a:rPr lang="en-US" dirty="0" err="1" smtClean="0"/>
              <a:t>Trong</a:t>
            </a:r>
            <a:r>
              <a:rPr lang="en-US" dirty="0" smtClean="0"/>
              <a:t> </a:t>
            </a:r>
            <a:r>
              <a:rPr lang="en-US" dirty="0" err="1" smtClean="0"/>
              <a:t>App_Data</a:t>
            </a:r>
            <a:r>
              <a:rPr lang="en-US" dirty="0" smtClean="0"/>
              <a:t> </a:t>
            </a:r>
            <a:r>
              <a:rPr lang="en-US" dirty="0" smtClean="0"/>
              <a:t>folder, </a:t>
            </a:r>
            <a:r>
              <a:rPr lang="en-US" dirty="0" err="1" smtClean="0"/>
              <a:t>bạn</a:t>
            </a:r>
            <a:r>
              <a:rPr lang="en-US" dirty="0" smtClean="0"/>
              <a:t> </a:t>
            </a:r>
            <a:r>
              <a:rPr lang="en-US" dirty="0" err="1" smtClean="0"/>
              <a:t>sẽ</a:t>
            </a:r>
            <a:r>
              <a:rPr lang="en-US" dirty="0" smtClean="0"/>
              <a:t> </a:t>
            </a:r>
            <a:r>
              <a:rPr lang="en-US" dirty="0" err="1" smtClean="0"/>
              <a:t>tìm</a:t>
            </a:r>
            <a:r>
              <a:rPr lang="en-US" dirty="0" smtClean="0"/>
              <a:t> </a:t>
            </a:r>
            <a:r>
              <a:rPr lang="en-US" dirty="0" err="1" smtClean="0"/>
              <a:t>thấy</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tươn</a:t>
            </a:r>
            <a:r>
              <a:rPr lang="en-US" dirty="0" err="1" smtClean="0"/>
              <a:t>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như</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điều</a:t>
            </a:r>
            <a:r>
              <a:rPr lang="en-US" dirty="0" smtClean="0"/>
              <a:t> </a:t>
            </a:r>
            <a:r>
              <a:rPr lang="en-US" dirty="0" err="1" smtClean="0"/>
              <a:t>được</a:t>
            </a:r>
            <a:r>
              <a:rPr lang="en-US" dirty="0" smtClean="0"/>
              <a:t> </a:t>
            </a:r>
            <a:r>
              <a:rPr lang="en-US" dirty="0" err="1" smtClean="0"/>
              <a:t>xử</a:t>
            </a:r>
            <a:r>
              <a:rPr lang="en-US" dirty="0" smtClean="0"/>
              <a:t> </a:t>
            </a:r>
            <a:r>
              <a:rPr lang="en-US" dirty="0" err="1" smtClean="0"/>
              <a:t>lý</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khác</a:t>
            </a:r>
            <a:r>
              <a:rPr lang="en-US" dirty="0" smtClean="0"/>
              <a:t>.</a:t>
            </a:r>
            <a:endParaRPr lang="en-US" dirty="0" smtClean="0"/>
          </a:p>
          <a:p>
            <a:r>
              <a:rPr lang="en-US" dirty="0" err="1" smtClean="0"/>
              <a:t>Bất</a:t>
            </a:r>
            <a:r>
              <a:rPr lang="en-US" dirty="0" smtClean="0"/>
              <a:t> </a:t>
            </a:r>
            <a:r>
              <a:rPr lang="en-US" dirty="0" err="1" smtClean="0"/>
              <a:t>kỳ</a:t>
            </a:r>
            <a:r>
              <a:rPr lang="en-US" dirty="0" smtClean="0"/>
              <a:t> </a:t>
            </a:r>
            <a:r>
              <a:rPr lang="en-US" dirty="0" err="1" smtClean="0"/>
              <a:t>điều</a:t>
            </a:r>
            <a:r>
              <a:rPr lang="en-US" dirty="0" smtClean="0"/>
              <a:t> </a:t>
            </a:r>
            <a:r>
              <a:rPr lang="en-US" dirty="0" err="1" smtClean="0"/>
              <a:t>gì</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và</a:t>
            </a:r>
            <a:r>
              <a:rPr lang="en-US" dirty="0" smtClean="0"/>
              <a:t> </a:t>
            </a:r>
            <a:r>
              <a:rPr lang="en-US" dirty="0" err="1" smtClean="0"/>
              <a:t>các</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khác</a:t>
            </a:r>
            <a:r>
              <a:rPr lang="en-US" dirty="0" smtClean="0"/>
              <a:t> </a:t>
            </a:r>
            <a:r>
              <a:rPr lang="en-US" dirty="0" err="1" smtClean="0"/>
              <a:t>mà</a:t>
            </a:r>
            <a:r>
              <a:rPr lang="en-US" dirty="0" smtClean="0"/>
              <a:t> </a:t>
            </a:r>
            <a:r>
              <a:rPr lang="en-US" dirty="0" err="1" smtClean="0"/>
              <a:t>bạn</a:t>
            </a:r>
            <a:r>
              <a:rPr lang="en-US" dirty="0" smtClean="0"/>
              <a:t> </a:t>
            </a:r>
            <a:r>
              <a:rPr lang="en-US" dirty="0" err="1" smtClean="0"/>
              <a:t>cần</a:t>
            </a:r>
            <a:r>
              <a:rPr lang="en-US" dirty="0" smtClean="0"/>
              <a:t> </a:t>
            </a:r>
            <a:r>
              <a:rPr lang="en-US" dirty="0" err="1" smtClean="0"/>
              <a:t>cho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lưu</a:t>
            </a:r>
            <a:r>
              <a:rPr lang="en-US" dirty="0" smtClean="0"/>
              <a:t> </a:t>
            </a:r>
            <a:r>
              <a:rPr lang="en-US" dirty="0" err="1" smtClean="0"/>
              <a:t>trong</a:t>
            </a:r>
            <a:r>
              <a:rPr lang="en-US" dirty="0" smtClean="0"/>
              <a:t> Content </a:t>
            </a:r>
            <a:r>
              <a:rPr lang="en-US" dirty="0" smtClean="0"/>
              <a:t>folder.</a:t>
            </a:r>
          </a:p>
          <a:p>
            <a:r>
              <a:rPr lang="en-US" dirty="0" err="1" smtClean="0"/>
              <a:t>Trong</a:t>
            </a:r>
            <a:r>
              <a:rPr lang="en-US" dirty="0" smtClean="0"/>
              <a:t> Scripts </a:t>
            </a:r>
            <a:r>
              <a:rPr lang="en-US" dirty="0" smtClean="0"/>
              <a:t>folder, </a:t>
            </a:r>
            <a:r>
              <a:rPr lang="en-US" dirty="0" err="1" smtClean="0"/>
              <a:t>bạn</a:t>
            </a:r>
            <a:r>
              <a:rPr lang="en-US" dirty="0" smtClean="0"/>
              <a:t> </a:t>
            </a:r>
            <a:r>
              <a:rPr lang="en-US" dirty="0" err="1" smtClean="0"/>
              <a:t>sẽ</a:t>
            </a:r>
            <a:r>
              <a:rPr lang="en-US" dirty="0" smtClean="0"/>
              <a:t> </a:t>
            </a:r>
            <a:r>
              <a:rPr lang="en-US" dirty="0" err="1" smtClean="0"/>
              <a:t>lưu</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trong</a:t>
            </a:r>
            <a:r>
              <a:rPr lang="en-US" dirty="0" smtClean="0"/>
              <a:t> </a:t>
            </a:r>
            <a:r>
              <a:rPr lang="en-US" dirty="0" err="1" smtClean="0"/>
              <a:t>ngôn</a:t>
            </a:r>
            <a:r>
              <a:rPr lang="en-US" dirty="0" smtClean="0"/>
              <a:t> </a:t>
            </a:r>
            <a:r>
              <a:rPr lang="en-US" dirty="0" err="1" smtClean="0"/>
              <a:t>ngữ</a:t>
            </a:r>
            <a:r>
              <a:rPr lang="en-US" dirty="0" smtClean="0"/>
              <a:t> JavaScript </a:t>
            </a:r>
            <a:r>
              <a:rPr lang="en-US" dirty="0" err="1" smtClean="0"/>
              <a:t>cho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nhớ</a:t>
            </a:r>
            <a:r>
              <a:rPr lang="en-US" dirty="0" smtClean="0"/>
              <a:t> </a:t>
            </a:r>
            <a:r>
              <a:rPr lang="en-US" dirty="0" err="1" smtClean="0"/>
              <a:t>rằng</a:t>
            </a:r>
            <a:r>
              <a:rPr lang="en-US" dirty="0" smtClean="0"/>
              <a:t> </a:t>
            </a:r>
            <a:r>
              <a:rPr lang="en-US" dirty="0" err="1" smtClean="0"/>
              <a:t>dù</a:t>
            </a:r>
            <a:r>
              <a:rPr lang="en-US" dirty="0" smtClean="0"/>
              <a:t> </a:t>
            </a:r>
            <a:r>
              <a:rPr lang="en-US" dirty="0" err="1" smtClean="0"/>
              <a:t>có</a:t>
            </a:r>
            <a:r>
              <a:rPr lang="en-US" dirty="0" smtClean="0"/>
              <a:t> </a:t>
            </a:r>
            <a:r>
              <a:rPr lang="en-US" dirty="0" err="1" smtClean="0"/>
              <a:t>vài</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chính</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luôn</a:t>
            </a:r>
            <a:r>
              <a:rPr lang="en-US" dirty="0" smtClean="0"/>
              <a:t> </a:t>
            </a:r>
            <a:r>
              <a:rPr lang="en-US" dirty="0" err="1" smtClean="0"/>
              <a:t>luôn</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vài</a:t>
            </a:r>
            <a:r>
              <a:rPr lang="en-US" dirty="0" smtClean="0"/>
              <a:t> </a:t>
            </a:r>
            <a:r>
              <a:rPr lang="en-US" dirty="0" err="1" smtClean="0"/>
              <a:t>ngôn</a:t>
            </a:r>
            <a:r>
              <a:rPr lang="en-US" dirty="0" smtClean="0"/>
              <a:t> </a:t>
            </a:r>
            <a:r>
              <a:rPr lang="en-US" dirty="0" err="1" smtClean="0"/>
              <a:t>ngữ</a:t>
            </a:r>
            <a:r>
              <a:rPr lang="en-US" dirty="0" smtClean="0"/>
              <a:t>)</a:t>
            </a:r>
            <a:endParaRPr lang="en-US" dirty="0"/>
          </a:p>
          <a:p>
            <a:endParaRPr lang="en-US" dirty="0"/>
          </a:p>
        </p:txBody>
      </p:sp>
    </p:spTree>
    <p:extLst>
      <p:ext uri="{BB962C8B-B14F-4D97-AF65-F5344CB8AC3E}">
        <p14:creationId xmlns:p14="http://schemas.microsoft.com/office/powerpoint/2010/main" val="267262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s-ES" dirty="0"/>
          </a:p>
        </p:txBody>
      </p:sp>
      <p:sp>
        <p:nvSpPr>
          <p:cNvPr id="3" name="Marcador de contenido 2"/>
          <p:cNvSpPr>
            <a:spLocks noGrp="1"/>
          </p:cNvSpPr>
          <p:nvPr>
            <p:ph idx="1"/>
          </p:nvPr>
        </p:nvSpPr>
        <p:spPr/>
        <p:txBody>
          <a:bodyPr>
            <a:normAutofit/>
          </a:bodyPr>
          <a:lstStyle/>
          <a:p>
            <a:r>
              <a:rPr lang="en-US" dirty="0" err="1" smtClean="0"/>
              <a:t>Để</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đầu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thêm</a:t>
            </a:r>
            <a:r>
              <a:rPr lang="en-US" dirty="0" smtClean="0"/>
              <a:t> </a:t>
            </a:r>
            <a:r>
              <a:rPr lang="en-US" dirty="0" err="1" smtClean="0"/>
              <a:t>vài</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vậy</a:t>
            </a:r>
            <a:r>
              <a:rPr lang="en-US" dirty="0" smtClean="0"/>
              <a:t>, </a:t>
            </a:r>
            <a:r>
              <a:rPr lang="en-US" dirty="0" err="1" smtClean="0"/>
              <a:t>trong</a:t>
            </a:r>
            <a:r>
              <a:rPr lang="en-US" dirty="0" smtClean="0"/>
              <a:t> </a:t>
            </a:r>
            <a:r>
              <a:rPr lang="en-US" dirty="0" smtClean="0"/>
              <a:t>Shared </a:t>
            </a:r>
            <a:r>
              <a:rPr lang="en-US" dirty="0" smtClean="0"/>
              <a:t>folder </a:t>
            </a:r>
            <a:r>
              <a:rPr lang="en-US" dirty="0" err="1" smtClean="0"/>
              <a:t>dưới</a:t>
            </a:r>
            <a:r>
              <a:rPr lang="en-US" dirty="0" smtClean="0"/>
              <a:t> </a:t>
            </a:r>
            <a:r>
              <a:rPr lang="en-US" dirty="0" smtClean="0"/>
              <a:t>Views, </a:t>
            </a:r>
            <a:r>
              <a:rPr lang="en-US" dirty="0" err="1" smtClean="0"/>
              <a:t>bạn</a:t>
            </a:r>
            <a:r>
              <a:rPr lang="en-US" dirty="0" smtClean="0"/>
              <a:t> </a:t>
            </a:r>
            <a:r>
              <a:rPr lang="en-US" dirty="0" err="1" smtClean="0"/>
              <a:t>sẽ</a:t>
            </a:r>
            <a:r>
              <a:rPr lang="en-US" dirty="0" smtClean="0"/>
              <a:t> </a:t>
            </a:r>
            <a:r>
              <a:rPr lang="en-US" dirty="0" err="1" smtClean="0"/>
              <a:t>sửa</a:t>
            </a:r>
            <a:r>
              <a:rPr lang="en-US" dirty="0" smtClean="0"/>
              <a:t> file </a:t>
            </a:r>
            <a:r>
              <a:rPr lang="en-US" dirty="0" smtClean="0"/>
              <a:t>_Layout.cshtml,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màn</a:t>
            </a:r>
            <a:r>
              <a:rPr lang="en-US" dirty="0" smtClean="0"/>
              <a:t> </a:t>
            </a:r>
            <a:r>
              <a:rPr lang="en-US" dirty="0" err="1" smtClean="0"/>
              <a:t>hình</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nội</a:t>
            </a:r>
            <a:r>
              <a:rPr lang="en-US" dirty="0" smtClean="0"/>
              <a:t> dung file </a:t>
            </a:r>
            <a:r>
              <a:rPr lang="en-US" dirty="0" err="1" smtClean="0"/>
              <a:t>như</a:t>
            </a:r>
            <a:r>
              <a:rPr lang="en-US" dirty="0" smtClean="0"/>
              <a:t> </a:t>
            </a:r>
            <a:r>
              <a:rPr lang="en-US" dirty="0" err="1" smtClean="0"/>
              <a:t>dưới</a:t>
            </a:r>
            <a:r>
              <a:rPr lang="en-US" dirty="0" smtClean="0"/>
              <a:t> </a:t>
            </a:r>
            <a:r>
              <a:rPr lang="en-US" dirty="0" err="1" smtClean="0"/>
              <a:t>đây</a:t>
            </a:r>
            <a:r>
              <a:rPr lang="en-US" dirty="0" smtClean="0"/>
              <a:t>:</a:t>
            </a:r>
            <a:endParaRPr lang="en-US" dirty="0"/>
          </a:p>
          <a:p>
            <a:endParaRPr lang="en-US" dirty="0"/>
          </a:p>
        </p:txBody>
      </p:sp>
    </p:spTree>
    <p:extLst>
      <p:ext uri="{BB962C8B-B14F-4D97-AF65-F5344CB8AC3E}">
        <p14:creationId xmlns:p14="http://schemas.microsoft.com/office/powerpoint/2010/main" val="290050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n-US" dirty="0"/>
          </a:p>
        </p:txBody>
      </p:sp>
      <p:sp>
        <p:nvSpPr>
          <p:cNvPr id="3" name="Marcador de contenido 2"/>
          <p:cNvSpPr>
            <a:spLocks noGrp="1"/>
          </p:cNvSpPr>
          <p:nvPr>
            <p:ph idx="1"/>
          </p:nvPr>
        </p:nvSpPr>
        <p:spPr/>
        <p:txBody>
          <a:bodyPr>
            <a:normAutofit fontScale="55000" lnSpcReduction="20000"/>
          </a:bodyPr>
          <a:lstStyle/>
          <a:p>
            <a:pPr marL="0" indent="0">
              <a:buNone/>
            </a:pPr>
            <a:r>
              <a:rPr lang="es-ES_tradnl" dirty="0"/>
              <a:t>&lt;!DOCTYPE html&gt;</a:t>
            </a:r>
            <a:br>
              <a:rPr lang="es-ES_tradnl" dirty="0"/>
            </a:br>
            <a:r>
              <a:rPr lang="es-ES_tradnl" dirty="0"/>
              <a:t>&lt;html&gt;</a:t>
            </a:r>
            <a:br>
              <a:rPr lang="es-ES_tradnl" dirty="0"/>
            </a:br>
            <a:r>
              <a:rPr lang="es-ES_tradnl" dirty="0"/>
              <a:t>&lt;head&gt;</a:t>
            </a:r>
            <a:br>
              <a:rPr lang="es-ES_tradnl" dirty="0"/>
            </a:br>
            <a:r>
              <a:rPr lang="es-ES_tradnl" dirty="0"/>
              <a:t>&lt;meta charset="utf-8" /&gt;</a:t>
            </a:r>
            <a:br>
              <a:rPr lang="es-ES_tradnl" dirty="0"/>
            </a:br>
            <a:r>
              <a:rPr lang="es-ES_tradnl" dirty="0"/>
              <a:t>&lt;title&gt;@ViewBag.Title&lt;/title&gt;</a:t>
            </a:r>
            <a:br>
              <a:rPr lang="es-ES_tradnl" dirty="0"/>
            </a:br>
            <a:r>
              <a:rPr lang="es-ES_tradnl" dirty="0"/>
              <a:t>&lt;link href="@Url.Content("~/Content/Site.css")" rel="stylesheet" type="text/css" /&gt;</a:t>
            </a:r>
            <a:br>
              <a:rPr lang="es-ES_tradnl" dirty="0"/>
            </a:br>
            <a:r>
              <a:rPr lang="es-ES_tradnl" dirty="0"/>
              <a:t>&lt;script src="@Url.Content("~/Scripts/jquery-1.5.1.min.js")"&gt;&lt;/script&gt;</a:t>
            </a:r>
            <a:br>
              <a:rPr lang="es-ES_tradnl" dirty="0"/>
            </a:br>
            <a:r>
              <a:rPr lang="es-ES_tradnl" dirty="0"/>
              <a:t>&lt;script src="@Url.Content("~/Scripts/modernizr-1.7.min.js")"&gt;&lt;/script&gt;</a:t>
            </a:r>
            <a:br>
              <a:rPr lang="es-ES_tradnl" dirty="0"/>
            </a:br>
            <a:r>
              <a:rPr lang="es-ES_tradnl" dirty="0"/>
              <a:t>&lt;/head&gt;</a:t>
            </a:r>
            <a:br>
              <a:rPr lang="es-ES_tradnl" dirty="0"/>
            </a:br>
            <a:r>
              <a:rPr lang="es-ES_tradnl" dirty="0"/>
              <a:t>&lt;body&gt;</a:t>
            </a:r>
            <a:br>
              <a:rPr lang="es-ES_tradnl" dirty="0"/>
            </a:br>
            <a:r>
              <a:rPr lang="es-ES_tradnl" dirty="0"/>
              <a:t>&lt;ul id="menu"&gt;</a:t>
            </a:r>
            <a:br>
              <a:rPr lang="es-ES_tradnl" dirty="0"/>
            </a:br>
            <a:r>
              <a:rPr lang="es-ES_tradnl" dirty="0"/>
              <a:t>&lt;li&gt;@Html.ActionLink("Home", "Index", "Home")&lt;/li&gt;</a:t>
            </a:r>
            <a:br>
              <a:rPr lang="es-ES_tradnl" dirty="0"/>
            </a:br>
            <a:r>
              <a:rPr lang="es-ES_tradnl" dirty="0"/>
              <a:t>&lt;li&gt;@Html.ActionLink</a:t>
            </a:r>
            <a:r>
              <a:rPr lang="es-ES_tradnl" dirty="0" smtClean="0"/>
              <a:t>(“Films", </a:t>
            </a:r>
            <a:r>
              <a:rPr lang="es-ES_tradnl" dirty="0"/>
              <a:t>"Index", " </a:t>
            </a:r>
            <a:r>
              <a:rPr lang="es-ES_tradnl" dirty="0" smtClean="0"/>
              <a:t>Films </a:t>
            </a:r>
            <a:r>
              <a:rPr lang="es-ES_tradnl" dirty="0"/>
              <a:t>")&lt;/li&gt;</a:t>
            </a:r>
            <a:br>
              <a:rPr lang="es-ES_tradnl" dirty="0"/>
            </a:br>
            <a:r>
              <a:rPr lang="es-ES_tradnl" dirty="0"/>
              <a:t>&lt;li&gt;@Html.ActionLink("About", "About", "Home")&lt;/li&gt;</a:t>
            </a:r>
            <a:br>
              <a:rPr lang="es-ES_tradnl" dirty="0"/>
            </a:br>
            <a:r>
              <a:rPr lang="es-ES_tradnl" dirty="0"/>
              <a:t>&lt;/ul&gt; </a:t>
            </a:r>
            <a:br>
              <a:rPr lang="es-ES_tradnl" dirty="0"/>
            </a:br>
            <a:r>
              <a:rPr lang="es-ES_tradnl" dirty="0"/>
              <a:t>&lt;section id="main"&gt;</a:t>
            </a:r>
            <a:br>
              <a:rPr lang="es-ES_tradnl" dirty="0"/>
            </a:br>
            <a:r>
              <a:rPr lang="es-ES_tradnl" dirty="0"/>
              <a:t>@RenderBody()</a:t>
            </a:r>
            <a:br>
              <a:rPr lang="es-ES_tradnl" dirty="0"/>
            </a:br>
            <a:r>
              <a:rPr lang="es-ES_tradnl" dirty="0"/>
              <a:t>&lt;/section&gt;</a:t>
            </a:r>
            <a:br>
              <a:rPr lang="es-ES_tradnl" dirty="0"/>
            </a:br>
            <a:r>
              <a:rPr lang="es-ES_tradnl" dirty="0"/>
              <a:t>&lt;/body&gt;</a:t>
            </a:r>
            <a:br>
              <a:rPr lang="es-ES_tradnl" dirty="0"/>
            </a:br>
            <a:r>
              <a:rPr lang="es-ES_tradnl" dirty="0"/>
              <a:t>&lt;/html&gt;</a:t>
            </a:r>
            <a:endParaRPr lang="en-US" dirty="0"/>
          </a:p>
          <a:p>
            <a:endParaRPr lang="es-ES" dirty="0"/>
          </a:p>
        </p:txBody>
      </p:sp>
    </p:spTree>
    <p:extLst>
      <p:ext uri="{BB962C8B-B14F-4D97-AF65-F5344CB8AC3E}">
        <p14:creationId xmlns:p14="http://schemas.microsoft.com/office/powerpoint/2010/main" val="142007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n-US" dirty="0"/>
          </a:p>
        </p:txBody>
      </p:sp>
      <p:sp>
        <p:nvSpPr>
          <p:cNvPr id="3" name="Marcador de contenido 2"/>
          <p:cNvSpPr>
            <a:spLocks noGrp="1"/>
          </p:cNvSpPr>
          <p:nvPr>
            <p:ph idx="1"/>
          </p:nvPr>
        </p:nvSpPr>
        <p:spPr/>
        <p:txBody>
          <a:bodyPr>
            <a:normAutofit fontScale="85000" lnSpcReduction="20000"/>
          </a:bodyPr>
          <a:lstStyle/>
          <a:p>
            <a:r>
              <a:rPr lang="en-US" dirty="0" err="1" smtClean="0"/>
              <a:t>Trong</a:t>
            </a:r>
            <a:r>
              <a:rPr lang="en-US" dirty="0" smtClean="0"/>
              <a:t> code </a:t>
            </a:r>
            <a:r>
              <a:rPr lang="en-US" dirty="0" err="1" smtClean="0"/>
              <a:t>bạn</a:t>
            </a:r>
            <a:r>
              <a:rPr lang="en-US" dirty="0" smtClean="0"/>
              <a:t> </a:t>
            </a:r>
            <a:r>
              <a:rPr lang="en-US" dirty="0" err="1" smtClean="0"/>
              <a:t>đã</a:t>
            </a:r>
            <a:r>
              <a:rPr lang="en-US" dirty="0" smtClean="0"/>
              <a:t> </a:t>
            </a:r>
            <a:r>
              <a:rPr lang="en-US" dirty="0" err="1" smtClean="0"/>
              <a:t>viết</a:t>
            </a:r>
            <a:r>
              <a:rPr lang="en-US" dirty="0" smtClean="0"/>
              <a:t>, </a:t>
            </a:r>
            <a:r>
              <a:rPr lang="en-US" dirty="0" err="1" smtClean="0"/>
              <a:t>chữ</a:t>
            </a:r>
            <a:r>
              <a:rPr lang="en-US" dirty="0" smtClean="0"/>
              <a:t> </a:t>
            </a:r>
            <a:r>
              <a:rPr lang="en-US" dirty="0" err="1" smtClean="0"/>
              <a:t>màu</a:t>
            </a:r>
            <a:r>
              <a:rPr lang="en-US" dirty="0" smtClean="0"/>
              <a:t> </a:t>
            </a:r>
            <a:r>
              <a:rPr lang="en-US" dirty="0" err="1" smtClean="0"/>
              <a:t>đỏ</a:t>
            </a:r>
            <a:r>
              <a:rPr lang="en-US" dirty="0" smtClean="0"/>
              <a:t> </a:t>
            </a:r>
            <a:r>
              <a:rPr lang="en-US" dirty="0" err="1" smtClean="0"/>
              <a:t>và</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bởi</a:t>
            </a:r>
            <a:r>
              <a:rPr lang="en-US" dirty="0" smtClean="0"/>
              <a:t> </a:t>
            </a:r>
            <a:r>
              <a:rPr lang="en-US" dirty="0" err="1" smtClean="0"/>
              <a:t>ký</a:t>
            </a:r>
            <a:r>
              <a:rPr lang="en-US" dirty="0" smtClean="0"/>
              <a:t> </a:t>
            </a:r>
            <a:r>
              <a:rPr lang="en-US" dirty="0" err="1" smtClean="0"/>
              <a:t>tự</a:t>
            </a:r>
            <a:r>
              <a:rPr lang="en-US" dirty="0" smtClean="0"/>
              <a:t> </a:t>
            </a:r>
            <a:r>
              <a:rPr lang="en-US" dirty="0" smtClean="0"/>
              <a:t>@ </a:t>
            </a:r>
            <a:r>
              <a:rPr lang="en-US" dirty="0" err="1" smtClean="0"/>
              <a:t>cho</a:t>
            </a:r>
            <a:r>
              <a:rPr lang="en-US" dirty="0" smtClean="0"/>
              <a:t> </a:t>
            </a:r>
            <a:r>
              <a:rPr lang="en-US" dirty="0" err="1" smtClean="0"/>
              <a:t>phép</a:t>
            </a:r>
            <a:r>
              <a:rPr lang="en-US" dirty="0" smtClean="0"/>
              <a:t> </a:t>
            </a:r>
            <a:r>
              <a:rPr lang="en-US" dirty="0" err="1" smtClean="0"/>
              <a:t>bạn</a:t>
            </a:r>
            <a:r>
              <a:rPr lang="en-US" dirty="0" smtClean="0"/>
              <a:t> </a:t>
            </a:r>
            <a:r>
              <a:rPr lang="en-US" dirty="0" err="1" smtClean="0"/>
              <a:t>sửa</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sẽ</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trên</a:t>
            </a:r>
            <a:r>
              <a:rPr lang="en-US" dirty="0" smtClean="0"/>
              <a:t> </a:t>
            </a:r>
            <a:r>
              <a:rPr lang="en-US" dirty="0" err="1" smtClean="0"/>
              <a:t>màn</a:t>
            </a:r>
            <a:r>
              <a:rPr lang="en-US" dirty="0" smtClean="0"/>
              <a:t> </a:t>
            </a:r>
            <a:r>
              <a:rPr lang="en-US" dirty="0" err="1" smtClean="0"/>
              <a:t>hình</a:t>
            </a:r>
            <a:r>
              <a:rPr lang="en-US" dirty="0" smtClean="0"/>
              <a:t>:</a:t>
            </a:r>
            <a:endParaRPr lang="en-US" dirty="0"/>
          </a:p>
          <a:p>
            <a:pPr lvl="1"/>
            <a:r>
              <a:rPr lang="en-US" dirty="0" smtClean="0"/>
              <a:t>@Url.Content(): Shows the links to the resources or files that you will use.</a:t>
            </a:r>
          </a:p>
          <a:p>
            <a:pPr lvl="1"/>
            <a:r>
              <a:rPr lang="en-US" dirty="0" smtClean="0"/>
              <a:t>@Html.ActionLink(): Shows the links to other screens.</a:t>
            </a:r>
            <a:endParaRPr lang="en-US" dirty="0"/>
          </a:p>
          <a:p>
            <a:pPr lvl="1"/>
            <a:r>
              <a:rPr lang="en-US" dirty="0" smtClean="0"/>
              <a:t>@ViewBag.Title: Shows the screens’ titles.</a:t>
            </a:r>
            <a:endParaRPr lang="en-US" dirty="0"/>
          </a:p>
          <a:p>
            <a:pPr lvl="1"/>
            <a:r>
              <a:rPr lang="en-US" dirty="0" smtClean="0"/>
              <a:t>@RenderBody(): This instruction will show the necessary screen content</a:t>
            </a:r>
          </a:p>
          <a:p>
            <a:r>
              <a:rPr lang="en-US" dirty="0" err="1" smtClean="0"/>
              <a:t>Sau</a:t>
            </a:r>
            <a:r>
              <a:rPr lang="en-US" dirty="0" smtClean="0"/>
              <a:t> </a:t>
            </a:r>
            <a:r>
              <a:rPr lang="en-US" dirty="0" err="1" smtClean="0"/>
              <a:t>đó</a:t>
            </a:r>
            <a:r>
              <a:rPr lang="en-US" dirty="0" smtClean="0"/>
              <a:t>, </a:t>
            </a:r>
            <a:r>
              <a:rPr lang="en-US" dirty="0" err="1" smtClean="0"/>
              <a:t>bạn</a:t>
            </a:r>
            <a:r>
              <a:rPr lang="en-US" dirty="0" smtClean="0"/>
              <a:t> </a:t>
            </a:r>
            <a:r>
              <a:rPr lang="en-US" dirty="0" err="1" smtClean="0"/>
              <a:t>sẽ</a:t>
            </a:r>
            <a:r>
              <a:rPr lang="en-US" dirty="0" smtClean="0"/>
              <a:t> </a:t>
            </a:r>
            <a:r>
              <a:rPr lang="en-US" dirty="0" err="1" smtClean="0"/>
              <a:t>áp</a:t>
            </a:r>
            <a:r>
              <a:rPr lang="en-US" dirty="0" smtClean="0"/>
              <a:t> </a:t>
            </a:r>
            <a:r>
              <a:rPr lang="en-US" dirty="0" err="1" smtClean="0"/>
              <a:t>dụng</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vào</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sửa</a:t>
            </a:r>
            <a:r>
              <a:rPr lang="en-US" dirty="0" smtClean="0"/>
              <a:t> </a:t>
            </a:r>
            <a:r>
              <a:rPr lang="en-US" dirty="0" smtClean="0"/>
              <a:t>Site.css </a:t>
            </a:r>
            <a:r>
              <a:rPr lang="en-US" dirty="0" smtClean="0"/>
              <a:t>file </a:t>
            </a:r>
            <a:r>
              <a:rPr lang="en-US" dirty="0" err="1" smtClean="0"/>
              <a:t>trong</a:t>
            </a:r>
            <a:r>
              <a:rPr lang="en-US" dirty="0" smtClean="0"/>
              <a:t> Content </a:t>
            </a:r>
            <a:r>
              <a:rPr lang="en-US" dirty="0" smtClean="0"/>
              <a:t>folder. </a:t>
            </a:r>
            <a:r>
              <a:rPr lang="en-US" dirty="0" err="1" smtClean="0"/>
              <a:t>Hãy</a:t>
            </a:r>
            <a:r>
              <a:rPr lang="en-US" dirty="0" smtClean="0"/>
              <a:t> </a:t>
            </a:r>
            <a:r>
              <a:rPr lang="en-US" dirty="0" err="1" smtClean="0"/>
              <a:t>thay</a:t>
            </a:r>
            <a:r>
              <a:rPr lang="en-US" dirty="0" smtClean="0"/>
              <a:t> </a:t>
            </a:r>
            <a:r>
              <a:rPr lang="en-US" dirty="0" err="1" smtClean="0"/>
              <a:t>thế</a:t>
            </a:r>
            <a:r>
              <a:rPr lang="en-US" dirty="0" smtClean="0"/>
              <a:t> </a:t>
            </a:r>
            <a:r>
              <a:rPr lang="en-US" dirty="0" err="1" smtClean="0"/>
              <a:t>nội</a:t>
            </a:r>
            <a:r>
              <a:rPr lang="en-US" dirty="0" smtClean="0"/>
              <a:t> dung </a:t>
            </a:r>
            <a:r>
              <a:rPr lang="en-US" dirty="0" err="1" smtClean="0"/>
              <a:t>như</a:t>
            </a:r>
            <a:r>
              <a:rPr lang="en-US" dirty="0" smtClean="0"/>
              <a:t> </a:t>
            </a:r>
            <a:r>
              <a:rPr lang="en-US" dirty="0" err="1" smtClean="0"/>
              <a:t>sau</a:t>
            </a:r>
            <a:r>
              <a:rPr lang="en-US" dirty="0" smtClean="0"/>
              <a:t>:</a:t>
            </a:r>
            <a:endParaRPr lang="en-US" dirty="0"/>
          </a:p>
        </p:txBody>
      </p:sp>
    </p:spTree>
    <p:extLst>
      <p:ext uri="{BB962C8B-B14F-4D97-AF65-F5344CB8AC3E}">
        <p14:creationId xmlns:p14="http://schemas.microsoft.com/office/powerpoint/2010/main" val="290050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s-ES" dirty="0"/>
          </a:p>
        </p:txBody>
      </p:sp>
      <p:sp>
        <p:nvSpPr>
          <p:cNvPr id="3" name="Marcador de contenido 2"/>
          <p:cNvSpPr>
            <a:spLocks noGrp="1"/>
          </p:cNvSpPr>
          <p:nvPr>
            <p:ph idx="1"/>
          </p:nvPr>
        </p:nvSpPr>
        <p:spPr/>
        <p:txBody>
          <a:bodyPr>
            <a:normAutofit fontScale="47500" lnSpcReduction="20000"/>
          </a:bodyPr>
          <a:lstStyle/>
          <a:p>
            <a:pPr marL="0" indent="0">
              <a:buNone/>
            </a:pPr>
            <a:r>
              <a:rPr lang="es-ES_tradnl" dirty="0"/>
              <a:t>body</a:t>
            </a:r>
            <a:br>
              <a:rPr lang="es-ES_tradnl" dirty="0"/>
            </a:br>
            <a:r>
              <a:rPr lang="es-ES_tradnl" dirty="0"/>
              <a:t>{</a:t>
            </a:r>
            <a:br>
              <a:rPr lang="es-ES_tradnl" dirty="0"/>
            </a:br>
            <a:r>
              <a:rPr lang="es-ES_tradnl" dirty="0"/>
              <a:t>font: "Trebuchet MS", Verdana, sans-serif;</a:t>
            </a:r>
            <a:br>
              <a:rPr lang="es-ES_tradnl" dirty="0"/>
            </a:br>
            <a:r>
              <a:rPr lang="es-ES_tradnl" dirty="0"/>
              <a:t>background-color: #5c87b2;</a:t>
            </a:r>
            <a:br>
              <a:rPr lang="es-ES_tradnl" dirty="0"/>
            </a:br>
            <a:r>
              <a:rPr lang="es-ES_tradnl" dirty="0"/>
              <a:t>color: #696969;</a:t>
            </a:r>
            <a:br>
              <a:rPr lang="es-ES_tradnl" dirty="0"/>
            </a:br>
            <a:r>
              <a:rPr lang="es-ES_tradnl" dirty="0"/>
              <a:t>}</a:t>
            </a:r>
            <a:br>
              <a:rPr lang="es-ES_tradnl" dirty="0"/>
            </a:br>
            <a:r>
              <a:rPr lang="es-ES_tradnl" dirty="0"/>
              <a:t>h1</a:t>
            </a:r>
            <a:br>
              <a:rPr lang="es-ES_tradnl" dirty="0"/>
            </a:br>
            <a:r>
              <a:rPr lang="es-ES_tradnl" dirty="0"/>
              <a:t>{</a:t>
            </a:r>
            <a:br>
              <a:rPr lang="es-ES_tradnl" dirty="0"/>
            </a:br>
            <a:r>
              <a:rPr lang="es-ES_tradnl" dirty="0"/>
              <a:t>border-bottom: 3px solid #cc9900;</a:t>
            </a:r>
            <a:br>
              <a:rPr lang="es-ES_tradnl" dirty="0"/>
            </a:br>
            <a:r>
              <a:rPr lang="es-ES_tradnl" dirty="0"/>
              <a:t>font: Georgia, serif;</a:t>
            </a:r>
            <a:br>
              <a:rPr lang="es-ES_tradnl" dirty="0"/>
            </a:br>
            <a:r>
              <a:rPr lang="es-ES_tradnl" dirty="0"/>
              <a:t>color: #996600;</a:t>
            </a:r>
            <a:br>
              <a:rPr lang="es-ES_tradnl" dirty="0"/>
            </a:br>
            <a:r>
              <a:rPr lang="es-ES_tradnl" dirty="0"/>
              <a:t>}</a:t>
            </a:r>
            <a:br>
              <a:rPr lang="es-ES_tradnl" dirty="0"/>
            </a:br>
            <a:r>
              <a:rPr lang="es-ES_tradnl" dirty="0"/>
              <a:t>#main</a:t>
            </a:r>
            <a:br>
              <a:rPr lang="es-ES_tradnl" dirty="0"/>
            </a:br>
            <a:r>
              <a:rPr lang="es-ES_tradnl" dirty="0"/>
              <a:t>{</a:t>
            </a:r>
            <a:br>
              <a:rPr lang="es-ES_tradnl" dirty="0"/>
            </a:br>
            <a:r>
              <a:rPr lang="es-ES_tradnl" dirty="0"/>
              <a:t>padding: 20px;</a:t>
            </a:r>
            <a:br>
              <a:rPr lang="es-ES_tradnl" dirty="0"/>
            </a:br>
            <a:r>
              <a:rPr lang="es-ES_tradnl" dirty="0"/>
              <a:t>background-color: #ffffff;</a:t>
            </a:r>
            <a:br>
              <a:rPr lang="es-ES_tradnl" dirty="0"/>
            </a:br>
            <a:r>
              <a:rPr lang="es-ES_tradnl" dirty="0"/>
              <a:t>border-radius: 0 4px 4px 4px;</a:t>
            </a:r>
            <a:br>
              <a:rPr lang="es-ES_tradnl" dirty="0"/>
            </a:br>
            <a:r>
              <a:rPr lang="es-ES_tradnl" dirty="0"/>
              <a:t>}</a:t>
            </a:r>
            <a:br>
              <a:rPr lang="es-ES_tradnl" dirty="0"/>
            </a:br>
            <a:r>
              <a:rPr lang="es-ES_tradnl" dirty="0"/>
              <a:t>a</a:t>
            </a:r>
            <a:br>
              <a:rPr lang="es-ES_tradnl" dirty="0"/>
            </a:br>
            <a:r>
              <a:rPr lang="es-ES_tradnl" dirty="0"/>
              <a:t>{</a:t>
            </a:r>
            <a:br>
              <a:rPr lang="es-ES_tradnl" dirty="0"/>
            </a:br>
            <a:r>
              <a:rPr lang="es-ES_tradnl" dirty="0"/>
              <a:t>color: #034af3; </a:t>
            </a:r>
            <a:br>
              <a:rPr lang="es-ES_tradnl" dirty="0"/>
            </a:br>
            <a:r>
              <a:rPr lang="es-ES_tradnl" dirty="0"/>
              <a:t>}</a:t>
            </a:r>
            <a:br>
              <a:rPr lang="es-ES_tradnl" dirty="0"/>
            </a:br>
            <a:endParaRPr lang="es-ES" dirty="0"/>
          </a:p>
        </p:txBody>
      </p:sp>
    </p:spTree>
    <p:extLst>
      <p:ext uri="{BB962C8B-B14F-4D97-AF65-F5344CB8AC3E}">
        <p14:creationId xmlns:p14="http://schemas.microsoft.com/office/powerpoint/2010/main" val="2900501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s-ES" dirty="0"/>
          </a:p>
        </p:txBody>
      </p:sp>
      <p:sp>
        <p:nvSpPr>
          <p:cNvPr id="3" name="Marcador de contenido 2"/>
          <p:cNvSpPr>
            <a:spLocks noGrp="1"/>
          </p:cNvSpPr>
          <p:nvPr>
            <p:ph idx="1"/>
          </p:nvPr>
        </p:nvSpPr>
        <p:spPr/>
        <p:txBody>
          <a:bodyPr>
            <a:normAutofit fontScale="40000" lnSpcReduction="20000"/>
          </a:bodyPr>
          <a:lstStyle/>
          <a:p>
            <a:pPr marL="0" indent="0">
              <a:buNone/>
            </a:pPr>
            <a:r>
              <a:rPr lang="es-ES_tradnl" dirty="0"/>
              <a:t>/* Menu Styles ------------------------------*/ </a:t>
            </a:r>
            <a:br>
              <a:rPr lang="es-ES_tradnl" dirty="0"/>
            </a:br>
            <a:r>
              <a:rPr lang="es-ES_tradnl" dirty="0"/>
              <a:t>ul#menu</a:t>
            </a:r>
            <a:br>
              <a:rPr lang="es-ES_tradnl" dirty="0"/>
            </a:br>
            <a:r>
              <a:rPr lang="es-ES_tradnl" dirty="0"/>
              <a:t>{</a:t>
            </a:r>
            <a:br>
              <a:rPr lang="es-ES_tradnl" dirty="0"/>
            </a:br>
            <a:r>
              <a:rPr lang="es-ES_tradnl" dirty="0"/>
              <a:t>padding: 0px;</a:t>
            </a:r>
            <a:br>
              <a:rPr lang="es-ES_tradnl" dirty="0"/>
            </a:br>
            <a:r>
              <a:rPr lang="es-ES_tradnl" dirty="0"/>
              <a:t>position: relative;</a:t>
            </a:r>
            <a:br>
              <a:rPr lang="es-ES_tradnl" dirty="0"/>
            </a:br>
            <a:r>
              <a:rPr lang="es-ES_tradnl" dirty="0"/>
              <a:t>margin: 0;</a:t>
            </a:r>
            <a:br>
              <a:rPr lang="es-ES_tradnl" dirty="0"/>
            </a:br>
            <a:r>
              <a:rPr lang="es-ES_tradnl" dirty="0"/>
              <a:t>}</a:t>
            </a:r>
            <a:br>
              <a:rPr lang="es-ES_tradnl" dirty="0"/>
            </a:br>
            <a:r>
              <a:rPr lang="es-ES_tradnl" dirty="0"/>
              <a:t>ul#menu li</a:t>
            </a:r>
            <a:br>
              <a:rPr lang="es-ES_tradnl" dirty="0"/>
            </a:br>
            <a:r>
              <a:rPr lang="es-ES_tradnl" dirty="0"/>
              <a:t>{</a:t>
            </a:r>
            <a:br>
              <a:rPr lang="es-ES_tradnl" dirty="0"/>
            </a:br>
            <a:r>
              <a:rPr lang="es-ES_tradnl" dirty="0"/>
              <a:t>display: inline;</a:t>
            </a:r>
            <a:br>
              <a:rPr lang="es-ES_tradnl" dirty="0"/>
            </a:br>
            <a:r>
              <a:rPr lang="es-ES_tradnl" dirty="0"/>
              <a:t>}</a:t>
            </a:r>
            <a:br>
              <a:rPr lang="es-ES_tradnl" dirty="0"/>
            </a:br>
            <a:r>
              <a:rPr lang="es-ES_tradnl" dirty="0"/>
              <a:t>ul#menu li a </a:t>
            </a:r>
            <a:br>
              <a:rPr lang="es-ES_tradnl" dirty="0"/>
            </a:br>
            <a:r>
              <a:rPr lang="es-ES_tradnl" dirty="0"/>
              <a:t>{</a:t>
            </a:r>
            <a:br>
              <a:rPr lang="es-ES_tradnl" dirty="0"/>
            </a:br>
            <a:r>
              <a:rPr lang="es-ES_tradnl" dirty="0"/>
              <a:t>background-color: #e8eef4;</a:t>
            </a:r>
            <a:br>
              <a:rPr lang="es-ES_tradnl" dirty="0"/>
            </a:br>
            <a:r>
              <a:rPr lang="es-ES_tradnl" dirty="0"/>
              <a:t>padding: 10px 20px;</a:t>
            </a:r>
            <a:br>
              <a:rPr lang="es-ES_tradnl" dirty="0"/>
            </a:br>
            <a:r>
              <a:rPr lang="es-ES_tradnl" dirty="0"/>
              <a:t>text-decoration: none;</a:t>
            </a:r>
            <a:br>
              <a:rPr lang="es-ES_tradnl" dirty="0"/>
            </a:br>
            <a:r>
              <a:rPr lang="es-ES_tradnl" dirty="0"/>
              <a:t>line-height: 2.8em;</a:t>
            </a:r>
            <a:br>
              <a:rPr lang="es-ES_tradnl" dirty="0"/>
            </a:br>
            <a:r>
              <a:rPr lang="es-ES_tradnl" dirty="0"/>
              <a:t>/*CSS3 properties*/</a:t>
            </a:r>
            <a:br>
              <a:rPr lang="es-ES_tradnl" dirty="0"/>
            </a:br>
            <a:r>
              <a:rPr lang="es-ES_tradnl" dirty="0"/>
              <a:t>border-radius: 4px 4px 0 0;</a:t>
            </a:r>
            <a:br>
              <a:rPr lang="es-ES_tradnl" dirty="0"/>
            </a:br>
            <a:r>
              <a:rPr lang="es-ES_tradnl" dirty="0"/>
              <a:t>}</a:t>
            </a:r>
            <a:br>
              <a:rPr lang="es-ES_tradnl" dirty="0"/>
            </a:br>
            <a:r>
              <a:rPr lang="es-ES_tradnl" dirty="0"/>
              <a:t>ul#menu li a:hover</a:t>
            </a:r>
            <a:br>
              <a:rPr lang="es-ES_tradnl" dirty="0"/>
            </a:br>
            <a:r>
              <a:rPr lang="es-ES_tradnl" dirty="0"/>
              <a:t>{</a:t>
            </a:r>
            <a:br>
              <a:rPr lang="es-ES_tradnl" dirty="0"/>
            </a:br>
            <a:r>
              <a:rPr lang="es-ES_tradnl" dirty="0"/>
              <a:t>background-color: #ffffff;</a:t>
            </a:r>
            <a:br>
              <a:rPr lang="es-ES_tradnl" dirty="0"/>
            </a:br>
            <a:r>
              <a:rPr lang="es-ES_tradnl" dirty="0"/>
              <a:t>} </a:t>
            </a:r>
            <a:br>
              <a:rPr lang="es-ES_tradnl" dirty="0"/>
            </a:br>
            <a:endParaRPr lang="es-ES" dirty="0"/>
          </a:p>
        </p:txBody>
      </p:sp>
    </p:spTree>
    <p:extLst>
      <p:ext uri="{BB962C8B-B14F-4D97-AF65-F5344CB8AC3E}">
        <p14:creationId xmlns:p14="http://schemas.microsoft.com/office/powerpoint/2010/main" val="2900501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s-ES" dirty="0"/>
          </a:p>
        </p:txBody>
      </p:sp>
      <p:sp>
        <p:nvSpPr>
          <p:cNvPr id="3" name="Marcador de contenido 2"/>
          <p:cNvSpPr>
            <a:spLocks noGrp="1"/>
          </p:cNvSpPr>
          <p:nvPr>
            <p:ph idx="1"/>
          </p:nvPr>
        </p:nvSpPr>
        <p:spPr/>
        <p:txBody>
          <a:bodyPr>
            <a:normAutofit fontScale="55000" lnSpcReduction="20000"/>
          </a:bodyPr>
          <a:lstStyle/>
          <a:p>
            <a:pPr marL="0" indent="0">
              <a:buNone/>
            </a:pPr>
            <a:r>
              <a:rPr lang="es-ES_tradnl" dirty="0"/>
              <a:t>/* Forms Styles ------------------------------*/ </a:t>
            </a:r>
            <a:br>
              <a:rPr lang="es-ES_tradnl" dirty="0"/>
            </a:br>
            <a:r>
              <a:rPr lang="es-ES_tradnl" dirty="0"/>
              <a:t>fieldset</a:t>
            </a:r>
            <a:br>
              <a:rPr lang="es-ES_tradnl" dirty="0"/>
            </a:br>
            <a:r>
              <a:rPr lang="es-ES_tradnl" dirty="0"/>
              <a:t>{</a:t>
            </a:r>
            <a:br>
              <a:rPr lang="es-ES_tradnl" dirty="0"/>
            </a:br>
            <a:r>
              <a:rPr lang="es-ES_tradnl" dirty="0"/>
              <a:t>padding-left: 12px;</a:t>
            </a:r>
            <a:br>
              <a:rPr lang="es-ES_tradnl" dirty="0"/>
            </a:br>
            <a:r>
              <a:rPr lang="es-ES_tradnl" dirty="0"/>
              <a:t>} </a:t>
            </a:r>
            <a:br>
              <a:rPr lang="es-ES_tradnl" dirty="0"/>
            </a:br>
            <a:r>
              <a:rPr lang="es-ES_tradnl" dirty="0"/>
              <a:t>fieldset label</a:t>
            </a:r>
            <a:br>
              <a:rPr lang="es-ES_tradnl" dirty="0"/>
            </a:br>
            <a:r>
              <a:rPr lang="es-ES_tradnl" dirty="0"/>
              <a:t>{</a:t>
            </a:r>
            <a:br>
              <a:rPr lang="es-ES_tradnl" dirty="0"/>
            </a:br>
            <a:r>
              <a:rPr lang="es-ES_tradnl" dirty="0"/>
              <a:t>display: block;</a:t>
            </a:r>
            <a:br>
              <a:rPr lang="es-ES_tradnl" dirty="0"/>
            </a:br>
            <a:r>
              <a:rPr lang="es-ES_tradnl" dirty="0"/>
              <a:t>padding: 4px;</a:t>
            </a:r>
            <a:br>
              <a:rPr lang="es-ES_tradnl" dirty="0"/>
            </a:br>
            <a:r>
              <a:rPr lang="es-ES_tradnl" dirty="0"/>
              <a:t>}</a:t>
            </a:r>
            <a:br>
              <a:rPr lang="es-ES_tradnl" dirty="0"/>
            </a:br>
            <a:r>
              <a:rPr lang="es-ES_tradnl" dirty="0"/>
              <a:t>input[type="text"], input[type="password"]</a:t>
            </a:r>
            <a:br>
              <a:rPr lang="es-ES_tradnl" dirty="0"/>
            </a:br>
            <a:r>
              <a:rPr lang="es-ES_tradnl" dirty="0"/>
              <a:t>{</a:t>
            </a:r>
            <a:br>
              <a:rPr lang="es-ES_tradnl" dirty="0"/>
            </a:br>
            <a:r>
              <a:rPr lang="es-ES_tradnl" dirty="0"/>
              <a:t>width: 300px;</a:t>
            </a:r>
            <a:br>
              <a:rPr lang="es-ES_tradnl" dirty="0"/>
            </a:br>
            <a:r>
              <a:rPr lang="es-ES_tradnl" dirty="0"/>
              <a:t>}</a:t>
            </a:r>
            <a:br>
              <a:rPr lang="es-ES_tradnl" dirty="0"/>
            </a:br>
            <a:r>
              <a:rPr lang="es-ES_tradnl" dirty="0"/>
              <a:t>input[type="submit"]</a:t>
            </a:r>
            <a:br>
              <a:rPr lang="es-ES_tradnl" dirty="0"/>
            </a:br>
            <a:r>
              <a:rPr lang="es-ES_tradnl" dirty="0"/>
              <a:t>{</a:t>
            </a:r>
            <a:br>
              <a:rPr lang="es-ES_tradnl" dirty="0"/>
            </a:br>
            <a:r>
              <a:rPr lang="es-ES_tradnl" dirty="0"/>
              <a:t>padding: 4px;</a:t>
            </a:r>
            <a:br>
              <a:rPr lang="es-ES_tradnl" dirty="0"/>
            </a:br>
            <a:r>
              <a:rPr lang="es-ES_tradnl" dirty="0"/>
              <a:t>}</a:t>
            </a:r>
            <a:br>
              <a:rPr lang="es-ES_tradnl" dirty="0"/>
            </a:br>
            <a:endParaRPr lang="es-ES" dirty="0"/>
          </a:p>
          <a:p>
            <a:pPr marL="0" indent="0">
              <a:buNone/>
            </a:pPr>
            <a:endParaRPr lang="es-ES" dirty="0"/>
          </a:p>
        </p:txBody>
      </p:sp>
    </p:spTree>
    <p:extLst>
      <p:ext uri="{BB962C8B-B14F-4D97-AF65-F5344CB8AC3E}">
        <p14:creationId xmlns:p14="http://schemas.microsoft.com/office/powerpoint/2010/main" val="290050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Máy</a:t>
            </a:r>
            <a:r>
              <a:rPr lang="en-US" dirty="0" smtClean="0"/>
              <a:t> </a:t>
            </a:r>
            <a:r>
              <a:rPr lang="en-US" dirty="0" err="1" smtClean="0"/>
              <a:t>chủ</a:t>
            </a:r>
            <a:r>
              <a:rPr lang="en-US" dirty="0" smtClean="0"/>
              <a:t> web</a:t>
            </a:r>
            <a:endParaRPr lang="en-US" dirty="0"/>
          </a:p>
        </p:txBody>
      </p:sp>
      <p:sp>
        <p:nvSpPr>
          <p:cNvPr id="3" name="Marcador de contenido 2"/>
          <p:cNvSpPr>
            <a:spLocks noGrp="1"/>
          </p:cNvSpPr>
          <p:nvPr>
            <p:ph idx="1"/>
          </p:nvPr>
        </p:nvSpPr>
        <p:spPr/>
        <p:txBody>
          <a:bodyPr>
            <a:normAutofit lnSpcReduction="10000"/>
          </a:bodyPr>
          <a:lstStyle/>
          <a:p>
            <a:r>
              <a:rPr lang="en-US" dirty="0" err="1" smtClean="0"/>
              <a:t>Chúng</a:t>
            </a:r>
            <a:r>
              <a:rPr lang="en-US" dirty="0" smtClean="0"/>
              <a:t> ta </a:t>
            </a:r>
            <a:r>
              <a:rPr lang="en-US" dirty="0" err="1" smtClean="0"/>
              <a:t>phải</a:t>
            </a:r>
            <a:r>
              <a:rPr lang="en-US" dirty="0" smtClean="0"/>
              <a:t> </a:t>
            </a:r>
            <a:r>
              <a:rPr lang="en-US" dirty="0" err="1" smtClean="0"/>
              <a:t>tập</a:t>
            </a:r>
            <a:r>
              <a:rPr lang="en-US" dirty="0" smtClean="0"/>
              <a:t> </a:t>
            </a:r>
            <a:r>
              <a:rPr lang="en-US" dirty="0" err="1" smtClean="0"/>
              <a:t>trung</a:t>
            </a:r>
            <a:r>
              <a:rPr lang="en-US" dirty="0" smtClean="0"/>
              <a:t> </a:t>
            </a:r>
            <a:r>
              <a:rPr lang="en-US" dirty="0" err="1" smtClean="0"/>
              <a:t>và</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máy</a:t>
            </a:r>
            <a:r>
              <a:rPr lang="en-US" dirty="0" smtClean="0"/>
              <a:t> </a:t>
            </a:r>
            <a:r>
              <a:rPr lang="en-US" dirty="0" err="1" smtClean="0"/>
              <a:t>chủ</a:t>
            </a:r>
            <a:r>
              <a:rPr lang="en-US" dirty="0" smtClean="0"/>
              <a:t>: </a:t>
            </a:r>
            <a:r>
              <a:rPr lang="en-US" dirty="0" err="1" smtClean="0"/>
              <a:t>chỉ</a:t>
            </a:r>
            <a:r>
              <a:rPr lang="en-US" dirty="0" smtClean="0"/>
              <a:t> </a:t>
            </a:r>
            <a:r>
              <a:rPr lang="en-US" dirty="0" err="1" smtClean="0"/>
              <a:t>ra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người</a:t>
            </a:r>
            <a:r>
              <a:rPr lang="en-US" dirty="0" smtClean="0"/>
              <a:t> </a:t>
            </a:r>
            <a:r>
              <a:rPr lang="en-US" dirty="0" err="1" smtClean="0"/>
              <a:t>dùng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theo</a:t>
            </a:r>
            <a:r>
              <a:rPr lang="en-US" dirty="0" smtClean="0"/>
              <a:t> </a:t>
            </a:r>
            <a:r>
              <a:rPr lang="en-US" dirty="0" err="1" smtClean="0"/>
              <a:t>nhiều</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nhau</a:t>
            </a:r>
            <a:r>
              <a:rPr lang="en-US" dirty="0" smtClean="0"/>
              <a:t>. </a:t>
            </a:r>
            <a:r>
              <a:rPr lang="en-US" dirty="0" err="1" smtClean="0"/>
              <a:t>Nếu</a:t>
            </a:r>
            <a:r>
              <a:rPr lang="en-US" dirty="0" smtClean="0"/>
              <a:t> </a:t>
            </a:r>
            <a:r>
              <a:rPr lang="en-US" dirty="0" smtClean="0"/>
              <a:t>website </a:t>
            </a:r>
            <a:r>
              <a:rPr lang="en-US" dirty="0" err="1" smtClean="0"/>
              <a:t>là</a:t>
            </a:r>
            <a:r>
              <a:rPr lang="en-US" dirty="0" smtClean="0"/>
              <a:t> </a:t>
            </a:r>
            <a:r>
              <a:rPr lang="en-US" dirty="0" err="1" smtClean="0"/>
              <a:t>tĩnh</a:t>
            </a:r>
            <a:r>
              <a:rPr lang="en-US" dirty="0" smtClean="0"/>
              <a:t>, </a:t>
            </a:r>
            <a:r>
              <a:rPr lang="en-US" dirty="0" err="1" smtClean="0"/>
              <a:t>máy</a:t>
            </a:r>
            <a:r>
              <a:rPr lang="en-US" dirty="0" smtClean="0"/>
              <a:t> </a:t>
            </a:r>
            <a:r>
              <a:rPr lang="en-US" dirty="0" err="1" smtClean="0"/>
              <a:t>chủ</a:t>
            </a:r>
            <a:r>
              <a:rPr lang="en-US" dirty="0" smtClean="0"/>
              <a: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để</a:t>
            </a:r>
            <a:r>
              <a:rPr lang="en-US" dirty="0" smtClean="0"/>
              <a:t> </a:t>
            </a:r>
            <a:r>
              <a:rPr lang="en-US" dirty="0" err="1" smtClean="0"/>
              <a:t>nhìn</a:t>
            </a:r>
            <a:r>
              <a:rPr lang="en-US" dirty="0" smtClean="0"/>
              <a:t>.</a:t>
            </a:r>
            <a:endParaRPr lang="en-US" dirty="0" smtClean="0"/>
          </a:p>
          <a:p>
            <a:r>
              <a:rPr lang="en-US" dirty="0" err="1" smtClean="0"/>
              <a:t>Trong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khác</a:t>
            </a:r>
            <a:r>
              <a:rPr lang="en-US" dirty="0" smtClean="0"/>
              <a:t>, </a:t>
            </a:r>
            <a:r>
              <a:rPr lang="en-US" dirty="0" err="1" smtClean="0"/>
              <a:t>nếu</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phải</a:t>
            </a:r>
            <a:r>
              <a:rPr lang="en-US" dirty="0" smtClean="0"/>
              <a:t> </a:t>
            </a:r>
            <a:r>
              <a:rPr lang="en-US" dirty="0" err="1" smtClean="0"/>
              <a:t>chỉ</a:t>
            </a:r>
            <a:r>
              <a:rPr lang="en-US" dirty="0" smtClean="0"/>
              <a:t> </a:t>
            </a:r>
            <a:r>
              <a:rPr lang="en-US" dirty="0" err="1" smtClean="0"/>
              <a:t>ra</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tùy</a:t>
            </a:r>
            <a:r>
              <a:rPr lang="en-US" dirty="0" smtClean="0"/>
              <a:t> </a:t>
            </a:r>
            <a:r>
              <a:rPr lang="en-US" dirty="0" err="1" smtClean="0"/>
              <a:t>thuộc</a:t>
            </a:r>
            <a:r>
              <a:rPr lang="en-US" dirty="0" smtClean="0"/>
              <a:t> </a:t>
            </a:r>
            <a:r>
              <a:rPr lang="en-US" dirty="0" err="1" smtClean="0"/>
              <a:t>vào</a:t>
            </a:r>
            <a:r>
              <a:rPr lang="en-US" dirty="0" smtClean="0"/>
              <a:t> </a:t>
            </a:r>
            <a:r>
              <a:rPr lang="en-US" b="1" dirty="0" err="1" smtClean="0"/>
              <a:t>hành</a:t>
            </a:r>
            <a:r>
              <a:rPr lang="en-US" b="1" dirty="0" smtClean="0"/>
              <a:t> vi </a:t>
            </a:r>
            <a:r>
              <a:rPr lang="en-US" b="1" dirty="0" err="1" smtClean="0"/>
              <a:t>người</a:t>
            </a:r>
            <a:r>
              <a:rPr lang="en-US" b="1" dirty="0" smtClean="0"/>
              <a:t> </a:t>
            </a:r>
            <a:r>
              <a:rPr lang="en-US" b="1" dirty="0" err="1" smtClean="0"/>
              <a:t>dùng</a:t>
            </a:r>
            <a:r>
              <a:rPr lang="en-US" b="1" dirty="0" smtClean="0"/>
              <a:t> </a:t>
            </a:r>
            <a:r>
              <a:rPr lang="en-US" b="1" dirty="0" err="1" smtClean="0"/>
              <a:t>trong</a:t>
            </a:r>
            <a:r>
              <a:rPr lang="en-US" b="1" dirty="0" smtClean="0"/>
              <a:t> </a:t>
            </a:r>
            <a:r>
              <a:rPr lang="en-US" b="1" dirty="0" err="1" smtClean="0"/>
              <a:t>khi</a:t>
            </a:r>
            <a:r>
              <a:rPr lang="en-US" b="1" dirty="0" smtClean="0"/>
              <a:t> </a:t>
            </a:r>
            <a:r>
              <a:rPr lang="en-US" b="1" dirty="0" err="1" smtClean="0"/>
              <a:t>lướt</a:t>
            </a:r>
            <a:r>
              <a:rPr lang="en-US" b="1" dirty="0" smtClean="0"/>
              <a:t> web, </a:t>
            </a:r>
            <a:r>
              <a:rPr lang="en-US" b="1" dirty="0" err="1" smtClean="0"/>
              <a:t>bạn</a:t>
            </a:r>
            <a:r>
              <a:rPr lang="en-US" b="1" dirty="0" smtClean="0"/>
              <a:t> </a:t>
            </a:r>
            <a:r>
              <a:rPr lang="en-US" b="1" dirty="0" err="1" smtClean="0"/>
              <a:t>phải</a:t>
            </a:r>
            <a:r>
              <a:rPr lang="en-US" b="1" dirty="0" smtClean="0"/>
              <a:t> </a:t>
            </a:r>
            <a:r>
              <a:rPr lang="en-US" b="1" dirty="0" err="1" smtClean="0"/>
              <a:t>bắt</a:t>
            </a:r>
            <a:r>
              <a:rPr lang="en-US" b="1" dirty="0" smtClean="0"/>
              <a:t> </a:t>
            </a:r>
            <a:r>
              <a:rPr lang="en-US" b="1" dirty="0" err="1" smtClean="0"/>
              <a:t>đầu</a:t>
            </a:r>
            <a:r>
              <a:rPr lang="en-US" b="1" dirty="0" smtClean="0"/>
              <a:t> </a:t>
            </a:r>
            <a:r>
              <a:rPr lang="en-US" b="1" dirty="0" err="1" smtClean="0"/>
              <a:t>gọi</a:t>
            </a:r>
            <a:r>
              <a:rPr lang="en-US" b="1" dirty="0" smtClean="0"/>
              <a:t> </a:t>
            </a:r>
            <a:r>
              <a:rPr lang="en-US" b="1" dirty="0" err="1" smtClean="0"/>
              <a:t>các</a:t>
            </a:r>
            <a:r>
              <a:rPr lang="en-US" b="1" dirty="0" smtClean="0"/>
              <a:t> </a:t>
            </a:r>
            <a:r>
              <a:rPr lang="en-US" b="1" dirty="0" err="1" smtClean="0"/>
              <a:t>hàm</a:t>
            </a:r>
            <a:r>
              <a:rPr lang="en-US" b="1" dirty="0" smtClean="0"/>
              <a:t> </a:t>
            </a:r>
            <a:r>
              <a:rPr lang="en-US" b="1" dirty="0" err="1" smtClean="0"/>
              <a:t>động</a:t>
            </a:r>
            <a:r>
              <a:rPr lang="en-US" b="1" dirty="0" smtClean="0"/>
              <a:t>.</a:t>
            </a:r>
            <a:endParaRPr lang="en-US" b="1" dirty="0" smtClean="0"/>
          </a:p>
          <a:p>
            <a:endParaRPr lang="en-US" dirty="0"/>
          </a:p>
        </p:txBody>
      </p:sp>
    </p:spTree>
    <p:extLst>
      <p:ext uri="{BB962C8B-B14F-4D97-AF65-F5344CB8AC3E}">
        <p14:creationId xmlns:p14="http://schemas.microsoft.com/office/powerpoint/2010/main" val="3499476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s-ES" dirty="0"/>
          </a:p>
        </p:txBody>
      </p:sp>
      <p:sp>
        <p:nvSpPr>
          <p:cNvPr id="3" name="Marcador de contenido 2"/>
          <p:cNvSpPr>
            <a:spLocks noGrp="1"/>
          </p:cNvSpPr>
          <p:nvPr>
            <p:ph idx="1"/>
          </p:nvPr>
        </p:nvSpPr>
        <p:spPr/>
        <p:txBody>
          <a:bodyPr>
            <a:normAutofit fontScale="55000" lnSpcReduction="20000"/>
          </a:bodyPr>
          <a:lstStyle/>
          <a:p>
            <a:pPr marL="0" indent="0">
              <a:buNone/>
            </a:pPr>
            <a:r>
              <a:rPr lang="es-ES_tradnl" dirty="0"/>
              <a:t>/* Data Styles ------------------------------*/ </a:t>
            </a:r>
            <a:br>
              <a:rPr lang="es-ES_tradnl" dirty="0"/>
            </a:br>
            <a:r>
              <a:rPr lang="es-ES_tradnl" dirty="0"/>
              <a:t>table.data</a:t>
            </a:r>
            <a:br>
              <a:rPr lang="es-ES_tradnl" dirty="0"/>
            </a:br>
            <a:r>
              <a:rPr lang="es-ES_tradnl" dirty="0"/>
              <a:t>{</a:t>
            </a:r>
            <a:br>
              <a:rPr lang="es-ES_tradnl" dirty="0"/>
            </a:br>
            <a:r>
              <a:rPr lang="es-ES_tradnl" dirty="0"/>
              <a:t>background-color:#ffffff;</a:t>
            </a:r>
            <a:br>
              <a:rPr lang="es-ES_tradnl" dirty="0"/>
            </a:br>
            <a:r>
              <a:rPr lang="es-ES_tradnl" dirty="0"/>
              <a:t>border:1px solid #c3c3c3;</a:t>
            </a:r>
            <a:br>
              <a:rPr lang="es-ES_tradnl" dirty="0"/>
            </a:br>
            <a:r>
              <a:rPr lang="es-ES_tradnl" dirty="0"/>
              <a:t>border-collapse:collapse;</a:t>
            </a:r>
            <a:br>
              <a:rPr lang="es-ES_tradnl" dirty="0"/>
            </a:br>
            <a:r>
              <a:rPr lang="es-ES_tradnl" dirty="0"/>
              <a:t>width:100%;</a:t>
            </a:r>
            <a:br>
              <a:rPr lang="es-ES_tradnl" dirty="0"/>
            </a:br>
            <a:r>
              <a:rPr lang="es-ES_tradnl" dirty="0"/>
              <a:t>}</a:t>
            </a:r>
            <a:br>
              <a:rPr lang="es-ES_tradnl" dirty="0"/>
            </a:br>
            <a:r>
              <a:rPr lang="es-ES_tradnl" dirty="0"/>
              <a:t>table.data th</a:t>
            </a:r>
            <a:br>
              <a:rPr lang="es-ES_tradnl" dirty="0"/>
            </a:br>
            <a:r>
              <a:rPr lang="es-ES_tradnl" dirty="0"/>
              <a:t>{</a:t>
            </a:r>
            <a:br>
              <a:rPr lang="es-ES_tradnl" dirty="0"/>
            </a:br>
            <a:r>
              <a:rPr lang="es-ES_tradnl" dirty="0"/>
              <a:t>background-color:#e8eef4;</a:t>
            </a:r>
            <a:br>
              <a:rPr lang="es-ES_tradnl" dirty="0"/>
            </a:br>
            <a:r>
              <a:rPr lang="es-ES_tradnl" dirty="0"/>
              <a:t>border:1px solid #c3c3c3;</a:t>
            </a:r>
            <a:br>
              <a:rPr lang="es-ES_tradnl" dirty="0"/>
            </a:br>
            <a:r>
              <a:rPr lang="es-ES_tradnl" dirty="0"/>
              <a:t>padding:3px;</a:t>
            </a:r>
            <a:br>
              <a:rPr lang="es-ES_tradnl" dirty="0"/>
            </a:br>
            <a:r>
              <a:rPr lang="es-ES_tradnl" dirty="0"/>
              <a:t>}</a:t>
            </a:r>
            <a:br>
              <a:rPr lang="es-ES_tradnl" dirty="0"/>
            </a:br>
            <a:r>
              <a:rPr lang="es-ES_tradnl" dirty="0"/>
              <a:t>table.data td </a:t>
            </a:r>
            <a:br>
              <a:rPr lang="es-ES_tradnl" dirty="0"/>
            </a:br>
            <a:r>
              <a:rPr lang="es-ES_tradnl" dirty="0"/>
              <a:t>{</a:t>
            </a:r>
            <a:br>
              <a:rPr lang="es-ES_tradnl" dirty="0"/>
            </a:br>
            <a:r>
              <a:rPr lang="es-ES_tradnl" dirty="0"/>
              <a:t>border:1px solid #c3c3c3;</a:t>
            </a:r>
            <a:br>
              <a:rPr lang="es-ES_tradnl" dirty="0"/>
            </a:br>
            <a:r>
              <a:rPr lang="es-ES_tradnl" dirty="0"/>
              <a:t>padding:3px;</a:t>
            </a:r>
            <a:br>
              <a:rPr lang="es-ES_tradnl" dirty="0"/>
            </a:br>
            <a:r>
              <a:rPr lang="es-ES_tradnl" dirty="0"/>
              <a:t>}</a:t>
            </a:r>
            <a:endParaRPr lang="en-US" dirty="0"/>
          </a:p>
          <a:p>
            <a:pPr marL="0" indent="0">
              <a:buNone/>
            </a:pPr>
            <a:endParaRPr lang="es-ES" dirty="0"/>
          </a:p>
        </p:txBody>
      </p:sp>
    </p:spTree>
    <p:extLst>
      <p:ext uri="{BB962C8B-B14F-4D97-AF65-F5344CB8AC3E}">
        <p14:creationId xmlns:p14="http://schemas.microsoft.com/office/powerpoint/2010/main" val="372934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s-ES" dirty="0"/>
          </a:p>
        </p:txBody>
      </p:sp>
      <p:sp>
        <p:nvSpPr>
          <p:cNvPr id="3" name="Marcador de contenido 2"/>
          <p:cNvSpPr>
            <a:spLocks noGrp="1"/>
          </p:cNvSpPr>
          <p:nvPr>
            <p:ph idx="1"/>
          </p:nvPr>
        </p:nvSpPr>
        <p:spPr/>
        <p:txBody>
          <a:bodyPr>
            <a:normAutofit fontScale="85000" lnSpcReduction="10000"/>
          </a:bodyPr>
          <a:lstStyle/>
          <a:p>
            <a:r>
              <a:rPr lang="en-US" dirty="0" err="1" smtClean="0"/>
              <a:t>Bạn</a:t>
            </a:r>
            <a:r>
              <a:rPr lang="en-US" dirty="0" smtClean="0"/>
              <a:t> </a:t>
            </a:r>
            <a:r>
              <a:rPr lang="en-US" dirty="0" err="1" smtClean="0"/>
              <a:t>sẽ</a:t>
            </a:r>
            <a:r>
              <a:rPr lang="en-US" dirty="0" smtClean="0"/>
              <a:t> </a:t>
            </a:r>
            <a:r>
              <a:rPr lang="en-US" dirty="0" err="1" smtClean="0"/>
              <a:t>tìm</a:t>
            </a:r>
            <a:r>
              <a:rPr lang="en-US" dirty="0" smtClean="0"/>
              <a:t> </a:t>
            </a:r>
            <a:r>
              <a:rPr lang="en-US" dirty="0" err="1" smtClean="0"/>
              <a:t>thấy</a:t>
            </a:r>
            <a:r>
              <a:rPr lang="en-US" dirty="0" smtClean="0"/>
              <a:t> 2 files </a:t>
            </a:r>
            <a:r>
              <a:rPr lang="en-US" dirty="0" err="1" smtClean="0"/>
              <a:t>trong</a:t>
            </a:r>
            <a:r>
              <a:rPr lang="en-US" dirty="0" smtClean="0"/>
              <a:t> </a:t>
            </a:r>
            <a:r>
              <a:rPr lang="en-US" dirty="0" smtClean="0"/>
              <a:t>Controllers </a:t>
            </a:r>
            <a:r>
              <a:rPr lang="en-US" dirty="0" smtClean="0"/>
              <a:t>folder: </a:t>
            </a:r>
            <a:r>
              <a:rPr lang="en-US" dirty="0" err="1" smtClean="0"/>
              <a:t>HomeController.cs</a:t>
            </a:r>
            <a:r>
              <a:rPr lang="en-US" dirty="0" smtClean="0"/>
              <a:t> </a:t>
            </a:r>
            <a:r>
              <a:rPr lang="en-US" dirty="0" smtClean="0"/>
              <a:t>(</a:t>
            </a:r>
            <a:r>
              <a:rPr lang="en-US" dirty="0" err="1" smtClean="0"/>
              <a:t>cho</a:t>
            </a:r>
            <a:r>
              <a:rPr lang="en-US" dirty="0" smtClean="0"/>
              <a:t> </a:t>
            </a:r>
            <a:r>
              <a:rPr lang="en-US" dirty="0" err="1" smtClean="0"/>
              <a:t>trang</a:t>
            </a:r>
            <a:r>
              <a:rPr lang="en-US" dirty="0" smtClean="0"/>
              <a:t> Home </a:t>
            </a:r>
            <a:r>
              <a:rPr lang="en-US" dirty="0" err="1" smtClean="0"/>
              <a:t>và</a:t>
            </a:r>
            <a:r>
              <a:rPr lang="en-US" dirty="0" smtClean="0"/>
              <a:t> About) </a:t>
            </a:r>
            <a:r>
              <a:rPr lang="en-US" dirty="0" err="1" smtClean="0"/>
              <a:t>và</a:t>
            </a:r>
            <a:r>
              <a:rPr lang="en-US" dirty="0" smtClean="0"/>
              <a:t> </a:t>
            </a:r>
            <a:r>
              <a:rPr lang="en-US" dirty="0" err="1" smtClean="0"/>
              <a:t>AccountControllers.cs</a:t>
            </a:r>
            <a:r>
              <a:rPr lang="en-US" dirty="0" smtClean="0"/>
              <a:t> </a:t>
            </a:r>
            <a:r>
              <a:rPr lang="en-US" dirty="0" smtClean="0"/>
              <a:t>(</a:t>
            </a:r>
            <a:r>
              <a:rPr lang="en-US" dirty="0" err="1" smtClean="0"/>
              <a:t>cho</a:t>
            </a:r>
            <a:r>
              <a:rPr lang="en-US" dirty="0" smtClean="0"/>
              <a:t> </a:t>
            </a:r>
            <a:r>
              <a:rPr lang="en-US" dirty="0" err="1" smtClean="0"/>
              <a:t>trang</a:t>
            </a:r>
            <a:r>
              <a:rPr lang="en-US" dirty="0" smtClean="0"/>
              <a:t> Login).</a:t>
            </a:r>
            <a:endParaRPr lang="en-US" dirty="0"/>
          </a:p>
          <a:p>
            <a:r>
              <a:rPr lang="en-US" dirty="0" err="1" smtClean="0"/>
              <a:t>Trong</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cơ</a:t>
            </a:r>
            <a:r>
              <a:rPr lang="en-US" dirty="0" smtClean="0"/>
              <a:t> </a:t>
            </a:r>
            <a:r>
              <a:rPr lang="en-US" dirty="0" err="1" smtClean="0"/>
              <a:t>sở</a:t>
            </a:r>
            <a:r>
              <a:rPr lang="en-US" dirty="0" smtClean="0"/>
              <a:t>, </a:t>
            </a:r>
            <a:r>
              <a:rPr lang="en-US" dirty="0" err="1" smtClean="0"/>
              <a:t>bạn</a:t>
            </a:r>
            <a:r>
              <a:rPr lang="en-US" dirty="0" smtClean="0"/>
              <a:t> </a:t>
            </a:r>
            <a:r>
              <a:rPr lang="en-US" dirty="0" err="1" smtClean="0"/>
              <a:t>dễ</a:t>
            </a:r>
            <a:r>
              <a:rPr lang="en-US" dirty="0" smtClean="0"/>
              <a:t> </a:t>
            </a:r>
            <a:r>
              <a:rPr lang="en-US" dirty="0" err="1" smtClean="0"/>
              <a:t>dàng</a:t>
            </a:r>
            <a:r>
              <a:rPr lang="en-US" dirty="0" smtClean="0"/>
              <a:t> </a:t>
            </a:r>
            <a:r>
              <a:rPr lang="en-US" dirty="0" err="1" smtClean="0"/>
              <a:t>gọi</a:t>
            </a:r>
            <a:r>
              <a:rPr lang="en-US" dirty="0" smtClean="0"/>
              <a:t> file </a:t>
            </a:r>
            <a:r>
              <a:rPr lang="en-US" dirty="0" err="1" smtClean="0"/>
              <a:t>từ</a:t>
            </a:r>
            <a:r>
              <a:rPr lang="en-US" dirty="0" smtClean="0"/>
              <a:t> </a:t>
            </a:r>
            <a:r>
              <a:rPr lang="en-US" dirty="0" err="1" smtClean="0"/>
              <a:t>máy</a:t>
            </a:r>
            <a:r>
              <a:rPr lang="en-US" dirty="0" smtClean="0"/>
              <a:t> </a:t>
            </a:r>
            <a:r>
              <a:rPr lang="en-US" dirty="0" err="1" smtClean="0"/>
              <a:t>chủ</a:t>
            </a:r>
            <a:r>
              <a:rPr lang="en-US" dirty="0" smtClean="0"/>
              <a:t>, </a:t>
            </a:r>
            <a:r>
              <a:rPr lang="en-US" dirty="0" err="1" smtClean="0"/>
              <a:t>ví</a:t>
            </a:r>
            <a:r>
              <a:rPr lang="en-US" dirty="0" smtClean="0"/>
              <a:t> </a:t>
            </a:r>
            <a:r>
              <a:rPr lang="en-US" dirty="0" err="1" smtClean="0"/>
              <a:t>dụ</a:t>
            </a:r>
            <a:r>
              <a:rPr lang="en-US" dirty="0" smtClean="0"/>
              <a:t> index.html </a:t>
            </a:r>
            <a:r>
              <a:rPr lang="en-US" dirty="0" err="1" smtClean="0"/>
              <a:t>hoặc</a:t>
            </a:r>
            <a:r>
              <a:rPr lang="en-US" dirty="0" smtClean="0"/>
              <a:t> index.asp</a:t>
            </a:r>
            <a:r>
              <a:rPr lang="en-US" dirty="0" smtClean="0"/>
              <a:t>. </a:t>
            </a:r>
            <a:r>
              <a:rPr lang="en-US" dirty="0" err="1" smtClean="0"/>
              <a:t>Trong</a:t>
            </a:r>
            <a:r>
              <a:rPr lang="en-US" dirty="0" smtClean="0"/>
              <a:t> </a:t>
            </a:r>
            <a:r>
              <a:rPr lang="en-US" dirty="0" err="1" smtClean="0"/>
              <a:t>ứng</a:t>
            </a:r>
            <a:r>
              <a:rPr lang="en-US" dirty="0" smtClean="0"/>
              <a:t> </a:t>
            </a:r>
            <a:r>
              <a:rPr lang="en-US" dirty="0" err="1" smtClean="0"/>
              <a:t>dụng</a:t>
            </a:r>
            <a:r>
              <a:rPr lang="en-US" dirty="0" smtClean="0"/>
              <a:t> MVC, </a:t>
            </a:r>
            <a:r>
              <a:rPr lang="en-US" dirty="0" err="1" smtClean="0"/>
              <a:t>khi</a:t>
            </a:r>
            <a:r>
              <a:rPr lang="en-US" dirty="0" smtClean="0"/>
              <a:t> </a:t>
            </a:r>
            <a:r>
              <a:rPr lang="en-US" dirty="0" err="1" smtClean="0"/>
              <a:t>bạn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màn</a:t>
            </a:r>
            <a:r>
              <a:rPr lang="en-US" dirty="0" smtClean="0"/>
              <a:t> </a:t>
            </a:r>
            <a:r>
              <a:rPr lang="en-US" dirty="0" err="1" smtClean="0"/>
              <a:t>hình</a:t>
            </a:r>
            <a:r>
              <a:rPr lang="en-US" dirty="0" smtClean="0"/>
              <a:t> </a:t>
            </a:r>
            <a:r>
              <a:rPr lang="en-US" dirty="0" smtClean="0"/>
              <a:t>Index, Home </a:t>
            </a:r>
            <a:r>
              <a:rPr lang="en-US" dirty="0" err="1" smtClean="0"/>
              <a:t>hoặc</a:t>
            </a:r>
            <a:r>
              <a:rPr lang="en-US" dirty="0" smtClean="0"/>
              <a:t> About, </a:t>
            </a:r>
            <a:r>
              <a:rPr lang="en-US" dirty="0" err="1" smtClean="0"/>
              <a:t>một</a:t>
            </a:r>
            <a:r>
              <a:rPr lang="en-US" dirty="0" smtClean="0"/>
              <a:t> </a:t>
            </a:r>
            <a:r>
              <a:rPr lang="en-US" dirty="0" err="1" smtClean="0"/>
              <a:t>chươn</a:t>
            </a:r>
            <a:r>
              <a:rPr lang="en-US" dirty="0" err="1" smtClean="0"/>
              <a:t>g</a:t>
            </a:r>
            <a:r>
              <a:rPr lang="en-US" dirty="0" smtClean="0"/>
              <a:t> </a:t>
            </a:r>
            <a:r>
              <a:rPr lang="en-US" dirty="0" err="1" smtClean="0"/>
              <a:t>trình</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trong</a:t>
            </a:r>
            <a:r>
              <a:rPr lang="en-US" dirty="0" smtClean="0"/>
              <a:t> Controllers </a:t>
            </a:r>
            <a:r>
              <a:rPr lang="en-US" dirty="0" err="1" smtClean="0"/>
              <a:t>được</a:t>
            </a:r>
            <a:r>
              <a:rPr lang="en-US" dirty="0" smtClean="0"/>
              <a:t> </a:t>
            </a:r>
            <a:r>
              <a:rPr lang="en-US" dirty="0" err="1" smtClean="0"/>
              <a:t>ra</a:t>
            </a:r>
            <a:r>
              <a:rPr lang="en-US" dirty="0" smtClean="0"/>
              <a:t> </a:t>
            </a:r>
            <a:r>
              <a:rPr lang="en-US" dirty="0" err="1" smtClean="0"/>
              <a:t>lệnh</a:t>
            </a:r>
            <a:r>
              <a:rPr lang="en-US" dirty="0" smtClean="0"/>
              <a:t> </a:t>
            </a:r>
            <a:r>
              <a:rPr lang="en-US" dirty="0" err="1" smtClean="0"/>
              <a:t>để</a:t>
            </a:r>
            <a:r>
              <a:rPr lang="en-US" dirty="0" smtClean="0"/>
              <a:t> </a:t>
            </a:r>
            <a:r>
              <a:rPr lang="en-US" dirty="0" err="1" smtClean="0"/>
              <a:t>chỉ</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địa</a:t>
            </a:r>
            <a:r>
              <a:rPr lang="en-US" dirty="0" smtClean="0"/>
              <a:t> </a:t>
            </a:r>
            <a:r>
              <a:rPr lang="en-US" dirty="0" err="1" smtClean="0"/>
              <a:t>chỉ</a:t>
            </a:r>
            <a:r>
              <a:rPr lang="en-US" dirty="0" smtClean="0"/>
              <a:t> web </a:t>
            </a:r>
            <a:r>
              <a:rPr lang="en-US" dirty="0" err="1" smtClean="0"/>
              <a:t>được</a:t>
            </a:r>
            <a:r>
              <a:rPr lang="en-US" dirty="0" smtClean="0"/>
              <a:t> </a:t>
            </a:r>
            <a:r>
              <a:rPr lang="en-US" dirty="0" err="1" smtClean="0"/>
              <a:t>nhập</a:t>
            </a:r>
            <a:r>
              <a:rPr lang="en-US" dirty="0" smtClean="0"/>
              <a:t> </a:t>
            </a:r>
            <a:r>
              <a:rPr lang="en-US" dirty="0" err="1" smtClean="0"/>
              <a:t>vào</a:t>
            </a:r>
            <a:r>
              <a:rPr lang="en-US" dirty="0" smtClean="0"/>
              <a:t>.</a:t>
            </a:r>
            <a:endParaRPr lang="en-US" dirty="0" smtClean="0"/>
          </a:p>
          <a:p>
            <a:r>
              <a:rPr lang="en-US" dirty="0" err="1" smtClean="0"/>
              <a:t>Sau</a:t>
            </a:r>
            <a:r>
              <a:rPr lang="en-US" dirty="0" smtClean="0"/>
              <a:t> </a:t>
            </a:r>
            <a:r>
              <a:rPr lang="en-US" dirty="0" err="1" smtClean="0"/>
              <a:t>đó</a:t>
            </a:r>
            <a:r>
              <a:rPr lang="en-US" dirty="0" smtClean="0"/>
              <a:t>, </a:t>
            </a:r>
            <a:r>
              <a:rPr lang="en-US" dirty="0" err="1" smtClean="0"/>
              <a:t>mở</a:t>
            </a:r>
            <a:r>
              <a:rPr lang="en-US" dirty="0" smtClean="0"/>
              <a:t> </a:t>
            </a:r>
            <a:r>
              <a:rPr lang="en-US" dirty="0" err="1" smtClean="0"/>
              <a:t>HomeController.cs</a:t>
            </a:r>
            <a:r>
              <a:rPr lang="en-US" dirty="0" smtClean="0"/>
              <a:t> </a:t>
            </a:r>
            <a:r>
              <a:rPr lang="en-US" dirty="0" smtClean="0"/>
              <a:t>file </a:t>
            </a:r>
            <a:r>
              <a:rPr lang="en-US" dirty="0" err="1" smtClean="0"/>
              <a:t>và</a:t>
            </a:r>
            <a:r>
              <a:rPr lang="en-US" dirty="0" smtClean="0"/>
              <a:t> </a:t>
            </a:r>
            <a:r>
              <a:rPr lang="en-US" dirty="0" err="1" smtClean="0"/>
              <a:t>viết</a:t>
            </a:r>
            <a:r>
              <a:rPr lang="en-US" dirty="0" smtClean="0"/>
              <a:t> </a:t>
            </a:r>
            <a:r>
              <a:rPr lang="en-US" dirty="0" err="1" smtClean="0"/>
              <a:t>lại</a:t>
            </a:r>
            <a:r>
              <a:rPr lang="en-US" dirty="0" smtClean="0"/>
              <a:t> code </a:t>
            </a:r>
            <a:r>
              <a:rPr lang="en-US" dirty="0" err="1" smtClean="0"/>
              <a:t>như</a:t>
            </a:r>
            <a:r>
              <a:rPr lang="en-US" dirty="0" smtClean="0"/>
              <a:t> </a:t>
            </a:r>
            <a:r>
              <a:rPr lang="en-US" dirty="0" err="1" smtClean="0"/>
              <a:t>sau</a:t>
            </a:r>
            <a:r>
              <a:rPr lang="en-US" dirty="0" smtClean="0"/>
              <a:t>:</a:t>
            </a:r>
            <a:endParaRPr lang="en-US" dirty="0" smtClean="0"/>
          </a:p>
        </p:txBody>
      </p:sp>
    </p:spTree>
    <p:extLst>
      <p:ext uri="{BB962C8B-B14F-4D97-AF65-F5344CB8AC3E}">
        <p14:creationId xmlns:p14="http://schemas.microsoft.com/office/powerpoint/2010/main" val="372934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n-US" dirty="0"/>
          </a:p>
        </p:txBody>
      </p:sp>
      <p:sp>
        <p:nvSpPr>
          <p:cNvPr id="3" name="Marcador de contenido 2"/>
          <p:cNvSpPr>
            <a:spLocks noGrp="1"/>
          </p:cNvSpPr>
          <p:nvPr>
            <p:ph idx="1"/>
          </p:nvPr>
        </p:nvSpPr>
        <p:spPr/>
        <p:txBody>
          <a:bodyPr>
            <a:normAutofit fontScale="62500" lnSpcReduction="20000"/>
          </a:bodyPr>
          <a:lstStyle/>
          <a:p>
            <a:pPr marL="0" indent="0">
              <a:buNone/>
            </a:pPr>
            <a:r>
              <a:rPr lang="es-ES_tradnl" dirty="0"/>
              <a:t>using System;</a:t>
            </a:r>
            <a:br>
              <a:rPr lang="es-ES_tradnl" dirty="0"/>
            </a:br>
            <a:r>
              <a:rPr lang="es-ES_tradnl" dirty="0"/>
              <a:t>using System.Collections.Generic;</a:t>
            </a:r>
            <a:br>
              <a:rPr lang="es-ES_tradnl" dirty="0"/>
            </a:br>
            <a:r>
              <a:rPr lang="es-ES_tradnl" dirty="0"/>
              <a:t>using System.Linq;</a:t>
            </a:r>
            <a:br>
              <a:rPr lang="es-ES_tradnl" dirty="0"/>
            </a:br>
            <a:r>
              <a:rPr lang="es-ES_tradnl" dirty="0"/>
              <a:t>using System.Web;</a:t>
            </a:r>
            <a:br>
              <a:rPr lang="es-ES_tradnl" dirty="0"/>
            </a:br>
            <a:r>
              <a:rPr lang="es-ES_tradnl" dirty="0"/>
              <a:t>using System.Web.Mvc;</a:t>
            </a:r>
            <a:br>
              <a:rPr lang="es-ES_tradnl" dirty="0"/>
            </a:br>
            <a:r>
              <a:rPr lang="es-ES_tradnl" dirty="0"/>
              <a:t/>
            </a:r>
            <a:br>
              <a:rPr lang="es-ES_tradnl" dirty="0"/>
            </a:br>
            <a:r>
              <a:rPr lang="es-ES_tradnl" dirty="0"/>
              <a:t>namespace MvcDemo.Controllers</a:t>
            </a:r>
            <a:br>
              <a:rPr lang="es-ES_tradnl" dirty="0"/>
            </a:br>
            <a:r>
              <a:rPr lang="es-ES_tradnl" dirty="0"/>
              <a:t>{</a:t>
            </a:r>
            <a:br>
              <a:rPr lang="es-ES_tradnl" dirty="0"/>
            </a:br>
            <a:r>
              <a:rPr lang="es-ES_tradnl" dirty="0"/>
              <a:t>public class HomeController : Controller</a:t>
            </a:r>
            <a:br>
              <a:rPr lang="es-ES_tradnl" dirty="0"/>
            </a:br>
            <a:r>
              <a:rPr lang="es-ES_tradnl" dirty="0"/>
              <a:t>{</a:t>
            </a:r>
            <a:br>
              <a:rPr lang="es-ES_tradnl" dirty="0"/>
            </a:br>
            <a:r>
              <a:rPr lang="es-ES_tradnl" dirty="0"/>
              <a:t>public ActionResult Index()</a:t>
            </a:r>
            <a:br>
              <a:rPr lang="es-ES_tradnl" dirty="0"/>
            </a:br>
            <a:r>
              <a:rPr lang="es-ES_tradnl" dirty="0"/>
              <a:t>{return View();}</a:t>
            </a:r>
            <a:br>
              <a:rPr lang="es-ES_tradnl" dirty="0"/>
            </a:br>
            <a:r>
              <a:rPr lang="es-ES_tradnl" dirty="0"/>
              <a:t/>
            </a:r>
            <a:br>
              <a:rPr lang="es-ES_tradnl" dirty="0"/>
            </a:br>
            <a:r>
              <a:rPr lang="es-ES_tradnl" dirty="0"/>
              <a:t>public ActionResult About()</a:t>
            </a:r>
            <a:br>
              <a:rPr lang="es-ES_tradnl" dirty="0"/>
            </a:br>
            <a:r>
              <a:rPr lang="es-ES_tradnl" dirty="0"/>
              <a:t>{return View();}</a:t>
            </a:r>
            <a:br>
              <a:rPr lang="es-ES_tradnl" dirty="0"/>
            </a:br>
            <a:r>
              <a:rPr lang="es-ES_tradnl" dirty="0"/>
              <a:t>}</a:t>
            </a:r>
            <a:br>
              <a:rPr lang="es-ES_tradnl" dirty="0"/>
            </a:br>
            <a:r>
              <a:rPr lang="es-ES_tradnl" dirty="0"/>
              <a:t>}</a:t>
            </a:r>
            <a:r>
              <a:rPr lang="en-US" dirty="0"/>
              <a:t> </a:t>
            </a:r>
            <a:endParaRPr lang="es-ES" dirty="0"/>
          </a:p>
        </p:txBody>
      </p:sp>
    </p:spTree>
    <p:extLst>
      <p:ext uri="{BB962C8B-B14F-4D97-AF65-F5344CB8AC3E}">
        <p14:creationId xmlns:p14="http://schemas.microsoft.com/office/powerpoint/2010/main" val="321168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88926"/>
            <a:ext cx="8229600" cy="1143000"/>
          </a:xfrm>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n-US" dirty="0"/>
          </a:p>
        </p:txBody>
      </p:sp>
      <p:sp>
        <p:nvSpPr>
          <p:cNvPr id="3" name="Marcador de contenido 2"/>
          <p:cNvSpPr>
            <a:spLocks noGrp="1"/>
          </p:cNvSpPr>
          <p:nvPr>
            <p:ph idx="1"/>
          </p:nvPr>
        </p:nvSpPr>
        <p:spPr/>
        <p:txBody>
          <a:bodyPr>
            <a:normAutofit fontScale="92500" lnSpcReduction="20000"/>
          </a:bodyPr>
          <a:lstStyle/>
          <a:p>
            <a:r>
              <a:rPr lang="en-US" dirty="0" err="1" smtClean="0"/>
              <a:t>Như</a:t>
            </a:r>
            <a:r>
              <a:rPr lang="en-US" dirty="0" smtClean="0"/>
              <a:t> </a:t>
            </a:r>
            <a:r>
              <a:rPr lang="en-US" dirty="0" err="1" smtClean="0"/>
              <a:t>đã</a:t>
            </a:r>
            <a:r>
              <a:rPr lang="en-US" dirty="0" smtClean="0"/>
              <a:t> </a:t>
            </a:r>
            <a:r>
              <a:rPr lang="en-US" dirty="0" err="1" smtClean="0"/>
              <a:t>nói</a:t>
            </a:r>
            <a:r>
              <a:rPr lang="en-US" dirty="0" smtClean="0"/>
              <a:t> ở </a:t>
            </a:r>
            <a:r>
              <a:rPr lang="en-US" dirty="0" err="1" smtClean="0"/>
              <a:t>trên</a:t>
            </a:r>
            <a:r>
              <a:rPr lang="en-US" dirty="0" smtClean="0"/>
              <a:t>, Views </a:t>
            </a:r>
            <a:r>
              <a:rPr lang="en-US" dirty="0" smtClean="0"/>
              <a:t>folder </a:t>
            </a:r>
            <a:r>
              <a:rPr lang="en-US" dirty="0" err="1" smtClean="0"/>
              <a:t>ba</a:t>
            </a:r>
            <a:r>
              <a:rPr lang="en-US" dirty="0" err="1" smtClean="0"/>
              <a:t>o</a:t>
            </a:r>
            <a:r>
              <a:rPr lang="en-US" dirty="0" smtClean="0"/>
              <a:t> </a:t>
            </a:r>
            <a:r>
              <a:rPr lang="en-US" dirty="0" err="1" smtClean="0"/>
              <a:t>gồm</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có</a:t>
            </a:r>
            <a:r>
              <a:rPr lang="en-US" dirty="0" smtClean="0"/>
              <a:t> </a:t>
            </a:r>
            <a:r>
              <a:rPr lang="en-US" dirty="0" err="1" smtClean="0"/>
              <a:t>thể</a:t>
            </a:r>
            <a:r>
              <a:rPr lang="en-US" dirty="0" smtClean="0"/>
              <a:t> </a:t>
            </a:r>
            <a:r>
              <a:rPr lang="en-US" dirty="0" err="1" smtClean="0"/>
              <a:t>mở</a:t>
            </a:r>
            <a:r>
              <a:rPr lang="en-US" dirty="0" smtClean="0"/>
              <a:t> </a:t>
            </a:r>
            <a:r>
              <a:rPr lang="en-US" dirty="0" err="1" smtClean="0"/>
              <a:t>ra</a:t>
            </a:r>
            <a:r>
              <a:rPr lang="en-US" dirty="0" smtClean="0"/>
              <a:t>, </a:t>
            </a:r>
            <a:r>
              <a:rPr lang="en-US" dirty="0" err="1" smtClean="0"/>
              <a:t>và</a:t>
            </a:r>
            <a:r>
              <a:rPr lang="en-US" dirty="0" smtClean="0"/>
              <a:t> </a:t>
            </a:r>
            <a:r>
              <a:rPr lang="en-US" dirty="0" err="1" smtClean="0"/>
              <a:t>có</a:t>
            </a:r>
            <a:r>
              <a:rPr lang="en-US" dirty="0" smtClean="0"/>
              <a:t> </a:t>
            </a:r>
            <a:r>
              <a:rPr lang="en-US" dirty="0" err="1" smtClean="0"/>
              <a:t>một</a:t>
            </a:r>
            <a:r>
              <a:rPr lang="en-US" dirty="0" smtClean="0"/>
              <a:t> </a:t>
            </a:r>
            <a:r>
              <a:rPr lang="en-US" dirty="0" err="1" smtClean="0"/>
              <a:t>vài</a:t>
            </a:r>
            <a:r>
              <a:rPr lang="en-US" dirty="0" smtClean="0"/>
              <a:t> </a:t>
            </a:r>
            <a:r>
              <a:rPr lang="en-US" dirty="0" err="1" smtClean="0"/>
              <a:t>loại</a:t>
            </a:r>
            <a:r>
              <a:rPr lang="en-US" dirty="0" smtClean="0"/>
              <a:t> </a:t>
            </a:r>
            <a:r>
              <a:rPr lang="en-US" dirty="0" err="1" smtClean="0"/>
              <a:t>đuôi</a:t>
            </a:r>
            <a:r>
              <a:rPr lang="en-US" dirty="0" smtClean="0"/>
              <a:t> </a:t>
            </a:r>
            <a:r>
              <a:rPr lang="en-US" dirty="0" err="1" smtClean="0"/>
              <a:t>như</a:t>
            </a:r>
            <a:r>
              <a:rPr lang="en-US" dirty="0" smtClean="0"/>
              <a:t> HTML</a:t>
            </a:r>
            <a:r>
              <a:rPr lang="en-US" dirty="0" smtClean="0"/>
              <a:t>, ASP, ASPX, CSHTML, etc.</a:t>
            </a:r>
            <a:endParaRPr lang="en-US" dirty="0"/>
          </a:p>
          <a:p>
            <a:r>
              <a:rPr lang="en-US" dirty="0" err="1"/>
              <a:t>T</a:t>
            </a:r>
            <a:r>
              <a:rPr lang="en-US" dirty="0" err="1" smtClean="0"/>
              <a:t>rong</a:t>
            </a:r>
            <a:r>
              <a:rPr lang="en-US" dirty="0" smtClean="0"/>
              <a:t> </a:t>
            </a:r>
            <a:r>
              <a:rPr lang="en-US" dirty="0" smtClean="0"/>
              <a:t>Views, </a:t>
            </a:r>
            <a:r>
              <a:rPr lang="en-US" dirty="0" err="1" smtClean="0"/>
              <a:t>có</a:t>
            </a:r>
            <a:r>
              <a:rPr lang="en-US" dirty="0" smtClean="0"/>
              <a:t> </a:t>
            </a:r>
            <a:r>
              <a:rPr lang="en-US" dirty="0" err="1" smtClean="0"/>
              <a:t>các</a:t>
            </a:r>
            <a:r>
              <a:rPr lang="en-US" dirty="0" smtClean="0"/>
              <a:t> subfolder </a:t>
            </a:r>
            <a:r>
              <a:rPr lang="en-US" dirty="0" err="1" smtClean="0"/>
              <a:t>cho</a:t>
            </a:r>
            <a:r>
              <a:rPr lang="en-US" dirty="0" smtClean="0"/>
              <a:t> </a:t>
            </a:r>
            <a:r>
              <a:rPr lang="en-US" dirty="0" err="1" smtClean="0"/>
              <a:t>mỗi</a:t>
            </a:r>
            <a:r>
              <a:rPr lang="en-US" dirty="0" smtClean="0"/>
              <a:t> </a:t>
            </a:r>
            <a:r>
              <a:rPr lang="en-US" dirty="0" err="1" smtClean="0"/>
              <a:t>loại</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bởi</a:t>
            </a:r>
            <a:r>
              <a:rPr lang="en-US" dirty="0" smtClean="0"/>
              <a:t> </a:t>
            </a:r>
            <a:r>
              <a:rPr lang="en-US" dirty="0" err="1" smtClean="0"/>
              <a:t>chúng</a:t>
            </a:r>
            <a:r>
              <a:rPr lang="en-US" dirty="0" smtClean="0"/>
              <a:t> ta. Theo </a:t>
            </a:r>
            <a:r>
              <a:rPr lang="en-US" dirty="0" err="1" smtClean="0"/>
              <a:t>đó</a:t>
            </a:r>
            <a:r>
              <a:rPr lang="en-US" dirty="0" smtClean="0"/>
              <a:t>, </a:t>
            </a:r>
            <a:r>
              <a:rPr lang="en-US" dirty="0" err="1" smtClean="0"/>
              <a:t>một</a:t>
            </a:r>
            <a:r>
              <a:rPr lang="en-US" dirty="0" smtClean="0"/>
              <a:t> </a:t>
            </a:r>
            <a:r>
              <a:rPr lang="en-US" dirty="0" err="1" smtClean="0"/>
              <a:t>bảng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đưa</a:t>
            </a:r>
            <a:r>
              <a:rPr lang="en-US" dirty="0" smtClean="0"/>
              <a:t> </a:t>
            </a:r>
            <a:r>
              <a:rPr lang="en-US" dirty="0" err="1" smtClean="0"/>
              <a:t>ra</a:t>
            </a:r>
            <a:r>
              <a:rPr lang="en-US" dirty="0" smtClean="0"/>
              <a:t> </a:t>
            </a:r>
            <a:r>
              <a:rPr lang="en-US" dirty="0" err="1" smtClean="0"/>
              <a:t>một</a:t>
            </a:r>
            <a:r>
              <a:rPr lang="en-US" dirty="0" smtClean="0"/>
              <a:t> </a:t>
            </a:r>
            <a:r>
              <a:rPr lang="en-US" dirty="0" err="1" smtClean="0"/>
              <a:t>màn</a:t>
            </a:r>
            <a:r>
              <a:rPr lang="en-US" dirty="0" smtClean="0"/>
              <a:t> </a:t>
            </a:r>
            <a:r>
              <a:rPr lang="en-US" dirty="0" err="1" smtClean="0"/>
              <a:t>hình</a:t>
            </a:r>
            <a:r>
              <a:rPr lang="en-US" dirty="0" smtClean="0"/>
              <a:t>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trong</a:t>
            </a:r>
            <a:r>
              <a:rPr lang="en-US" dirty="0" smtClean="0"/>
              <a:t> </a:t>
            </a:r>
            <a:r>
              <a:rPr lang="en-US" dirty="0" err="1" smtClean="0"/>
              <a:t>các</a:t>
            </a:r>
            <a:r>
              <a:rPr lang="en-US" dirty="0" smtClean="0"/>
              <a:t> </a:t>
            </a:r>
            <a:r>
              <a:rPr lang="en-US" dirty="0" smtClean="0"/>
              <a:t>subfolder</a:t>
            </a:r>
            <a:r>
              <a:rPr lang="en-US" dirty="0" smtClean="0"/>
              <a:t>. </a:t>
            </a:r>
            <a:r>
              <a:rPr lang="en-US" dirty="0" err="1" smtClean="0"/>
              <a:t>Ví</a:t>
            </a:r>
            <a:r>
              <a:rPr lang="en-US" dirty="0" smtClean="0"/>
              <a:t> </a:t>
            </a:r>
            <a:r>
              <a:rPr lang="en-US" dirty="0" err="1" smtClean="0"/>
              <a:t>dụ</a:t>
            </a:r>
            <a:r>
              <a:rPr lang="en-US" dirty="0" smtClean="0"/>
              <a:t>, </a:t>
            </a:r>
            <a:r>
              <a:rPr lang="en-US" dirty="0" err="1" smtClean="0"/>
              <a:t>dưới</a:t>
            </a:r>
            <a:r>
              <a:rPr lang="en-US" dirty="0" smtClean="0"/>
              <a:t> </a:t>
            </a:r>
            <a:r>
              <a:rPr lang="en-US" dirty="0" err="1" smtClean="0"/>
              <a:t>HomeController</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thấy</a:t>
            </a:r>
            <a:r>
              <a:rPr lang="en-US" dirty="0" smtClean="0"/>
              <a:t> folder Home </a:t>
            </a:r>
            <a:r>
              <a:rPr lang="en-US" dirty="0" err="1" smtClean="0"/>
              <a:t>nơi</a:t>
            </a:r>
            <a:r>
              <a:rPr lang="en-US" dirty="0" smtClean="0"/>
              <a:t> </a:t>
            </a:r>
            <a:r>
              <a:rPr lang="en-US" dirty="0" err="1" smtClean="0"/>
              <a:t>trang</a:t>
            </a:r>
            <a:r>
              <a:rPr lang="en-US" dirty="0" smtClean="0"/>
              <a:t> </a:t>
            </a:r>
            <a:r>
              <a:rPr lang="en-US" dirty="0" err="1" smtClean="0"/>
              <a:t>chủ</a:t>
            </a:r>
            <a:r>
              <a:rPr lang="en-US" dirty="0" smtClean="0"/>
              <a:t>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index.cshtml</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cùng</a:t>
            </a:r>
            <a:r>
              <a:rPr lang="en-US" dirty="0" smtClean="0"/>
              <a:t> </a:t>
            </a:r>
            <a:r>
              <a:rPr lang="en-US" dirty="0" err="1" smtClean="0"/>
              <a:t>trang</a:t>
            </a:r>
            <a:r>
              <a:rPr lang="en-US" dirty="0" smtClean="0"/>
              <a:t> </a:t>
            </a:r>
            <a:r>
              <a:rPr lang="en-US" dirty="0" err="1" smtClean="0"/>
              <a:t>about.cshtml</a:t>
            </a:r>
            <a:r>
              <a:rPr lang="en-US" dirty="0" smtClean="0"/>
              <a:t>.</a:t>
            </a:r>
            <a:endParaRPr lang="en-US" dirty="0"/>
          </a:p>
          <a:p>
            <a:r>
              <a:rPr lang="en-US" dirty="0" err="1" smtClean="0"/>
              <a:t>Viết</a:t>
            </a:r>
            <a:r>
              <a:rPr lang="en-US" dirty="0" smtClean="0"/>
              <a:t> </a:t>
            </a:r>
            <a:r>
              <a:rPr lang="en-US" dirty="0" err="1" smtClean="0"/>
              <a:t>các</a:t>
            </a:r>
            <a:r>
              <a:rPr lang="en-US" dirty="0" smtClean="0"/>
              <a:t> </a:t>
            </a:r>
            <a:r>
              <a:rPr lang="en-US" dirty="0" err="1" smtClean="0"/>
              <a:t>mã</a:t>
            </a:r>
            <a:r>
              <a:rPr lang="en-US" dirty="0" smtClean="0"/>
              <a:t> </a:t>
            </a:r>
            <a:r>
              <a:rPr lang="en-US" dirty="0" err="1" smtClean="0"/>
              <a:t>sau</a:t>
            </a:r>
            <a:r>
              <a:rPr lang="en-US" dirty="0" smtClean="0"/>
              <a:t> </a:t>
            </a:r>
            <a:r>
              <a:rPr lang="en-US" dirty="0" err="1" smtClean="0"/>
              <a:t>vào</a:t>
            </a:r>
            <a:r>
              <a:rPr lang="en-US" dirty="0" smtClean="0"/>
              <a:t> file </a:t>
            </a:r>
            <a:r>
              <a:rPr lang="en-US" dirty="0" err="1" smtClean="0"/>
              <a:t>index.cshtml</a:t>
            </a:r>
            <a:r>
              <a:rPr lang="en-US" dirty="0" smtClean="0"/>
              <a:t>:</a:t>
            </a:r>
            <a:endParaRPr lang="en-US" dirty="0"/>
          </a:p>
        </p:txBody>
      </p:sp>
    </p:spTree>
    <p:extLst>
      <p:ext uri="{BB962C8B-B14F-4D97-AF65-F5344CB8AC3E}">
        <p14:creationId xmlns:p14="http://schemas.microsoft.com/office/powerpoint/2010/main" val="3211680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s-ES" dirty="0"/>
          </a:p>
        </p:txBody>
      </p:sp>
      <p:sp>
        <p:nvSpPr>
          <p:cNvPr id="3" name="Marcador de contenido 2"/>
          <p:cNvSpPr>
            <a:spLocks noGrp="1"/>
          </p:cNvSpPr>
          <p:nvPr>
            <p:ph idx="1"/>
          </p:nvPr>
        </p:nvSpPr>
        <p:spPr/>
        <p:txBody>
          <a:bodyPr>
            <a:normAutofit fontScale="55000" lnSpcReduction="20000"/>
          </a:bodyPr>
          <a:lstStyle/>
          <a:p>
            <a:pPr marL="0" indent="0">
              <a:buNone/>
            </a:pPr>
            <a:r>
              <a:rPr lang="en-US" dirty="0" smtClean="0"/>
              <a:t>@{ViewBag.Title = "Home Page";}</a:t>
            </a:r>
            <a:br>
              <a:rPr lang="en-US" dirty="0" smtClean="0"/>
            </a:br>
            <a:r>
              <a:rPr lang="en-US" dirty="0" smtClean="0"/>
              <a:t/>
            </a:r>
            <a:br>
              <a:rPr lang="en-US" dirty="0" smtClean="0"/>
            </a:br>
            <a:r>
              <a:rPr lang="en-US" dirty="0" smtClean="0"/>
              <a:t>&lt;h1&gt;Hello World!&lt;/h1&gt;</a:t>
            </a:r>
            <a:br>
              <a:rPr lang="en-US" dirty="0" smtClean="0"/>
            </a:br>
            <a:r>
              <a:rPr lang="en-US" dirty="0" smtClean="0"/>
              <a:t/>
            </a:r>
            <a:br>
              <a:rPr lang="en-US" dirty="0" smtClean="0"/>
            </a:br>
            <a:r>
              <a:rPr lang="en-US" dirty="0" smtClean="0"/>
              <a:t>&lt;p&gt;This is my first MVC website&lt;/p&gt;</a:t>
            </a:r>
            <a:endParaRPr lang="en-US" dirty="0"/>
          </a:p>
          <a:p>
            <a:pPr marL="0" indent="0">
              <a:buNone/>
            </a:pPr>
            <a:endParaRPr lang="en-US" dirty="0"/>
          </a:p>
          <a:p>
            <a:r>
              <a:rPr lang="en-US" dirty="0" smtClean="0"/>
              <a:t>And in about.cshtml, write the following:</a:t>
            </a:r>
            <a:endParaRPr lang="en-US" dirty="0"/>
          </a:p>
          <a:p>
            <a:pPr marL="0" indent="0">
              <a:buNone/>
            </a:pPr>
            <a:r>
              <a:rPr lang="en-US" dirty="0" smtClean="0"/>
              <a:t> </a:t>
            </a:r>
            <a:endParaRPr lang="en-US" dirty="0"/>
          </a:p>
          <a:p>
            <a:pPr marL="0" indent="0">
              <a:buNone/>
            </a:pPr>
            <a:r>
              <a:rPr lang="en-US" dirty="0" smtClean="0"/>
              <a:t>@{ViewBag.Title = "About Us";}</a:t>
            </a:r>
            <a:br>
              <a:rPr lang="en-US" dirty="0" smtClean="0"/>
            </a:br>
            <a:r>
              <a:rPr lang="en-US" dirty="0" smtClean="0"/>
              <a:t/>
            </a:r>
            <a:br>
              <a:rPr lang="en-US" dirty="0" smtClean="0"/>
            </a:br>
            <a:r>
              <a:rPr lang="en-US" dirty="0" smtClean="0"/>
              <a:t>&lt;h1&gt;About Us&lt;/h1&gt;</a:t>
            </a:r>
            <a:br>
              <a:rPr lang="en-US" dirty="0" smtClean="0"/>
            </a:br>
            <a:r>
              <a:rPr lang="en-US" dirty="0" smtClean="0"/>
              <a:t/>
            </a:r>
            <a:br>
              <a:rPr lang="en-US" dirty="0" smtClean="0"/>
            </a:br>
            <a:r>
              <a:rPr lang="en-US" dirty="0" smtClean="0"/>
              <a:t>&lt;p&gt;We are the greatest ever!&lt;/p&gt; </a:t>
            </a:r>
          </a:p>
          <a:p>
            <a:pPr marL="0" indent="0">
              <a:buNone/>
            </a:pPr>
            <a:endParaRPr lang="en-US" dirty="0"/>
          </a:p>
          <a:p>
            <a:r>
              <a:rPr lang="en-US" dirty="0" err="1" smtClean="0"/>
              <a:t>Trong</a:t>
            </a:r>
            <a:r>
              <a:rPr lang="en-US" dirty="0" smtClean="0"/>
              <a:t> Visual </a:t>
            </a:r>
            <a:r>
              <a:rPr lang="en-US" dirty="0" smtClean="0"/>
              <a:t>Studio, </a:t>
            </a:r>
            <a:r>
              <a:rPr lang="en-US" dirty="0" err="1" smtClean="0"/>
              <a:t>nhấn</a:t>
            </a:r>
            <a:r>
              <a:rPr lang="en-US" dirty="0" smtClean="0"/>
              <a:t> F5 </a:t>
            </a:r>
            <a:r>
              <a:rPr lang="en-US" dirty="0" err="1" smtClean="0"/>
              <a:t>để</a:t>
            </a:r>
            <a:r>
              <a:rPr lang="en-US" dirty="0" smtClean="0"/>
              <a:t> </a:t>
            </a:r>
            <a:r>
              <a:rPr lang="en-US" dirty="0" err="1" smtClean="0"/>
              <a:t>xem</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chạy</a:t>
            </a:r>
            <a:r>
              <a:rPr lang="en-US" dirty="0" smtClean="0"/>
              <a:t> </a:t>
            </a:r>
            <a:r>
              <a:rPr lang="en-US" dirty="0" err="1" smtClean="0"/>
              <a:t>ra</a:t>
            </a:r>
            <a:r>
              <a:rPr lang="en-US" dirty="0" smtClean="0"/>
              <a:t> </a:t>
            </a:r>
            <a:r>
              <a:rPr lang="en-US" dirty="0" err="1" smtClean="0"/>
              <a:t>sao</a:t>
            </a:r>
            <a:r>
              <a:rPr lang="en-US" dirty="0" smtClean="0"/>
              <a:t> </a:t>
            </a:r>
            <a:r>
              <a:rPr lang="en-US" dirty="0" err="1" smtClean="0"/>
              <a:t>trong</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nháy</a:t>
            </a:r>
            <a:r>
              <a:rPr lang="en-US" dirty="0" smtClean="0"/>
              <a:t> </a:t>
            </a:r>
            <a:r>
              <a:rPr lang="en-US" dirty="0" err="1" smtClean="0"/>
              <a:t>vào</a:t>
            </a:r>
            <a:r>
              <a:rPr lang="en-US" dirty="0" smtClean="0"/>
              <a:t> </a:t>
            </a:r>
            <a:r>
              <a:rPr lang="en-US" dirty="0" smtClean="0"/>
              <a:t>Home </a:t>
            </a:r>
            <a:r>
              <a:rPr lang="en-US" dirty="0" err="1" smtClean="0"/>
              <a:t>hoặc</a:t>
            </a:r>
            <a:r>
              <a:rPr lang="en-US" dirty="0" smtClean="0"/>
              <a:t> About </a:t>
            </a:r>
            <a:r>
              <a:rPr lang="en-US" dirty="0" err="1" smtClean="0"/>
              <a:t>để</a:t>
            </a:r>
            <a:r>
              <a:rPr lang="en-US" dirty="0" smtClean="0"/>
              <a:t> </a:t>
            </a:r>
            <a:r>
              <a:rPr lang="en-US" dirty="0" err="1" smtClean="0"/>
              <a:t>nhìn</a:t>
            </a:r>
            <a:r>
              <a:rPr lang="en-US" dirty="0" smtClean="0"/>
              <a:t> 2 </a:t>
            </a:r>
            <a:r>
              <a:rPr lang="en-US" dirty="0" err="1" smtClean="0"/>
              <a:t>màn</a:t>
            </a:r>
            <a:r>
              <a:rPr lang="en-US" dirty="0" smtClean="0"/>
              <a:t> </a:t>
            </a:r>
            <a:r>
              <a:rPr lang="en-US" dirty="0" err="1" smtClean="0"/>
              <a:t>hình</a:t>
            </a:r>
            <a:r>
              <a:rPr lang="en-US" dirty="0" smtClean="0"/>
              <a:t> </a:t>
            </a:r>
            <a:r>
              <a:rPr lang="en-US" dirty="0" err="1" smtClean="0"/>
              <a:t>của</a:t>
            </a:r>
            <a:r>
              <a:rPr lang="en-US" dirty="0" smtClean="0"/>
              <a:t> </a:t>
            </a:r>
            <a:r>
              <a:rPr lang="en-US" dirty="0" err="1" smtClean="0"/>
              <a:t>bạn</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211680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Hãy</a:t>
            </a:r>
            <a:r>
              <a:rPr lang="en-US" dirty="0" smtClean="0"/>
              <a:t> </a:t>
            </a:r>
            <a:r>
              <a:rPr lang="en-US" dirty="0" err="1" smtClean="0"/>
              <a:t>tiến</a:t>
            </a:r>
            <a:r>
              <a:rPr lang="en-US" dirty="0" smtClean="0"/>
              <a:t> </a:t>
            </a:r>
            <a:r>
              <a:rPr lang="en-US" dirty="0" err="1" smtClean="0"/>
              <a:t>lên</a:t>
            </a:r>
            <a:endParaRPr lang="en-US" dirty="0"/>
          </a:p>
        </p:txBody>
      </p:sp>
      <p:sp>
        <p:nvSpPr>
          <p:cNvPr id="3" name="Marcador de contenido 2"/>
          <p:cNvSpPr>
            <a:spLocks noGrp="1"/>
          </p:cNvSpPr>
          <p:nvPr>
            <p:ph idx="1"/>
          </p:nvPr>
        </p:nvSpPr>
        <p:spPr/>
        <p:txBody>
          <a:bodyPr>
            <a:normAutofit fontScale="92500" lnSpcReduction="10000"/>
          </a:bodyPr>
          <a:lstStyle/>
          <a:p>
            <a:r>
              <a:rPr lang="en-US" dirty="0" err="1" smtClean="0"/>
              <a:t>Điều</a:t>
            </a:r>
            <a:r>
              <a:rPr lang="en-US" dirty="0" smtClean="0"/>
              <a:t> </a:t>
            </a:r>
            <a:r>
              <a:rPr lang="en-US" dirty="0" err="1" smtClean="0"/>
              <a:t>gì</a:t>
            </a:r>
            <a:r>
              <a:rPr lang="en-US" dirty="0" smtClean="0"/>
              <a:t> </a:t>
            </a:r>
            <a:r>
              <a:rPr lang="en-US" dirty="0" err="1" smtClean="0"/>
              <a:t>khiến</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tiên</a:t>
            </a:r>
            <a:r>
              <a:rPr lang="en-US" dirty="0" smtClean="0"/>
              <a:t> </a:t>
            </a:r>
            <a:r>
              <a:rPr lang="en-US" dirty="0" err="1" smtClean="0"/>
              <a:t>tiến</a:t>
            </a:r>
            <a:r>
              <a:rPr lang="en-US" dirty="0" smtClean="0"/>
              <a:t> </a:t>
            </a:r>
            <a:r>
              <a:rPr lang="en-US" dirty="0" err="1" smtClean="0"/>
              <a:t>để</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theo</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khác</a:t>
            </a:r>
            <a:r>
              <a:rPr lang="en-US" dirty="0" smtClean="0"/>
              <a:t> </a:t>
            </a:r>
            <a:r>
              <a:rPr lang="en-US" dirty="0" err="1" smtClean="0"/>
              <a:t>nhau</a:t>
            </a:r>
            <a:r>
              <a:rPr lang="en-US" dirty="0" smtClean="0"/>
              <a:t>? </a:t>
            </a:r>
            <a:r>
              <a:rPr lang="en-US" dirty="0" err="1" smtClean="0"/>
              <a:t>Làm</a:t>
            </a:r>
            <a:r>
              <a:rPr lang="en-US" dirty="0" smtClean="0"/>
              <a:t> </a:t>
            </a:r>
            <a:r>
              <a:rPr lang="en-US" dirty="0" err="1" smtClean="0"/>
              <a:t>sao</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gửi</a:t>
            </a:r>
            <a:r>
              <a:rPr lang="en-US" dirty="0" smtClean="0"/>
              <a:t> email </a:t>
            </a:r>
            <a:r>
              <a:rPr lang="en-US" dirty="0" err="1" smtClean="0"/>
              <a:t>khi</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đăng</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trang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Họăc</a:t>
            </a:r>
            <a:r>
              <a:rPr lang="en-US" dirty="0" smtClean="0"/>
              <a:t> </a:t>
            </a:r>
            <a:r>
              <a:rPr lang="en-US" dirty="0" err="1" smtClean="0"/>
              <a:t>khi</a:t>
            </a:r>
            <a:r>
              <a:rPr lang="en-US" dirty="0" smtClean="0"/>
              <a:t> </a:t>
            </a:r>
            <a:r>
              <a:rPr lang="en-US" dirty="0" err="1" smtClean="0"/>
              <a:t>ai</a:t>
            </a:r>
            <a:r>
              <a:rPr lang="en-US" dirty="0" smtClean="0"/>
              <a:t> </a:t>
            </a:r>
            <a:r>
              <a:rPr lang="en-US" dirty="0" err="1" smtClean="0"/>
              <a:t>đó</a:t>
            </a:r>
            <a:r>
              <a:rPr lang="en-US" dirty="0" smtClean="0"/>
              <a:t> </a:t>
            </a:r>
            <a:r>
              <a:rPr lang="en-US" dirty="0" err="1" smtClean="0"/>
              <a:t>muốn</a:t>
            </a:r>
            <a:r>
              <a:rPr lang="en-US" dirty="0" smtClean="0"/>
              <a:t> </a:t>
            </a:r>
            <a:r>
              <a:rPr lang="en-US" dirty="0" err="1" smtClean="0"/>
              <a:t>hỏi</a:t>
            </a:r>
            <a:r>
              <a:rPr lang="en-US" dirty="0" smtClean="0"/>
              <a:t> </a:t>
            </a:r>
            <a:r>
              <a:rPr lang="en-US" dirty="0" err="1" smtClean="0"/>
              <a:t>và</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nhận</a:t>
            </a:r>
            <a:r>
              <a:rPr lang="en-US" dirty="0" smtClean="0"/>
              <a:t> </a:t>
            </a:r>
            <a:r>
              <a:rPr lang="en-US" dirty="0" err="1" smtClean="0"/>
              <a:t>trong</a:t>
            </a:r>
            <a:r>
              <a:rPr lang="en-US" dirty="0" smtClean="0"/>
              <a:t> inbox </a:t>
            </a:r>
            <a:r>
              <a:rPr lang="en-US" dirty="0" err="1" smtClean="0"/>
              <a:t>của</a:t>
            </a:r>
            <a:r>
              <a:rPr lang="en-US" dirty="0" smtClean="0"/>
              <a:t> </a:t>
            </a:r>
            <a:r>
              <a:rPr lang="en-US" dirty="0" err="1" smtClean="0"/>
              <a:t>bạn</a:t>
            </a:r>
            <a:r>
              <a:rPr lang="en-US" dirty="0" smtClean="0"/>
              <a:t>? </a:t>
            </a:r>
            <a:r>
              <a:rPr lang="en-US" dirty="0" err="1" smtClean="0"/>
              <a:t>Hoặc</a:t>
            </a:r>
            <a:r>
              <a:rPr lang="en-US" dirty="0" smtClean="0"/>
              <a:t> </a:t>
            </a:r>
            <a:r>
              <a:rPr lang="en-US" dirty="0" err="1" smtClean="0"/>
              <a:t>làm</a:t>
            </a:r>
            <a:r>
              <a:rPr lang="en-US" dirty="0" smtClean="0"/>
              <a:t> </a:t>
            </a:r>
            <a:r>
              <a:rPr lang="en-US" dirty="0" err="1" smtClean="0"/>
              <a:t>sao</a:t>
            </a:r>
            <a:r>
              <a:rPr lang="en-US" dirty="0" smtClean="0"/>
              <a:t> </a:t>
            </a:r>
            <a:r>
              <a:rPr lang="en-US" dirty="0" err="1" smtClean="0"/>
              <a:t>để</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ứng</a:t>
            </a:r>
            <a:r>
              <a:rPr lang="en-US" dirty="0" smtClean="0"/>
              <a:t> </a:t>
            </a:r>
            <a:r>
              <a:rPr lang="en-US" dirty="0" err="1" smtClean="0"/>
              <a:t>dụng</a:t>
            </a:r>
            <a:r>
              <a:rPr lang="en-US" dirty="0" smtClean="0"/>
              <a:t> chat </a:t>
            </a:r>
            <a:r>
              <a:rPr lang="en-US" dirty="0" err="1" smtClean="0"/>
              <a:t>và</a:t>
            </a:r>
            <a:r>
              <a:rPr lang="en-US" dirty="0" smtClean="0"/>
              <a:t> </a:t>
            </a:r>
            <a:r>
              <a:rPr lang="en-US" dirty="0" err="1" smtClean="0"/>
              <a:t>vui</a:t>
            </a:r>
            <a:r>
              <a:rPr lang="en-US" dirty="0" smtClean="0"/>
              <a:t> </a:t>
            </a:r>
            <a:r>
              <a:rPr lang="en-US" dirty="0" err="1" smtClean="0"/>
              <a:t>vẻ</a:t>
            </a:r>
            <a:r>
              <a:rPr lang="en-US" dirty="0" smtClean="0"/>
              <a:t> </a:t>
            </a:r>
            <a:r>
              <a:rPr lang="en-US" dirty="0" err="1" smtClean="0"/>
              <a:t>với</a:t>
            </a:r>
            <a:r>
              <a:rPr lang="en-US" dirty="0" smtClean="0"/>
              <a:t> </a:t>
            </a:r>
            <a:r>
              <a:rPr lang="en-US" dirty="0" err="1" smtClean="0"/>
              <a:t>bạn</a:t>
            </a:r>
            <a:r>
              <a:rPr lang="en-US" dirty="0" smtClean="0"/>
              <a:t> </a:t>
            </a:r>
            <a:r>
              <a:rPr lang="en-US" dirty="0" err="1" smtClean="0"/>
              <a:t>bè</a:t>
            </a:r>
            <a:r>
              <a:rPr lang="en-US" dirty="0" smtClean="0"/>
              <a:t>?</a:t>
            </a:r>
            <a:endParaRPr lang="en-US" dirty="0" smtClean="0"/>
          </a:p>
          <a:p>
            <a:r>
              <a:rPr lang="en-US" dirty="0" err="1" smtClean="0"/>
              <a:t>Mọi</a:t>
            </a:r>
            <a:r>
              <a:rPr lang="en-US" dirty="0" smtClean="0"/>
              <a:t> </a:t>
            </a:r>
            <a:r>
              <a:rPr lang="en-US" dirty="0" err="1" smtClean="0"/>
              <a:t>điều</a:t>
            </a:r>
            <a:r>
              <a:rPr lang="en-US" dirty="0" smtClean="0"/>
              <a:t> </a:t>
            </a:r>
            <a:r>
              <a:rPr lang="en-US" dirty="0" err="1" smtClean="0"/>
              <a:t>kể</a:t>
            </a:r>
            <a:r>
              <a:rPr lang="en-US" dirty="0" smtClean="0"/>
              <a:t> </a:t>
            </a:r>
            <a:r>
              <a:rPr lang="en-US" dirty="0" err="1" smtClean="0"/>
              <a:t>trên</a:t>
            </a:r>
            <a:r>
              <a:rPr lang="en-US" dirty="0" smtClean="0"/>
              <a:t> </a:t>
            </a:r>
            <a:r>
              <a:rPr lang="en-US" dirty="0" err="1" smtClean="0"/>
              <a:t>là</a:t>
            </a:r>
            <a:r>
              <a:rPr lang="en-US" dirty="0" smtClean="0"/>
              <a:t> </a:t>
            </a:r>
            <a:r>
              <a:rPr lang="en-US" dirty="0" err="1" smtClean="0"/>
              <a:t>khả</a:t>
            </a:r>
            <a:r>
              <a:rPr lang="en-US" dirty="0" smtClean="0"/>
              <a:t> </a:t>
            </a:r>
            <a:r>
              <a:rPr lang="en-US" dirty="0" err="1" smtClean="0"/>
              <a:t>thi</a:t>
            </a:r>
            <a:r>
              <a:rPr lang="en-US" dirty="0" smtClean="0"/>
              <a:t> </a:t>
            </a:r>
            <a:r>
              <a:rPr lang="en-US" dirty="0" err="1" smtClean="0"/>
              <a:t>theo</a:t>
            </a:r>
            <a:r>
              <a:rPr lang="en-US" dirty="0" smtClean="0"/>
              <a:t> </a:t>
            </a:r>
            <a:r>
              <a:rPr lang="en-US" dirty="0" err="1" smtClean="0"/>
              <a:t>cách</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và</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giải</a:t>
            </a:r>
            <a:r>
              <a:rPr lang="en-US" dirty="0" smtClean="0"/>
              <a:t> </a:t>
            </a:r>
            <a:r>
              <a:rPr lang="en-US" dirty="0" err="1" smtClean="0"/>
              <a:t>thích</a:t>
            </a:r>
            <a:r>
              <a:rPr lang="en-US" dirty="0" smtClean="0"/>
              <a:t> </a:t>
            </a:r>
            <a:r>
              <a:rPr lang="en-US" dirty="0" err="1" smtClean="0"/>
              <a:t>sau</a:t>
            </a:r>
            <a:r>
              <a:rPr lang="en-US" dirty="0" smtClean="0"/>
              <a:t>. </a:t>
            </a:r>
            <a:r>
              <a:rPr lang="en-US" dirty="0" err="1" smtClean="0"/>
              <a:t>Nhưng</a:t>
            </a:r>
            <a:r>
              <a:rPr lang="en-US" dirty="0" smtClean="0"/>
              <a:t> </a:t>
            </a:r>
            <a:r>
              <a:rPr lang="en-US" dirty="0" err="1" smtClean="0"/>
              <a:t>trước</a:t>
            </a:r>
            <a:r>
              <a:rPr lang="en-US" dirty="0" smtClean="0"/>
              <a:t> </a:t>
            </a:r>
            <a:r>
              <a:rPr lang="en-US" dirty="0" err="1" smtClean="0"/>
              <a:t>tiên</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vận</a:t>
            </a:r>
            <a:r>
              <a:rPr lang="en-US" dirty="0" smtClean="0"/>
              <a:t> </a:t>
            </a:r>
            <a:r>
              <a:rPr lang="en-US" dirty="0" err="1" smtClean="0"/>
              <a:t>hành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bản</a:t>
            </a:r>
            <a:r>
              <a:rPr lang="en-US" dirty="0" smtClean="0"/>
              <a:t> tin</a:t>
            </a:r>
            <a:r>
              <a:rPr lang="en-US" dirty="0" smtClean="0"/>
              <a:t>.</a:t>
            </a:r>
            <a:endParaRPr lang="en-US" dirty="0" smtClean="0"/>
          </a:p>
        </p:txBody>
      </p:sp>
    </p:spTree>
    <p:extLst>
      <p:ext uri="{BB962C8B-B14F-4D97-AF65-F5344CB8AC3E}">
        <p14:creationId xmlns:p14="http://schemas.microsoft.com/office/powerpoint/2010/main" val="3211680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Nhắn</a:t>
            </a:r>
            <a:r>
              <a:rPr lang="en-US" dirty="0"/>
              <a:t> tin/ Messaging</a:t>
            </a:r>
            <a:endParaRPr lang="en-US" dirty="0"/>
          </a:p>
        </p:txBody>
      </p:sp>
      <p:sp>
        <p:nvSpPr>
          <p:cNvPr id="3" name="Marcador de contenido 2"/>
          <p:cNvSpPr>
            <a:spLocks noGrp="1"/>
          </p:cNvSpPr>
          <p:nvPr>
            <p:ph idx="1"/>
          </p:nvPr>
        </p:nvSpPr>
        <p:spPr/>
        <p:txBody>
          <a:bodyPr>
            <a:normAutofit/>
          </a:bodyPr>
          <a:lstStyle/>
          <a:p>
            <a:r>
              <a:rPr lang="en-US" dirty="0" err="1" smtClean="0"/>
              <a:t>Để</a:t>
            </a:r>
            <a:r>
              <a:rPr lang="en-US" dirty="0" smtClean="0"/>
              <a:t> </a:t>
            </a:r>
            <a:r>
              <a:rPr lang="en-US" dirty="0" err="1" smtClean="0"/>
              <a:t>gửi</a:t>
            </a:r>
            <a:r>
              <a:rPr lang="en-US" dirty="0" smtClean="0"/>
              <a:t> </a:t>
            </a:r>
            <a:r>
              <a:rPr lang="en-US" dirty="0" smtClean="0"/>
              <a:t>email </a:t>
            </a:r>
            <a:r>
              <a:rPr lang="en-US" dirty="0" err="1" smtClean="0"/>
              <a:t>hoặc</a:t>
            </a:r>
            <a:r>
              <a:rPr lang="en-US" dirty="0" smtClean="0"/>
              <a:t> chat, </a:t>
            </a:r>
            <a:r>
              <a:rPr lang="en-US" dirty="0" err="1" smtClean="0"/>
              <a:t>hệ</a:t>
            </a:r>
            <a:r>
              <a:rPr lang="en-US" dirty="0" smtClean="0"/>
              <a:t> </a:t>
            </a:r>
            <a:r>
              <a:rPr lang="en-US" dirty="0" err="1" smtClean="0"/>
              <a:t>thống</a:t>
            </a:r>
            <a:r>
              <a:rPr lang="en-US" dirty="0" smtClean="0"/>
              <a:t> </a:t>
            </a:r>
            <a:r>
              <a:rPr lang="en-US" dirty="0" err="1" smtClean="0"/>
              <a:t>phải</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tới</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máy</a:t>
            </a:r>
            <a:r>
              <a:rPr lang="en-US" dirty="0" smtClean="0"/>
              <a:t> </a:t>
            </a:r>
            <a:r>
              <a:rPr lang="en-US" dirty="0" err="1" smtClean="0"/>
              <a:t>chủ</a:t>
            </a:r>
            <a:r>
              <a:rPr lang="en-US" dirty="0" smtClean="0"/>
              <a:t> </a:t>
            </a:r>
            <a:r>
              <a:rPr lang="en-US" dirty="0" err="1" smtClean="0"/>
              <a:t>nắm</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gửi</a:t>
            </a:r>
            <a:r>
              <a:rPr lang="en-US" dirty="0" smtClean="0"/>
              <a:t>, </a:t>
            </a:r>
            <a:r>
              <a:rPr lang="en-US" dirty="0" err="1" smtClean="0"/>
              <a:t>cùng</a:t>
            </a:r>
            <a:r>
              <a:rPr lang="en-US" dirty="0" smtClean="0"/>
              <a:t> </a:t>
            </a:r>
            <a:r>
              <a:rPr lang="en-US" dirty="0" err="1" smtClean="0"/>
              <a:t>với</a:t>
            </a:r>
            <a:r>
              <a:rPr lang="en-US" dirty="0"/>
              <a:t> </a:t>
            </a:r>
            <a:r>
              <a:rPr lang="en-US" dirty="0" err="1"/>
              <a:t>vài</a:t>
            </a:r>
            <a:r>
              <a:rPr lang="en-US" dirty="0"/>
              <a:t> </a:t>
            </a:r>
            <a:r>
              <a:rPr lang="en-US" dirty="0" err="1"/>
              <a:t>dữ</a:t>
            </a:r>
            <a:r>
              <a:rPr lang="en-US" dirty="0"/>
              <a:t> </a:t>
            </a:r>
            <a:r>
              <a:rPr lang="en-US" dirty="0" err="1" smtClean="0"/>
              <a:t>liệu</a:t>
            </a:r>
            <a:r>
              <a:rPr lang="en-US" dirty="0" smtClean="0"/>
              <a:t> </a:t>
            </a:r>
            <a:r>
              <a:rPr lang="en-US" dirty="0" err="1" smtClean="0"/>
              <a:t>mà</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nhìn</a:t>
            </a:r>
            <a:r>
              <a:rPr lang="en-US" dirty="0" smtClean="0"/>
              <a:t> </a:t>
            </a:r>
            <a:r>
              <a:rPr lang="en-US" dirty="0" err="1" smtClean="0"/>
              <a:t>và</a:t>
            </a:r>
            <a:r>
              <a:rPr lang="en-US" dirty="0" smtClean="0"/>
              <a:t> </a:t>
            </a:r>
            <a:r>
              <a:rPr lang="en-US" dirty="0" err="1" smtClean="0"/>
              <a:t>vài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khác</a:t>
            </a:r>
            <a:r>
              <a:rPr lang="en-US" dirty="0" smtClean="0"/>
              <a:t> </a:t>
            </a:r>
            <a:r>
              <a:rPr lang="en-US" dirty="0" err="1" smtClean="0"/>
              <a:t>không</a:t>
            </a:r>
            <a:r>
              <a:rPr lang="en-US" dirty="0" smtClean="0"/>
              <a:t> </a:t>
            </a:r>
            <a:r>
              <a:rPr lang="en-US" dirty="0" err="1" smtClean="0"/>
              <a:t>nhìn</a:t>
            </a:r>
            <a:r>
              <a:rPr lang="en-US" dirty="0" smtClean="0"/>
              <a:t> </a:t>
            </a:r>
            <a:r>
              <a:rPr lang="en-US" dirty="0" err="1" smtClean="0"/>
              <a:t>thấy</a:t>
            </a:r>
            <a:r>
              <a:rPr lang="en-US" dirty="0" smtClean="0"/>
              <a:t> </a:t>
            </a:r>
            <a:r>
              <a:rPr lang="en-US" dirty="0" err="1" smtClean="0"/>
              <a:t>được</a:t>
            </a:r>
            <a:r>
              <a:rPr lang="en-US" dirty="0" smtClean="0"/>
              <a:t>. </a:t>
            </a:r>
            <a:r>
              <a:rPr lang="en-US" dirty="0" err="1" smtClean="0"/>
              <a:t>Trong</a:t>
            </a:r>
            <a:r>
              <a:rPr lang="en-US" dirty="0" smtClean="0"/>
              <a:t> </a:t>
            </a:r>
            <a:r>
              <a:rPr lang="en-US" dirty="0" err="1" smtClean="0"/>
              <a:t>bản</a:t>
            </a:r>
            <a:r>
              <a:rPr lang="en-US" dirty="0" smtClean="0"/>
              <a:t> tin, </a:t>
            </a:r>
            <a:r>
              <a:rPr lang="en-US" dirty="0" err="1" smtClean="0"/>
              <a:t>bạn</a:t>
            </a:r>
            <a:r>
              <a:rPr lang="en-US" dirty="0" smtClean="0"/>
              <a:t> </a:t>
            </a:r>
            <a:r>
              <a:rPr lang="en-US" dirty="0" err="1" smtClean="0"/>
              <a:t>không</a:t>
            </a:r>
            <a:r>
              <a:rPr lang="en-US" dirty="0" smtClean="0"/>
              <a:t> </a:t>
            </a:r>
            <a:r>
              <a:rPr lang="en-US" dirty="0" err="1" smtClean="0"/>
              <a:t>chỉ</a:t>
            </a:r>
            <a:r>
              <a:rPr lang="en-US" dirty="0" smtClean="0"/>
              <a:t> </a:t>
            </a:r>
            <a:r>
              <a:rPr lang="en-US" dirty="0" err="1" smtClean="0"/>
              <a:t>gửi</a:t>
            </a:r>
            <a:r>
              <a:rPr lang="en-US" dirty="0" smtClean="0"/>
              <a:t> </a:t>
            </a:r>
            <a:r>
              <a:rPr lang="en-US" dirty="0" err="1" smtClean="0"/>
              <a:t>ký</a:t>
            </a:r>
            <a:r>
              <a:rPr lang="en-US" dirty="0" smtClean="0"/>
              <a:t> </a:t>
            </a:r>
            <a:r>
              <a:rPr lang="en-US" dirty="0" err="1" smtClean="0"/>
              <a:t>tự</a:t>
            </a:r>
            <a:r>
              <a:rPr lang="en-US" dirty="0" smtClean="0"/>
              <a:t> </a:t>
            </a:r>
            <a:r>
              <a:rPr lang="en-US" dirty="0" err="1" smtClean="0"/>
              <a:t>hoặc</a:t>
            </a:r>
            <a:r>
              <a:rPr lang="en-US" dirty="0" smtClean="0"/>
              <a:t> </a:t>
            </a:r>
            <a:r>
              <a:rPr lang="en-US" dirty="0" err="1" smtClean="0"/>
              <a:t>tiêu</a:t>
            </a:r>
            <a:r>
              <a:rPr lang="en-US" dirty="0" smtClean="0"/>
              <a:t> </a:t>
            </a:r>
            <a:r>
              <a:rPr lang="en-US" dirty="0" err="1" smtClean="0"/>
              <a:t>đề</a:t>
            </a:r>
            <a:r>
              <a:rPr lang="en-US" dirty="0" smtClean="0"/>
              <a:t>, </a:t>
            </a:r>
            <a:r>
              <a:rPr lang="en-US" dirty="0" err="1" smtClean="0"/>
              <a:t>mà</a:t>
            </a:r>
            <a:r>
              <a:rPr lang="en-US" dirty="0" smtClean="0"/>
              <a:t> </a:t>
            </a:r>
            <a:r>
              <a:rPr lang="en-US" dirty="0" err="1" smtClean="0"/>
              <a:t>còn</a:t>
            </a:r>
            <a:r>
              <a:rPr lang="en-US" dirty="0" smtClean="0"/>
              <a:t> </a:t>
            </a:r>
            <a:r>
              <a:rPr lang="en-US" dirty="0" err="1" smtClean="0"/>
              <a:t>có</a:t>
            </a:r>
            <a:r>
              <a:rPr lang="en-US" dirty="0" smtClean="0"/>
              <a:t> </a:t>
            </a:r>
            <a:r>
              <a:rPr lang="en-US" dirty="0" err="1" smtClean="0"/>
              <a:t>thể</a:t>
            </a:r>
            <a:r>
              <a:rPr lang="en-US" dirty="0" smtClean="0"/>
              <a:t> </a:t>
            </a:r>
            <a:r>
              <a:rPr lang="en-US" dirty="0" err="1" smtClean="0"/>
              <a:t>bao</a:t>
            </a:r>
            <a:r>
              <a:rPr lang="en-US" dirty="0" smtClean="0"/>
              <a:t> </a:t>
            </a:r>
            <a:r>
              <a:rPr lang="en-US" dirty="0" err="1" smtClean="0"/>
              <a:t>gồm</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bản</a:t>
            </a:r>
            <a:r>
              <a:rPr lang="en-US" dirty="0" smtClean="0"/>
              <a:t> tin </a:t>
            </a:r>
            <a:r>
              <a:rPr lang="en-US" dirty="0" err="1" smtClean="0"/>
              <a:t>đó</a:t>
            </a:r>
            <a:r>
              <a:rPr lang="en-US" dirty="0" smtClean="0"/>
              <a:t>, </a:t>
            </a:r>
            <a:r>
              <a:rPr lang="en-US" dirty="0" err="1" smtClean="0"/>
              <a:t>định</a:t>
            </a:r>
            <a:r>
              <a:rPr lang="en-US" dirty="0" smtClean="0"/>
              <a:t> </a:t>
            </a:r>
            <a:r>
              <a:rPr lang="en-US" dirty="0" err="1" smtClean="0"/>
              <a:t>dạng</a:t>
            </a:r>
            <a:r>
              <a:rPr lang="en-US" dirty="0" smtClean="0"/>
              <a:t> (</a:t>
            </a:r>
            <a:r>
              <a:rPr lang="en-US" dirty="0" smtClean="0"/>
              <a:t>HTML, plain text, emoticons, pictures, etc) </a:t>
            </a:r>
            <a:r>
              <a:rPr lang="en-US" dirty="0" err="1" smtClean="0"/>
              <a:t>và</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mà</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biết</a:t>
            </a:r>
            <a:r>
              <a:rPr lang="en-US" dirty="0" smtClean="0"/>
              <a:t> </a:t>
            </a:r>
            <a:r>
              <a:rPr lang="en-US" dirty="0" err="1" smtClean="0"/>
              <a:t>hoặc</a:t>
            </a:r>
            <a:r>
              <a:rPr lang="en-US" dirty="0" smtClean="0"/>
              <a:t> </a:t>
            </a:r>
            <a:r>
              <a:rPr lang="en-US" dirty="0" err="1" smtClean="0"/>
              <a:t>không</a:t>
            </a:r>
            <a:r>
              <a:rPr lang="en-US" dirty="0" smtClean="0"/>
              <a:t> </a:t>
            </a:r>
            <a:r>
              <a:rPr lang="en-US" dirty="0" err="1" smtClean="0"/>
              <a:t>biết</a:t>
            </a:r>
            <a:r>
              <a:rPr lang="en-US" dirty="0" smtClean="0"/>
              <a:t>.</a:t>
            </a:r>
            <a:endParaRPr lang="en-US" dirty="0" smtClean="0"/>
          </a:p>
        </p:txBody>
      </p:sp>
    </p:spTree>
    <p:extLst>
      <p:ext uri="{BB962C8B-B14F-4D97-AF65-F5344CB8AC3E}">
        <p14:creationId xmlns:p14="http://schemas.microsoft.com/office/powerpoint/2010/main" val="3729342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Nhắn</a:t>
            </a:r>
            <a:r>
              <a:rPr lang="en-US" dirty="0"/>
              <a:t> tin/ Messaging</a:t>
            </a:r>
            <a:endParaRPr lang="en-US" dirty="0"/>
          </a:p>
        </p:txBody>
      </p:sp>
      <p:sp>
        <p:nvSpPr>
          <p:cNvPr id="3" name="Marcador de contenido 2"/>
          <p:cNvSpPr>
            <a:spLocks noGrp="1"/>
          </p:cNvSpPr>
          <p:nvPr>
            <p:ph idx="1"/>
          </p:nvPr>
        </p:nvSpPr>
        <p:spPr/>
        <p:txBody>
          <a:bodyPr>
            <a:normAutofit fontScale="85000" lnSpcReduction="20000"/>
          </a:bodyPr>
          <a:lstStyle/>
          <a:p>
            <a:r>
              <a:rPr lang="en-US" dirty="0" err="1" smtClean="0"/>
              <a:t>Khi</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qua </a:t>
            </a:r>
            <a:r>
              <a:rPr lang="en-US" dirty="0" err="1" smtClean="0"/>
              <a:t>chương</a:t>
            </a:r>
            <a:r>
              <a:rPr lang="en-US" dirty="0" smtClean="0"/>
              <a:t> </a:t>
            </a:r>
            <a:r>
              <a:rPr lang="en-US" dirty="0" err="1" smtClean="0"/>
              <a:t>trình</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và</a:t>
            </a:r>
            <a:r>
              <a:rPr lang="en-US" dirty="0" smtClean="0"/>
              <a:t> </a:t>
            </a:r>
            <a:r>
              <a:rPr lang="en-US" dirty="0" err="1" smtClean="0"/>
              <a:t>được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đủ</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người</a:t>
            </a:r>
            <a:r>
              <a:rPr lang="en-US" dirty="0" smtClean="0"/>
              <a:t> </a:t>
            </a:r>
            <a:r>
              <a:rPr lang="en-US" dirty="0" err="1" smtClean="0"/>
              <a:t>nhận</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kiểm</a:t>
            </a:r>
            <a:r>
              <a:rPr lang="en-US" dirty="0" smtClean="0"/>
              <a:t> </a:t>
            </a:r>
            <a:r>
              <a:rPr lang="en-US" dirty="0" err="1" smtClean="0"/>
              <a:t>tra</a:t>
            </a:r>
            <a:r>
              <a:rPr lang="en-US" dirty="0" smtClean="0"/>
              <a:t> </a:t>
            </a:r>
            <a:r>
              <a:rPr lang="en-US" dirty="0" err="1" smtClean="0"/>
              <a:t>hợp</a:t>
            </a:r>
            <a:r>
              <a:rPr lang="en-US" dirty="0" smtClean="0"/>
              <a:t> </a:t>
            </a:r>
            <a:r>
              <a:rPr lang="en-US" dirty="0" err="1" smtClean="0"/>
              <a:t>lệ</a:t>
            </a:r>
            <a:r>
              <a:rPr lang="en-US" dirty="0" smtClean="0"/>
              <a:t>, </a:t>
            </a:r>
            <a:r>
              <a:rPr lang="en-US" dirty="0" err="1" smtClean="0"/>
              <a:t>và</a:t>
            </a:r>
            <a:r>
              <a:rPr lang="en-US" dirty="0" smtClean="0"/>
              <a:t> </a:t>
            </a:r>
            <a:r>
              <a:rPr lang="en-US" dirty="0" err="1" smtClean="0"/>
              <a:t>bản</a:t>
            </a:r>
            <a:r>
              <a:rPr lang="en-US" dirty="0" smtClean="0"/>
              <a:t> tin </a:t>
            </a:r>
            <a:r>
              <a:rPr lang="en-US" dirty="0" err="1" smtClean="0"/>
              <a:t>sẽ</a:t>
            </a:r>
            <a:r>
              <a:rPr lang="en-US" dirty="0" smtClean="0"/>
              <a:t> </a:t>
            </a:r>
            <a:r>
              <a:rPr lang="en-US" dirty="0" err="1" smtClean="0"/>
              <a:t>được</a:t>
            </a:r>
            <a:r>
              <a:rPr lang="en-US" dirty="0" smtClean="0"/>
              <a:t> </a:t>
            </a:r>
            <a:r>
              <a:rPr lang="en-US" dirty="0" err="1" smtClean="0"/>
              <a:t>gửi</a:t>
            </a:r>
            <a:r>
              <a:rPr lang="en-US" dirty="0" smtClean="0"/>
              <a:t>.  </a:t>
            </a:r>
            <a:r>
              <a:rPr lang="en-US" dirty="0" err="1" smtClean="0"/>
              <a:t>Khi</a:t>
            </a:r>
            <a:r>
              <a:rPr lang="en-US" dirty="0" smtClean="0"/>
              <a:t> </a:t>
            </a:r>
            <a:r>
              <a:rPr lang="en-US" dirty="0" err="1" smtClean="0"/>
              <a:t>gửi</a:t>
            </a:r>
            <a:r>
              <a:rPr lang="en-US" dirty="0" smtClean="0"/>
              <a:t> </a:t>
            </a:r>
            <a:r>
              <a:rPr lang="en-US" dirty="0" err="1" smtClean="0"/>
              <a:t>bản</a:t>
            </a:r>
            <a:r>
              <a:rPr lang="en-US" dirty="0" smtClean="0"/>
              <a:t> tin,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cản</a:t>
            </a:r>
            <a:r>
              <a:rPr lang="en-US" dirty="0" smtClean="0"/>
              <a:t> </a:t>
            </a:r>
            <a:r>
              <a:rPr lang="en-US" dirty="0" err="1" smtClean="0"/>
              <a:t>trở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tới</a:t>
            </a:r>
            <a:r>
              <a:rPr lang="en-US" dirty="0" smtClean="0"/>
              <a:t> </a:t>
            </a:r>
            <a:r>
              <a:rPr lang="en-US" dirty="0" err="1" smtClean="0"/>
              <a:t>đích</a:t>
            </a:r>
            <a:r>
              <a:rPr lang="en-US" dirty="0" smtClean="0"/>
              <a:t>, </a:t>
            </a:r>
            <a:r>
              <a:rPr lang="en-US" dirty="0" err="1" smtClean="0"/>
              <a:t>dù</a:t>
            </a:r>
            <a:r>
              <a:rPr lang="en-US" dirty="0" smtClean="0"/>
              <a:t> </a:t>
            </a:r>
            <a:r>
              <a:rPr lang="en-US" dirty="0" err="1" smtClean="0"/>
              <a:t>đó</a:t>
            </a:r>
            <a:r>
              <a:rPr lang="en-US" dirty="0" smtClean="0"/>
              <a:t> </a:t>
            </a:r>
            <a:r>
              <a:rPr lang="en-US" dirty="0" err="1" smtClean="0"/>
              <a:t>là</a:t>
            </a:r>
            <a:r>
              <a:rPr lang="en-US" dirty="0" smtClean="0"/>
              <a:t> </a:t>
            </a:r>
            <a:r>
              <a:rPr lang="en-US" dirty="0" err="1" smtClean="0"/>
              <a:t>thư</a:t>
            </a:r>
            <a:r>
              <a:rPr lang="en-US" dirty="0" smtClean="0"/>
              <a:t> </a:t>
            </a:r>
            <a:r>
              <a:rPr lang="en-US" dirty="0" err="1" smtClean="0"/>
              <a:t>điện</a:t>
            </a:r>
            <a:r>
              <a:rPr lang="en-US" dirty="0" smtClean="0"/>
              <a:t> </a:t>
            </a:r>
            <a:r>
              <a:rPr lang="en-US" dirty="0" err="1" smtClean="0"/>
              <a:t>tử</a:t>
            </a:r>
            <a:r>
              <a:rPr lang="en-US" dirty="0" smtClean="0"/>
              <a:t> hay tin chat. </a:t>
            </a:r>
            <a:r>
              <a:rPr lang="en-US" dirty="0" err="1" smtClean="0"/>
              <a:t>Địa</a:t>
            </a:r>
            <a:r>
              <a:rPr lang="en-US" dirty="0" smtClean="0"/>
              <a:t> </a:t>
            </a:r>
            <a:r>
              <a:rPr lang="en-US" dirty="0" err="1" smtClean="0"/>
              <a:t>chỉ</a:t>
            </a:r>
            <a:r>
              <a:rPr lang="en-US" dirty="0" smtClean="0"/>
              <a:t> </a:t>
            </a:r>
            <a:r>
              <a:rPr lang="en-US" dirty="0" err="1" smtClean="0"/>
              <a:t>không</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là</a:t>
            </a:r>
            <a:r>
              <a:rPr lang="en-US" dirty="0"/>
              <a:t> </a:t>
            </a:r>
            <a:r>
              <a:rPr lang="en-US" dirty="0" err="1" smtClean="0"/>
              <a:t>vấn</a:t>
            </a:r>
            <a:r>
              <a:rPr lang="en-US" dirty="0" smtClean="0"/>
              <a:t> </a:t>
            </a:r>
            <a:r>
              <a:rPr lang="en-US" dirty="0" err="1" smtClean="0"/>
              <a:t>đề</a:t>
            </a:r>
            <a:r>
              <a:rPr lang="en-US" dirty="0" smtClean="0"/>
              <a:t> </a:t>
            </a:r>
            <a:r>
              <a:rPr lang="en-US" dirty="0" err="1" smtClean="0"/>
              <a:t>duy</a:t>
            </a:r>
            <a:r>
              <a:rPr lang="en-US" dirty="0" smtClean="0"/>
              <a:t> </a:t>
            </a:r>
            <a:r>
              <a:rPr lang="en-US" dirty="0" err="1" smtClean="0"/>
              <a:t>nhất</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bị</a:t>
            </a:r>
            <a:r>
              <a:rPr lang="en-US" dirty="0" smtClean="0"/>
              <a:t> blocked </a:t>
            </a:r>
            <a:r>
              <a:rPr lang="en-US" dirty="0" err="1" smtClean="0"/>
              <a:t>bởi</a:t>
            </a:r>
            <a:r>
              <a:rPr lang="en-US" dirty="0" smtClean="0"/>
              <a:t> </a:t>
            </a:r>
            <a:r>
              <a:rPr lang="en-US" dirty="0" err="1" smtClean="0"/>
              <a:t>người</a:t>
            </a:r>
            <a:r>
              <a:rPr lang="en-US" dirty="0" smtClean="0"/>
              <a:t> </a:t>
            </a:r>
            <a:r>
              <a:rPr lang="en-US" dirty="0" err="1" smtClean="0"/>
              <a:t>nhận</a:t>
            </a:r>
            <a:r>
              <a:rPr lang="en-US" dirty="0" smtClean="0"/>
              <a:t> </a:t>
            </a:r>
            <a:r>
              <a:rPr lang="en-US" dirty="0" err="1" smtClean="0"/>
              <a:t>thư</a:t>
            </a:r>
            <a:r>
              <a:rPr lang="en-US" dirty="0" smtClean="0"/>
              <a:t> </a:t>
            </a:r>
            <a:r>
              <a:rPr lang="en-US" dirty="0" err="1" smtClean="0"/>
              <a:t>hoặc</a:t>
            </a:r>
            <a:r>
              <a:rPr lang="en-US" dirty="0" smtClean="0"/>
              <a:t> </a:t>
            </a:r>
            <a:r>
              <a:rPr lang="en-US" dirty="0" err="1" smtClean="0"/>
              <a:t>đối</a:t>
            </a:r>
            <a:r>
              <a:rPr lang="en-US" dirty="0" smtClean="0"/>
              <a:t> </a:t>
            </a:r>
            <a:r>
              <a:rPr lang="en-US" dirty="0" err="1" smtClean="0"/>
              <a:t>tượng</a:t>
            </a:r>
            <a:r>
              <a:rPr lang="en-US" dirty="0" smtClean="0"/>
              <a:t> chat, </a:t>
            </a:r>
            <a:r>
              <a:rPr lang="en-US" dirty="0" err="1" smtClean="0"/>
              <a:t>hoặc</a:t>
            </a:r>
            <a:r>
              <a:rPr lang="en-US" dirty="0" smtClean="0"/>
              <a:t> </a:t>
            </a:r>
            <a:r>
              <a:rPr lang="en-US" dirty="0" err="1" smtClean="0"/>
              <a:t>anh</a:t>
            </a:r>
            <a:r>
              <a:rPr lang="en-US" dirty="0" smtClean="0"/>
              <a:t> ta/ </a:t>
            </a:r>
            <a:r>
              <a:rPr lang="en-US" dirty="0" err="1" smtClean="0"/>
              <a:t>cô</a:t>
            </a:r>
            <a:r>
              <a:rPr lang="en-US" dirty="0" smtClean="0"/>
              <a:t> ta </a:t>
            </a:r>
            <a:r>
              <a:rPr lang="en-US" dirty="0" err="1" smtClean="0"/>
              <a:t>không</a:t>
            </a:r>
            <a:r>
              <a:rPr lang="en-US" dirty="0" smtClean="0"/>
              <a:t> </a:t>
            </a:r>
            <a:r>
              <a:rPr lang="en-US" dirty="0" err="1" smtClean="0"/>
              <a:t>có</a:t>
            </a:r>
            <a:r>
              <a:rPr lang="en-US" dirty="0" smtClean="0"/>
              <a:t> </a:t>
            </a:r>
            <a:r>
              <a:rPr lang="en-US" dirty="0" err="1" smtClean="0"/>
              <a:t>đủ</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để</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nhận</a:t>
            </a:r>
            <a:r>
              <a:rPr lang="en-US" dirty="0" smtClean="0"/>
              <a:t> </a:t>
            </a:r>
            <a:r>
              <a:rPr lang="en-US" dirty="0" err="1" smtClean="0"/>
              <a:t>thư</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này</a:t>
            </a:r>
            <a:r>
              <a:rPr lang="en-US" dirty="0" smtClean="0"/>
              <a:t>, </a:t>
            </a:r>
            <a:r>
              <a:rPr lang="en-US" dirty="0" err="1" smtClean="0"/>
              <a:t>bản</a:t>
            </a:r>
            <a:r>
              <a:rPr lang="en-US" dirty="0" smtClean="0"/>
              <a:t> tin </a:t>
            </a:r>
            <a:r>
              <a:rPr lang="en-US" dirty="0" err="1" smtClean="0"/>
              <a:t>gửi</a:t>
            </a:r>
            <a:r>
              <a:rPr lang="en-US" dirty="0" smtClean="0"/>
              <a:t> </a:t>
            </a:r>
            <a:r>
              <a:rPr lang="en-US" dirty="0" err="1" smtClean="0"/>
              <a:t>tới</a:t>
            </a:r>
            <a:r>
              <a:rPr lang="en-US" dirty="0" smtClean="0"/>
              <a:t> </a:t>
            </a:r>
            <a:r>
              <a:rPr lang="en-US" dirty="0" err="1" smtClean="0"/>
              <a:t>máy</a:t>
            </a:r>
            <a:r>
              <a:rPr lang="en-US" dirty="0" smtClean="0"/>
              <a:t> </a:t>
            </a:r>
            <a:r>
              <a:rPr lang="en-US" dirty="0" err="1" smtClean="0"/>
              <a:t>chủ</a:t>
            </a:r>
            <a:r>
              <a:rPr lang="en-US" dirty="0" smtClean="0"/>
              <a:t> </a:t>
            </a:r>
            <a:r>
              <a:rPr lang="en-US" dirty="0" err="1" smtClean="0"/>
              <a:t>sẽ</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mã</a:t>
            </a:r>
            <a:r>
              <a:rPr lang="en-US" dirty="0" smtClean="0"/>
              <a:t> </a:t>
            </a:r>
            <a:r>
              <a:rPr lang="en-US" dirty="0" err="1" smtClean="0"/>
              <a:t>lỗi</a:t>
            </a:r>
            <a:r>
              <a:rPr lang="en-US" dirty="0" smtClean="0"/>
              <a:t> </a:t>
            </a:r>
            <a:r>
              <a:rPr lang="en-US" dirty="0" err="1" smtClean="0"/>
              <a:t>và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sẽ</a:t>
            </a:r>
            <a:r>
              <a:rPr lang="en-US" dirty="0" smtClean="0"/>
              <a:t> </a:t>
            </a:r>
            <a:r>
              <a:rPr lang="en-US" dirty="0" err="1" smtClean="0"/>
              <a:t>hiểu</a:t>
            </a:r>
            <a:r>
              <a:rPr lang="en-US" dirty="0" smtClean="0"/>
              <a:t> </a:t>
            </a:r>
            <a:r>
              <a:rPr lang="en-US" dirty="0" err="1" smtClean="0"/>
              <a:t>và</a:t>
            </a:r>
            <a:r>
              <a:rPr lang="en-US" dirty="0" smtClean="0"/>
              <a:t> </a:t>
            </a:r>
            <a:r>
              <a:rPr lang="en-US" dirty="0" err="1" smtClean="0"/>
              <a:t>dịch</a:t>
            </a:r>
            <a:r>
              <a:rPr lang="en-US" dirty="0" smtClean="0"/>
              <a:t> </a:t>
            </a:r>
            <a:r>
              <a:rPr lang="en-US" dirty="0" err="1" smtClean="0"/>
              <a:t>nó</a:t>
            </a:r>
            <a:r>
              <a:rPr lang="en-US" dirty="0" smtClean="0"/>
              <a:t> </a:t>
            </a:r>
            <a:r>
              <a:rPr lang="en-US" dirty="0" err="1" smtClean="0"/>
              <a:t>thành</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hiểu</a:t>
            </a:r>
            <a:r>
              <a:rPr lang="en-US" dirty="0" smtClean="0"/>
              <a:t> </a:t>
            </a:r>
            <a:r>
              <a:rPr lang="en-US" dirty="0" err="1" smtClean="0"/>
              <a:t>được</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dùng</a:t>
            </a:r>
            <a:r>
              <a:rPr lang="en-US" dirty="0" smtClean="0"/>
              <a:t>.</a:t>
            </a:r>
            <a:endParaRPr lang="en-US" dirty="0" smtClean="0"/>
          </a:p>
        </p:txBody>
      </p:sp>
    </p:spTree>
    <p:extLst>
      <p:ext uri="{BB962C8B-B14F-4D97-AF65-F5344CB8AC3E}">
        <p14:creationId xmlns:p14="http://schemas.microsoft.com/office/powerpoint/2010/main" val="2889464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Nhắn</a:t>
            </a:r>
            <a:r>
              <a:rPr lang="en-US" dirty="0" smtClean="0"/>
              <a:t> tin/ Messaging</a:t>
            </a:r>
            <a:endParaRPr lang="es-ES" dirty="0"/>
          </a:p>
        </p:txBody>
      </p:sp>
      <p:sp>
        <p:nvSpPr>
          <p:cNvPr id="3" name="Marcador de contenido 2"/>
          <p:cNvSpPr>
            <a:spLocks noGrp="1"/>
          </p:cNvSpPr>
          <p:nvPr>
            <p:ph idx="1"/>
          </p:nvPr>
        </p:nvSpPr>
        <p:spPr/>
        <p:txBody>
          <a:bodyPr>
            <a:normAutofit/>
          </a:bodyPr>
          <a:lstStyle/>
          <a:p>
            <a:r>
              <a:rPr lang="en-US" dirty="0" err="1" smtClean="0"/>
              <a:t>Khác</a:t>
            </a:r>
            <a:r>
              <a:rPr lang="en-US" dirty="0" smtClean="0"/>
              <a:t> </a:t>
            </a:r>
            <a:r>
              <a:rPr lang="en-US" dirty="0" err="1" smtClean="0"/>
              <a:t>biệt</a:t>
            </a:r>
            <a:r>
              <a:rPr lang="en-US" dirty="0" smtClean="0"/>
              <a:t> </a:t>
            </a:r>
            <a:r>
              <a:rPr lang="en-US" dirty="0" err="1" smtClean="0"/>
              <a:t>giữa</a:t>
            </a:r>
            <a:r>
              <a:rPr lang="en-US" dirty="0" smtClean="0"/>
              <a:t> email </a:t>
            </a:r>
            <a:r>
              <a:rPr lang="en-US" dirty="0" err="1" smtClean="0"/>
              <a:t>và</a:t>
            </a:r>
            <a:r>
              <a:rPr lang="en-US" dirty="0" smtClean="0"/>
              <a:t> chat </a:t>
            </a:r>
            <a:r>
              <a:rPr lang="en-US" dirty="0" err="1" smtClean="0"/>
              <a:t>là</a:t>
            </a:r>
            <a:r>
              <a:rPr lang="en-US" dirty="0" smtClean="0"/>
              <a:t> </a:t>
            </a:r>
            <a:r>
              <a:rPr lang="en-US" dirty="0" err="1" smtClean="0"/>
              <a:t>khi</a:t>
            </a:r>
            <a:r>
              <a:rPr lang="en-US" dirty="0" smtClean="0"/>
              <a:t> chat </a:t>
            </a:r>
            <a:r>
              <a:rPr lang="en-US" dirty="0" err="1" smtClean="0"/>
              <a:t>mở</a:t>
            </a:r>
            <a:r>
              <a:rPr lang="en-US" dirty="0" smtClean="0"/>
              <a:t> </a:t>
            </a:r>
            <a:r>
              <a:rPr lang="en-US" dirty="0" err="1" smtClean="0"/>
              <a:t>và</a:t>
            </a:r>
            <a:r>
              <a:rPr lang="en-US" dirty="0" smtClean="0"/>
              <a:t> </a:t>
            </a:r>
            <a:r>
              <a:rPr lang="en-US" dirty="0" err="1" smtClean="0"/>
              <a:t>bạn</a:t>
            </a:r>
            <a:r>
              <a:rPr lang="en-US" dirty="0" smtClean="0"/>
              <a:t> </a:t>
            </a:r>
            <a:r>
              <a:rPr lang="en-US" dirty="0" err="1" smtClean="0"/>
              <a:t>lựa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muốn</a:t>
            </a:r>
            <a:r>
              <a:rPr lang="en-US" dirty="0" smtClean="0"/>
              <a:t> </a:t>
            </a:r>
            <a:r>
              <a:rPr lang="en-US" dirty="0" err="1" smtClean="0"/>
              <a:t>nói</a:t>
            </a:r>
            <a:r>
              <a:rPr lang="en-US" dirty="0" smtClean="0"/>
              <a:t> </a:t>
            </a:r>
            <a:r>
              <a:rPr lang="en-US" dirty="0" err="1" smtClean="0"/>
              <a:t>chuyện</a:t>
            </a:r>
            <a:r>
              <a:rPr lang="en-US" dirty="0" smtClean="0"/>
              <a:t> </a:t>
            </a:r>
            <a:r>
              <a:rPr lang="en-US" dirty="0" err="1" smtClean="0"/>
              <a:t>cùng</a:t>
            </a:r>
            <a:r>
              <a:rPr lang="en-US" dirty="0" smtClean="0"/>
              <a:t>, </a:t>
            </a:r>
            <a:r>
              <a:rPr lang="en-US" dirty="0" err="1" smtClean="0"/>
              <a:t>chươn</a:t>
            </a:r>
            <a:r>
              <a:rPr lang="en-US" dirty="0" err="1" smtClean="0"/>
              <a:t>g</a:t>
            </a:r>
            <a:r>
              <a:rPr lang="en-US" dirty="0" smtClean="0"/>
              <a:t> </a:t>
            </a:r>
            <a:r>
              <a:rPr lang="en-US" dirty="0" err="1" smtClean="0"/>
              <a:t>trình</a:t>
            </a:r>
            <a:r>
              <a:rPr lang="en-US" dirty="0" smtClean="0"/>
              <a:t> </a:t>
            </a:r>
            <a:r>
              <a:rPr lang="en-US" dirty="0" err="1" smtClean="0"/>
              <a:t>sẽ</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cho</a:t>
            </a:r>
            <a:r>
              <a:rPr lang="en-US" dirty="0" smtClean="0"/>
              <a:t> </a:t>
            </a:r>
            <a:r>
              <a:rPr lang="en-US" dirty="0" err="1" smtClean="0"/>
              <a:t>nhắn</a:t>
            </a:r>
            <a:r>
              <a:rPr lang="en-US" dirty="0" smtClean="0"/>
              <a:t> tin </a:t>
            </a:r>
            <a:r>
              <a:rPr lang="en-US" dirty="0" err="1" smtClean="0"/>
              <a:t>thoại</a:t>
            </a:r>
            <a:r>
              <a:rPr lang="en-US" dirty="0" smtClean="0"/>
              <a:t>, </a:t>
            </a:r>
            <a:r>
              <a:rPr lang="en-US" dirty="0" err="1" smtClean="0"/>
              <a:t>không</a:t>
            </a:r>
            <a:r>
              <a:rPr lang="en-US" dirty="0" smtClean="0"/>
              <a:t> </a:t>
            </a:r>
            <a:r>
              <a:rPr lang="en-US" dirty="0" err="1" smtClean="0"/>
              <a:t>có</a:t>
            </a:r>
            <a:r>
              <a:rPr lang="en-US" dirty="0" smtClean="0"/>
              <a:t> </a:t>
            </a:r>
            <a:r>
              <a:rPr lang="en-US" dirty="0" err="1" smtClean="0"/>
              <a:t>bất</a:t>
            </a:r>
            <a:r>
              <a:rPr lang="en-US" dirty="0" smtClean="0"/>
              <a:t> </a:t>
            </a:r>
            <a:r>
              <a:rPr lang="en-US" dirty="0" err="1" smtClean="0"/>
              <a:t>kỳ</a:t>
            </a:r>
            <a:r>
              <a:rPr lang="en-US" dirty="0" smtClean="0"/>
              <a:t> </a:t>
            </a:r>
            <a:r>
              <a:rPr lang="en-US" dirty="0" err="1" smtClean="0"/>
              <a:t>một</a:t>
            </a:r>
            <a:r>
              <a:rPr lang="en-US" dirty="0" smtClean="0"/>
              <a:t> </a:t>
            </a:r>
            <a:r>
              <a:rPr lang="en-US" dirty="0" err="1" smtClean="0"/>
              <a:t>lỗi</a:t>
            </a:r>
            <a:r>
              <a:rPr lang="en-US" dirty="0" smtClean="0"/>
              <a:t> </a:t>
            </a:r>
            <a:r>
              <a:rPr lang="en-US" dirty="0" err="1" smtClean="0"/>
              <a:t>nào</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khóa</a:t>
            </a:r>
            <a:r>
              <a:rPr lang="en-US" dirty="0" smtClean="0"/>
              <a:t> </a:t>
            </a:r>
            <a:r>
              <a:rPr lang="en-US" dirty="0" err="1" smtClean="0"/>
              <a:t>bạn</a:t>
            </a:r>
            <a:r>
              <a:rPr lang="en-US" dirty="0" smtClean="0"/>
              <a:t>, </a:t>
            </a:r>
            <a:r>
              <a:rPr lang="en-US" dirty="0" err="1" smtClean="0"/>
              <a:t>hoặc</a:t>
            </a:r>
            <a:r>
              <a:rPr lang="en-US" dirty="0" smtClean="0"/>
              <a:t> </a:t>
            </a:r>
            <a:r>
              <a:rPr lang="en-US" dirty="0" err="1" smtClean="0"/>
              <a:t>có</a:t>
            </a:r>
            <a:r>
              <a:rPr lang="en-US" dirty="0" smtClean="0"/>
              <a:t> </a:t>
            </a:r>
            <a:r>
              <a:rPr lang="en-US" dirty="0" err="1" smtClean="0"/>
              <a:t>thể</a:t>
            </a:r>
            <a:r>
              <a:rPr lang="en-US" dirty="0" smtClean="0"/>
              <a:t> offline </a:t>
            </a:r>
            <a:r>
              <a:rPr lang="en-US" dirty="0" err="1" smtClean="0"/>
              <a:t>và</a:t>
            </a:r>
            <a:r>
              <a:rPr lang="en-US" dirty="0" smtClean="0"/>
              <a:t> </a:t>
            </a:r>
            <a:r>
              <a:rPr lang="en-US" dirty="0" err="1" smtClean="0"/>
              <a:t>không</a:t>
            </a:r>
            <a:r>
              <a:rPr lang="en-US" dirty="0" smtClean="0"/>
              <a:t> </a:t>
            </a:r>
            <a:r>
              <a:rPr lang="en-US" dirty="0" err="1" smtClean="0"/>
              <a:t>nhận</a:t>
            </a:r>
            <a:r>
              <a:rPr lang="en-US" dirty="0" smtClean="0"/>
              <a:t> </a:t>
            </a:r>
            <a:r>
              <a:rPr lang="en-US" dirty="0" err="1" smtClean="0"/>
              <a:t>được</a:t>
            </a:r>
            <a:r>
              <a:rPr lang="en-US" dirty="0" smtClean="0"/>
              <a:t> messages. </a:t>
            </a:r>
            <a:r>
              <a:rPr lang="en-US" dirty="0" err="1" smtClean="0"/>
              <a:t>Ngoài</a:t>
            </a:r>
            <a:r>
              <a:rPr lang="en-US" dirty="0" smtClean="0"/>
              <a:t> </a:t>
            </a:r>
            <a:r>
              <a:rPr lang="en-US" dirty="0" err="1" smtClean="0"/>
              <a:t>điểm</a:t>
            </a:r>
            <a:r>
              <a:rPr lang="en-US" dirty="0" smtClean="0"/>
              <a:t> </a:t>
            </a:r>
            <a:r>
              <a:rPr lang="en-US" dirty="0" err="1" smtClean="0"/>
              <a:t>này</a:t>
            </a:r>
            <a:r>
              <a:rPr lang="en-US" dirty="0" smtClean="0"/>
              <a:t>, </a:t>
            </a:r>
            <a:r>
              <a:rPr lang="en-US" dirty="0" err="1" smtClean="0"/>
              <a:t>thì</a:t>
            </a:r>
            <a:r>
              <a:rPr lang="en-US" dirty="0" smtClean="0"/>
              <a:t> 2 </a:t>
            </a:r>
            <a:r>
              <a:rPr lang="en-US" dirty="0" err="1" smtClean="0"/>
              <a:t>tính</a:t>
            </a:r>
            <a:r>
              <a:rPr lang="en-US" dirty="0" smtClean="0"/>
              <a:t> </a:t>
            </a:r>
            <a:r>
              <a:rPr lang="en-US" dirty="0" err="1" smtClean="0"/>
              <a:t>năng</a:t>
            </a:r>
            <a:r>
              <a:rPr lang="en-US" dirty="0" smtClean="0"/>
              <a:t> </a:t>
            </a:r>
            <a:r>
              <a:rPr lang="en-US" dirty="0" err="1" smtClean="0"/>
              <a:t>này</a:t>
            </a:r>
            <a:r>
              <a:rPr lang="en-US" dirty="0" smtClean="0"/>
              <a:t> </a:t>
            </a:r>
            <a:r>
              <a:rPr lang="en-US" dirty="0" err="1" smtClean="0"/>
              <a:t>sẽ</a:t>
            </a:r>
            <a:r>
              <a:rPr lang="en-US" dirty="0" smtClean="0"/>
              <a:t> </a:t>
            </a:r>
            <a:r>
              <a:rPr lang="en-US" dirty="0" err="1" smtClean="0"/>
              <a:t>tương</a:t>
            </a:r>
            <a:r>
              <a:rPr lang="en-US" dirty="0" smtClean="0"/>
              <a:t> </a:t>
            </a:r>
            <a:r>
              <a:rPr lang="en-US" dirty="0" err="1" smtClean="0"/>
              <a:t>tự</a:t>
            </a:r>
            <a:r>
              <a:rPr lang="en-US" dirty="0" smtClean="0"/>
              <a:t>.</a:t>
            </a:r>
            <a:endParaRPr lang="en-US" dirty="0" smtClean="0"/>
          </a:p>
        </p:txBody>
      </p:sp>
    </p:spTree>
    <p:extLst>
      <p:ext uri="{BB962C8B-B14F-4D97-AF65-F5344CB8AC3E}">
        <p14:creationId xmlns:p14="http://schemas.microsoft.com/office/powerpoint/2010/main" val="2889464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Thông</a:t>
            </a:r>
            <a:r>
              <a:rPr lang="en-US" dirty="0"/>
              <a:t> </a:t>
            </a:r>
            <a:r>
              <a:rPr lang="en-US" dirty="0" err="1"/>
              <a:t>điệp</a:t>
            </a:r>
            <a:endParaRPr lang="en-US" dirty="0"/>
          </a:p>
        </p:txBody>
      </p:sp>
      <p:sp>
        <p:nvSpPr>
          <p:cNvPr id="3" name="Marcador de contenido 2"/>
          <p:cNvSpPr>
            <a:spLocks noGrp="1"/>
          </p:cNvSpPr>
          <p:nvPr>
            <p:ph idx="1"/>
          </p:nvPr>
        </p:nvSpPr>
        <p:spPr/>
        <p:txBody>
          <a:bodyPr>
            <a:normAutofit fontScale="70000" lnSpcReduction="20000"/>
          </a:bodyPr>
          <a:lstStyle/>
          <a:p>
            <a:r>
              <a:rPr lang="en-US" dirty="0" err="1" smtClean="0"/>
              <a:t>Gửi</a:t>
            </a:r>
            <a:r>
              <a:rPr lang="en-US" dirty="0" smtClean="0"/>
              <a:t> </a:t>
            </a:r>
            <a:r>
              <a:rPr lang="en-US" dirty="0" err="1" smtClean="0"/>
              <a:t>một</a:t>
            </a:r>
            <a:r>
              <a:rPr lang="en-US" dirty="0" smtClean="0"/>
              <a:t> email </a:t>
            </a:r>
            <a:r>
              <a:rPr lang="en-US" dirty="0" err="1" smtClean="0"/>
              <a:t>trong</a:t>
            </a:r>
            <a:r>
              <a:rPr lang="en-US" dirty="0" smtClean="0"/>
              <a:t> .NET </a:t>
            </a:r>
            <a:r>
              <a:rPr lang="en-US" dirty="0" err="1" smtClean="0"/>
              <a:t>sẽ</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với</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sau</a:t>
            </a:r>
            <a:r>
              <a:rPr lang="en-US" dirty="0" smtClean="0"/>
              <a:t>:</a:t>
            </a:r>
            <a:endParaRPr lang="en-US" dirty="0"/>
          </a:p>
          <a:p>
            <a:pPr marL="0" indent="0">
              <a:buNone/>
            </a:pPr>
            <a:r>
              <a:rPr lang="en-US" dirty="0" smtClean="0"/>
              <a:t> </a:t>
            </a:r>
            <a:endParaRPr lang="en-US" dirty="0"/>
          </a:p>
          <a:p>
            <a:pPr marL="0" indent="0">
              <a:buNone/>
            </a:pPr>
            <a:r>
              <a:rPr lang="en-US" dirty="0" smtClean="0"/>
              <a:t>try</a:t>
            </a:r>
            <a:br>
              <a:rPr lang="en-US" dirty="0" smtClean="0"/>
            </a:br>
            <a:r>
              <a:rPr lang="en-US" dirty="0" smtClean="0"/>
              <a:t>{</a:t>
            </a:r>
            <a:br>
              <a:rPr lang="en-US" dirty="0" smtClean="0"/>
            </a:br>
            <a:r>
              <a:rPr lang="en-US" dirty="0" smtClean="0"/>
              <a:t>// Send email </a:t>
            </a:r>
            <a:br>
              <a:rPr lang="en-US" dirty="0" smtClean="0"/>
            </a:br>
            <a:r>
              <a:rPr lang="en-US" dirty="0" smtClean="0"/>
              <a:t>WebMail.Send(to:"someone@example.com", subject: "Email example" + customerEmail, body: customerRequest ); </a:t>
            </a:r>
            <a:br>
              <a:rPr lang="en-US" dirty="0" smtClean="0"/>
            </a:br>
            <a:r>
              <a:rPr lang="en-US" dirty="0" smtClean="0"/>
              <a:t>}</a:t>
            </a:r>
            <a:br>
              <a:rPr lang="en-US" dirty="0" smtClean="0"/>
            </a:br>
            <a:r>
              <a:rPr lang="en-US" dirty="0" smtClean="0"/>
              <a:t>catch (Exception ex )</a:t>
            </a:r>
            <a:br>
              <a:rPr lang="en-US" dirty="0" smtClean="0"/>
            </a:br>
            <a:r>
              <a:rPr lang="en-US" dirty="0" smtClean="0"/>
              <a:t>{</a:t>
            </a:r>
            <a:br>
              <a:rPr lang="en-US" dirty="0" smtClean="0"/>
            </a:br>
            <a:r>
              <a:rPr lang="en-US" dirty="0" smtClean="0"/>
              <a:t>&lt;text&gt;@ex&lt;/text&gt; </a:t>
            </a:r>
            <a:br>
              <a:rPr lang="en-US" dirty="0" smtClean="0"/>
            </a:br>
            <a:r>
              <a:rPr lang="en-US" dirty="0" smtClean="0"/>
              <a:t>}</a:t>
            </a:r>
            <a:endParaRPr lang="en-US" dirty="0"/>
          </a:p>
          <a:p>
            <a:pPr marL="0" indent="0">
              <a:buNone/>
            </a:pPr>
            <a:r>
              <a:rPr lang="en-US" dirty="0" smtClean="0"/>
              <a:t> </a:t>
            </a:r>
            <a:endParaRPr lang="en-US" dirty="0"/>
          </a:p>
          <a:p>
            <a:r>
              <a:rPr lang="en-US" dirty="0" err="1" smtClean="0"/>
              <a:t>Chúng</a:t>
            </a:r>
            <a:r>
              <a:rPr lang="en-US" dirty="0" smtClean="0"/>
              <a:t> </a:t>
            </a:r>
            <a:r>
              <a:rPr lang="en-US" dirty="0" err="1" smtClean="0"/>
              <a:t>tôi</a:t>
            </a:r>
            <a:r>
              <a:rPr lang="en-US" dirty="0" smtClean="0"/>
              <a:t> </a:t>
            </a:r>
            <a:r>
              <a:rPr lang="en-US" dirty="0" err="1" smtClean="0"/>
              <a:t>sẽ</a:t>
            </a:r>
            <a:r>
              <a:rPr lang="en-US" dirty="0" smtClean="0"/>
              <a:t> </a:t>
            </a:r>
            <a:r>
              <a:rPr lang="en-US" dirty="0" err="1" smtClean="0"/>
              <a:t>giải</a:t>
            </a:r>
            <a:r>
              <a:rPr lang="en-US" dirty="0" smtClean="0"/>
              <a:t> </a:t>
            </a:r>
            <a:r>
              <a:rPr lang="en-US" dirty="0" err="1" smtClean="0"/>
              <a:t>thích</a:t>
            </a:r>
            <a:r>
              <a:rPr lang="en-US" dirty="0" smtClean="0"/>
              <a:t> </a:t>
            </a:r>
            <a:r>
              <a:rPr lang="en-US" dirty="0" err="1" smtClean="0"/>
              <a:t>ký</a:t>
            </a:r>
            <a:r>
              <a:rPr lang="en-US" dirty="0" smtClean="0"/>
              <a:t> </a:t>
            </a:r>
            <a:r>
              <a:rPr lang="en-US" dirty="0" err="1" smtClean="0"/>
              <a:t>hơn</a:t>
            </a:r>
            <a:r>
              <a:rPr lang="en-US" dirty="0" smtClean="0"/>
              <a:t>, </a:t>
            </a:r>
            <a:r>
              <a:rPr lang="en-US" dirty="0" err="1" smtClean="0"/>
              <a:t>khi</a:t>
            </a:r>
            <a:r>
              <a:rPr lang="en-US" dirty="0" smtClean="0"/>
              <a:t> </a:t>
            </a:r>
            <a:r>
              <a:rPr lang="en-US" dirty="0" err="1" smtClean="0"/>
              <a:t>bạn</a:t>
            </a:r>
            <a:r>
              <a:rPr lang="en-US" dirty="0" smtClean="0"/>
              <a:t> </a:t>
            </a:r>
            <a:r>
              <a:rPr lang="en-US" dirty="0" err="1" smtClean="0"/>
              <a:t>tiếp</a:t>
            </a:r>
            <a:r>
              <a:rPr lang="en-US" dirty="0" smtClean="0"/>
              <a:t> </a:t>
            </a:r>
            <a:r>
              <a:rPr lang="en-US" dirty="0" err="1" smtClean="0"/>
              <a:t>tục</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riêng</a:t>
            </a:r>
            <a:r>
              <a:rPr lang="en-US" dirty="0" smtClean="0"/>
              <a:t> </a:t>
            </a:r>
            <a:r>
              <a:rPr lang="en-US" dirty="0" err="1" smtClean="0"/>
              <a:t>mình</a:t>
            </a:r>
            <a:r>
              <a:rPr lang="en-US" dirty="0" smtClean="0"/>
              <a:t>. </a:t>
            </a:r>
            <a:endParaRPr lang="en-US" dirty="0"/>
          </a:p>
        </p:txBody>
      </p:sp>
    </p:spTree>
    <p:extLst>
      <p:ext uri="{BB962C8B-B14F-4D97-AF65-F5344CB8AC3E}">
        <p14:creationId xmlns:p14="http://schemas.microsoft.com/office/powerpoint/2010/main" val="350627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Web </a:t>
            </a:r>
            <a:r>
              <a:rPr lang="en-US" dirty="0" err="1" smtClean="0"/>
              <a:t>động</a:t>
            </a:r>
            <a:endParaRPr lang="en-US" dirty="0"/>
          </a:p>
        </p:txBody>
      </p:sp>
      <p:sp>
        <p:nvSpPr>
          <p:cNvPr id="3" name="Marcador de contenido 2"/>
          <p:cNvSpPr>
            <a:spLocks noGrp="1"/>
          </p:cNvSpPr>
          <p:nvPr>
            <p:ph idx="1"/>
          </p:nvPr>
        </p:nvSpPr>
        <p:spPr/>
        <p:txBody>
          <a:bodyPr>
            <a:normAutofit fontScale="92500" lnSpcReduction="10000"/>
          </a:bodyPr>
          <a:lstStyle/>
          <a:p>
            <a:r>
              <a:rPr lang="en-US" dirty="0" err="1" smtClean="0"/>
              <a:t>Một</a:t>
            </a:r>
            <a:r>
              <a:rPr lang="en-US" dirty="0" smtClean="0"/>
              <a:t> </a:t>
            </a:r>
            <a:r>
              <a:rPr lang="en-US" dirty="0" err="1" smtClean="0"/>
              <a:t>trang</a:t>
            </a:r>
            <a:r>
              <a:rPr lang="en-US" dirty="0" smtClean="0"/>
              <a:t> web </a:t>
            </a:r>
            <a:r>
              <a:rPr lang="en-US" dirty="0" err="1" smtClean="0"/>
              <a:t>động</a:t>
            </a:r>
            <a:r>
              <a:rPr lang="en-US" dirty="0" smtClean="0"/>
              <a:t> </a:t>
            </a:r>
            <a:r>
              <a:rPr lang="en-US" dirty="0" err="1" smtClean="0"/>
              <a:t>là</a:t>
            </a:r>
            <a:r>
              <a:rPr lang="en-US" dirty="0" smtClean="0"/>
              <a:t> </a:t>
            </a:r>
            <a:r>
              <a:rPr lang="en-US" dirty="0" err="1" smtClean="0"/>
              <a:t>trang</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Khi</a:t>
            </a:r>
            <a:r>
              <a:rPr lang="en-US" dirty="0" smtClean="0"/>
              <a:t> </a:t>
            </a:r>
            <a:r>
              <a:rPr lang="en-US" dirty="0" err="1" smtClean="0"/>
              <a:t>máy</a:t>
            </a:r>
            <a:r>
              <a:rPr lang="en-US" dirty="0" smtClean="0"/>
              <a:t> </a:t>
            </a:r>
            <a:r>
              <a:rPr lang="en-US" dirty="0" err="1" smtClean="0"/>
              <a:t>chủ</a:t>
            </a:r>
            <a:r>
              <a:rPr lang="en-US" dirty="0" smtClean="0"/>
              <a:t> web </a:t>
            </a:r>
            <a:r>
              <a:rPr lang="en-US" dirty="0" err="1" smtClean="0"/>
              <a:t>nhận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từ</a:t>
            </a:r>
            <a:r>
              <a:rPr lang="en-US" dirty="0" smtClean="0"/>
              <a:t> </a:t>
            </a:r>
            <a:r>
              <a:rPr lang="en-US" dirty="0" err="1" smtClean="0"/>
              <a:t>một</a:t>
            </a:r>
            <a:r>
              <a:rPr lang="en-US" dirty="0" smtClean="0"/>
              <a:t> </a:t>
            </a:r>
            <a:r>
              <a:rPr lang="en-US" dirty="0" err="1" smtClean="0"/>
              <a:t>trang</a:t>
            </a:r>
            <a:r>
              <a:rPr lang="en-US" dirty="0" smtClean="0"/>
              <a:t>, </a:t>
            </a:r>
            <a:r>
              <a:rPr lang="en-US" dirty="0" err="1" smtClean="0"/>
              <a:t>trang</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tạo</a:t>
            </a:r>
            <a:r>
              <a:rPr lang="en-US" dirty="0" smtClean="0"/>
              <a:t> </a:t>
            </a:r>
            <a:r>
              <a:rPr lang="en-US" dirty="0" err="1" smtClean="0"/>
              <a:t>ra</a:t>
            </a:r>
            <a:r>
              <a:rPr lang="en-US" dirty="0" smtClean="0"/>
              <a:t> </a:t>
            </a:r>
            <a:r>
              <a:rPr lang="en-US" dirty="0" err="1" smtClean="0"/>
              <a:t>nhờ</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phản</a:t>
            </a:r>
            <a:r>
              <a:rPr lang="en-US" dirty="0" smtClean="0"/>
              <a:t> </a:t>
            </a:r>
            <a:r>
              <a:rPr lang="en-US" dirty="0" err="1" smtClean="0"/>
              <a:t>hồi</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từ</a:t>
            </a:r>
            <a:r>
              <a:rPr lang="en-US" dirty="0" smtClean="0"/>
              <a:t> </a:t>
            </a:r>
            <a:r>
              <a:rPr lang="en-US" dirty="0" err="1" smtClean="0"/>
              <a:t>trang</a:t>
            </a:r>
            <a:r>
              <a:rPr lang="en-US" dirty="0" smtClean="0"/>
              <a:t>.</a:t>
            </a:r>
            <a:endParaRPr lang="en-US" dirty="0" smtClean="0"/>
          </a:p>
          <a:p>
            <a:r>
              <a:rPr lang="en-US" dirty="0" err="1" smtClean="0"/>
              <a:t>Nói</a:t>
            </a:r>
            <a:r>
              <a:rPr lang="en-US" dirty="0" smtClean="0"/>
              <a:t> </a:t>
            </a:r>
            <a:r>
              <a:rPr lang="en-US" dirty="0" err="1" smtClean="0"/>
              <a:t>chung</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trang</a:t>
            </a:r>
            <a:r>
              <a:rPr lang="en-US" dirty="0" smtClean="0"/>
              <a:t> web </a:t>
            </a:r>
            <a:r>
              <a:rPr lang="en-US" dirty="0" err="1" smtClean="0"/>
              <a:t>động</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tới</a:t>
            </a:r>
            <a:r>
              <a:rPr lang="en-US" dirty="0" smtClean="0"/>
              <a:t> </a:t>
            </a:r>
            <a:r>
              <a:rPr lang="en-US" dirty="0" err="1" smtClean="0"/>
              <a:t>bất</a:t>
            </a:r>
            <a:r>
              <a:rPr lang="en-US" dirty="0" smtClean="0"/>
              <a:t> </a:t>
            </a:r>
            <a:r>
              <a:rPr lang="en-US" dirty="0" err="1" smtClean="0"/>
              <a:t>kỳ</a:t>
            </a:r>
            <a:r>
              <a:rPr lang="en-US" dirty="0" smtClean="0"/>
              <a:t> </a:t>
            </a:r>
            <a:r>
              <a:rPr lang="en-US" dirty="0" err="1" smtClean="0"/>
              <a:t>một</a:t>
            </a:r>
            <a:r>
              <a:rPr lang="en-US" dirty="0" smtClean="0"/>
              <a:t> </a:t>
            </a:r>
            <a:r>
              <a:rPr lang="en-US" dirty="0" err="1" smtClean="0"/>
              <a:t>trang</a:t>
            </a:r>
            <a:r>
              <a:rPr lang="en-US" dirty="0" smtClean="0"/>
              <a:t> </a:t>
            </a:r>
            <a:r>
              <a:rPr lang="en-US" dirty="0" err="1" smtClean="0"/>
              <a:t>đặc</a:t>
            </a:r>
            <a:r>
              <a:rPr lang="en-US" dirty="0" smtClean="0"/>
              <a:t> </a:t>
            </a:r>
            <a:r>
              <a:rPr lang="en-US" dirty="0" err="1" smtClean="0"/>
              <a:t>thù</a:t>
            </a:r>
            <a:r>
              <a:rPr lang="en-US" dirty="0" smtClean="0"/>
              <a:t> </a:t>
            </a:r>
            <a:r>
              <a:rPr lang="en-US" dirty="0" err="1" smtClean="0"/>
              <a:t>nào</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theo</a:t>
            </a:r>
            <a:r>
              <a:rPr lang="en-US" dirty="0" smtClean="0"/>
              <a:t> </a:t>
            </a:r>
            <a:r>
              <a:rPr lang="en-US" dirty="0" err="1" smtClean="0"/>
              <a:t>các</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cho</a:t>
            </a:r>
            <a:r>
              <a:rPr lang="en-US" dirty="0" smtClean="0"/>
              <a:t> </a:t>
            </a:r>
            <a:r>
              <a:rPr lang="en-US" b="1" dirty="0" err="1" smtClean="0"/>
              <a:t>mỗi</a:t>
            </a:r>
            <a:r>
              <a:rPr lang="en-US" b="1" dirty="0" smtClean="0"/>
              <a:t> </a:t>
            </a:r>
            <a:r>
              <a:rPr lang="en-US" b="1" dirty="0" err="1" smtClean="0"/>
              <a:t>người</a:t>
            </a:r>
            <a:r>
              <a:rPr lang="en-US" b="1" dirty="0" smtClean="0"/>
              <a:t> </a:t>
            </a:r>
            <a:r>
              <a:rPr lang="en-US" b="1" dirty="0" err="1" smtClean="0"/>
              <a:t>dùng</a:t>
            </a:r>
            <a:r>
              <a:rPr lang="en-US" b="1" dirty="0" smtClean="0"/>
              <a:t>, </a:t>
            </a:r>
            <a:r>
              <a:rPr lang="en-US" b="1" dirty="0" err="1" smtClean="0"/>
              <a:t>vào</a:t>
            </a:r>
            <a:r>
              <a:rPr lang="en-US" b="1" dirty="0" smtClean="0"/>
              <a:t> </a:t>
            </a:r>
            <a:r>
              <a:rPr lang="en-US" b="1" dirty="0" err="1" smtClean="0"/>
              <a:t>mọi</a:t>
            </a:r>
            <a:r>
              <a:rPr lang="en-US" b="1" dirty="0" smtClean="0"/>
              <a:t> </a:t>
            </a:r>
            <a:r>
              <a:rPr lang="en-US" b="1" dirty="0" err="1" smtClean="0"/>
              <a:t>thời</a:t>
            </a:r>
            <a:r>
              <a:rPr lang="en-US" b="1" dirty="0" smtClean="0"/>
              <a:t> </a:t>
            </a:r>
            <a:r>
              <a:rPr lang="en-US" b="1" dirty="0" err="1" smtClean="0"/>
              <a:t>điểm</a:t>
            </a:r>
            <a:r>
              <a:rPr lang="en-US" b="1" dirty="0" smtClean="0"/>
              <a:t> </a:t>
            </a:r>
            <a:r>
              <a:rPr lang="en-US" b="1" dirty="0" err="1" smtClean="0"/>
              <a:t>trang</a:t>
            </a:r>
            <a:r>
              <a:rPr lang="en-US" b="1" dirty="0" smtClean="0"/>
              <a:t> </a:t>
            </a:r>
            <a:r>
              <a:rPr lang="en-US" b="1" dirty="0" err="1" smtClean="0"/>
              <a:t>được</a:t>
            </a:r>
            <a:r>
              <a:rPr lang="en-US" b="1" dirty="0" smtClean="0"/>
              <a:t> </a:t>
            </a:r>
            <a:r>
              <a:rPr lang="en-US" b="1" dirty="0" err="1" smtClean="0"/>
              <a:t>làm</a:t>
            </a:r>
            <a:r>
              <a:rPr lang="en-US" b="1" dirty="0" smtClean="0"/>
              <a:t> </a:t>
            </a:r>
            <a:r>
              <a:rPr lang="en-US" b="1" dirty="0" err="1" smtClean="0"/>
              <a:t>mới</a:t>
            </a:r>
            <a:r>
              <a:rPr lang="en-US" b="1" dirty="0" smtClean="0"/>
              <a:t> </a:t>
            </a:r>
            <a:r>
              <a:rPr lang="en-US" b="1" dirty="0" err="1" smtClean="0"/>
              <a:t>hoặc</a:t>
            </a:r>
            <a:r>
              <a:rPr lang="en-US" b="1" dirty="0" smtClean="0"/>
              <a:t> </a:t>
            </a:r>
            <a:r>
              <a:rPr lang="en-US" b="1" dirty="0" err="1" smtClean="0"/>
              <a:t>bởi</a:t>
            </a:r>
            <a:r>
              <a:rPr lang="en-US" b="1" dirty="0" smtClean="0"/>
              <a:t> </a:t>
            </a:r>
            <a:r>
              <a:rPr lang="en-US" b="1" dirty="0" err="1" smtClean="0"/>
              <a:t>các</a:t>
            </a:r>
            <a:r>
              <a:rPr lang="en-US" b="1" dirty="0" smtClean="0"/>
              <a:t> </a:t>
            </a:r>
            <a:r>
              <a:rPr lang="en-US" b="1" dirty="0" err="1" smtClean="0"/>
              <a:t>hành</a:t>
            </a:r>
            <a:r>
              <a:rPr lang="en-US" b="1" dirty="0" smtClean="0"/>
              <a:t> </a:t>
            </a:r>
            <a:r>
              <a:rPr lang="en-US" b="1" dirty="0" err="1" smtClean="0"/>
              <a:t>động</a:t>
            </a:r>
            <a:r>
              <a:rPr lang="en-US" b="1" dirty="0" smtClean="0"/>
              <a:t> </a:t>
            </a:r>
            <a:r>
              <a:rPr lang="en-US" b="1" dirty="0" err="1" smtClean="0"/>
              <a:t>đặc</a:t>
            </a:r>
            <a:r>
              <a:rPr lang="en-US" b="1" dirty="0" smtClean="0"/>
              <a:t> </a:t>
            </a:r>
            <a:r>
              <a:rPr lang="en-US" b="1" dirty="0" err="1" smtClean="0"/>
              <a:t>thù</a:t>
            </a:r>
            <a:r>
              <a:rPr lang="en-US" b="1" dirty="0" smtClean="0"/>
              <a:t> </a:t>
            </a:r>
            <a:r>
              <a:rPr lang="en-US" b="1" dirty="0" err="1" smtClean="0"/>
              <a:t>khi</a:t>
            </a:r>
            <a:r>
              <a:rPr lang="en-US" b="1" dirty="0" smtClean="0"/>
              <a:t> </a:t>
            </a:r>
            <a:r>
              <a:rPr lang="en-US" b="1" dirty="0" err="1" smtClean="0"/>
              <a:t>người</a:t>
            </a:r>
            <a:r>
              <a:rPr lang="en-US" b="1" dirty="0" smtClean="0"/>
              <a:t> </a:t>
            </a:r>
            <a:r>
              <a:rPr lang="en-US" b="1" dirty="0" err="1" smtClean="0"/>
              <a:t>dùng</a:t>
            </a:r>
            <a:r>
              <a:rPr lang="en-US" b="1" dirty="0" smtClean="0"/>
              <a:t> </a:t>
            </a:r>
            <a:r>
              <a:rPr lang="en-US" b="1" dirty="0" err="1" smtClean="0"/>
              <a:t>lướt</a:t>
            </a:r>
            <a:r>
              <a:rPr lang="en-US" b="1" dirty="0" smtClean="0"/>
              <a:t> web</a:t>
            </a:r>
            <a:r>
              <a:rPr lang="en-US" b="1" dirty="0" smtClean="0"/>
              <a:t>.</a:t>
            </a:r>
            <a:endParaRPr lang="en-US" b="1" dirty="0" smtClean="0"/>
          </a:p>
          <a:p>
            <a:endParaRPr lang="en-US" b="1" dirty="0"/>
          </a:p>
        </p:txBody>
      </p:sp>
    </p:spTree>
    <p:extLst>
      <p:ext uri="{BB962C8B-B14F-4D97-AF65-F5344CB8AC3E}">
        <p14:creationId xmlns:p14="http://schemas.microsoft.com/office/powerpoint/2010/main" val="180982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Định</a:t>
            </a:r>
            <a:r>
              <a:rPr lang="en-US" dirty="0" smtClean="0"/>
              <a:t> </a:t>
            </a:r>
            <a:r>
              <a:rPr lang="en-US" dirty="0" err="1" smtClean="0"/>
              <a:t>hướng</a:t>
            </a:r>
            <a:r>
              <a:rPr lang="en-US" dirty="0" smtClean="0"/>
              <a:t> </a:t>
            </a:r>
            <a:r>
              <a:rPr lang="en-US" dirty="0" err="1" smtClean="0"/>
              <a:t>có</a:t>
            </a:r>
            <a:r>
              <a:rPr lang="en-US" dirty="0" smtClean="0"/>
              <a:t> </a:t>
            </a:r>
            <a:r>
              <a:rPr lang="en-US" dirty="0" err="1" smtClean="0"/>
              <a:t>điều</a:t>
            </a:r>
            <a:r>
              <a:rPr lang="en-US" dirty="0" smtClean="0"/>
              <a:t> </a:t>
            </a:r>
            <a:r>
              <a:rPr lang="en-US" dirty="0" err="1" smtClean="0"/>
              <a:t>kiện</a:t>
            </a:r>
            <a:endParaRPr lang="en-US" dirty="0"/>
          </a:p>
        </p:txBody>
      </p:sp>
      <p:sp>
        <p:nvSpPr>
          <p:cNvPr id="3" name="Marcador de contenido 2"/>
          <p:cNvSpPr>
            <a:spLocks noGrp="1"/>
          </p:cNvSpPr>
          <p:nvPr>
            <p:ph idx="1"/>
          </p:nvPr>
        </p:nvSpPr>
        <p:spPr/>
        <p:txBody>
          <a:bodyPr>
            <a:noAutofit/>
          </a:bodyPr>
          <a:lstStyle/>
          <a:p>
            <a:r>
              <a:rPr lang="en-US" sz="2400" dirty="0" err="1" smtClean="0">
                <a:latin typeface="Arial" panose="020B0604020202020204" pitchFamily="34" charset="0"/>
                <a:cs typeface="Arial" panose="020B0604020202020204" pitchFamily="34" charset="0"/>
              </a:rPr>
              <a:t>Trang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ngôn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ngữ</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nào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chủ</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web,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sinh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trước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gửi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trạm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hoặc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chạy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máy</a:t>
            </a:r>
            <a:r>
              <a:rPr lang="en-US" sz="2400" dirty="0" smtClean="0">
                <a:latin typeface="Arial" panose="020B0604020202020204" pitchFamily="34" charset="0"/>
                <a:cs typeface="Arial" panose="020B0604020202020204" pitchFamily="34" charset="0"/>
              </a:rPr>
              <a:t> PC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hoàn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trước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thị</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duyệt</a:t>
            </a:r>
            <a:r>
              <a:rPr lang="en-US"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Điều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này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khái </a:t>
            </a:r>
            <a:r>
              <a:rPr lang="vi-VN" sz="2400" dirty="0">
                <a:latin typeface="Arial" panose="020B0604020202020204" pitchFamily="34" charset="0"/>
                <a:cs typeface="Arial" panose="020B0604020202020204" pitchFamily="34" charset="0"/>
              </a:rPr>
              <a:t>niệm về điều </a:t>
            </a:r>
            <a:r>
              <a:rPr lang="vi-VN" sz="2400" dirty="0" smtClean="0">
                <a:latin typeface="Arial" panose="020B0604020202020204" pitchFamily="34" charset="0"/>
                <a:cs typeface="Arial" panose="020B0604020202020204" pitchFamily="34" charset="0"/>
              </a:rPr>
              <a:t>kiện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hướng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trang</a:t>
            </a:r>
            <a:r>
              <a:rPr lang="vi-VN" sz="2400" dirty="0" smtClean="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trong đó bao gồm dữ liệu hoặc màn hình nhất định có thể được hiển thị hoặc không </a:t>
            </a:r>
            <a:r>
              <a:rPr lang="en-US" sz="2400" dirty="0" err="1" smtClean="0">
                <a:latin typeface="Arial" panose="020B0604020202020204" pitchFamily="34" charset="0"/>
                <a:cs typeface="Arial" panose="020B0604020202020204" pitchFamily="34" charset="0"/>
              </a:rPr>
              <a:t>theo</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giá </a:t>
            </a:r>
            <a:r>
              <a:rPr lang="vi-VN" sz="2400" dirty="0">
                <a:latin typeface="Arial" panose="020B0604020202020204" pitchFamily="34" charset="0"/>
                <a:cs typeface="Arial" panose="020B0604020202020204" pitchFamily="34" charset="0"/>
              </a:rPr>
              <a:t>trị của một điều kiện, tùy thuộc vào hành động của người dùng. Trong chương này, chúng ta sẽ thấy những ví dụ đầu tiên về cách </a:t>
            </a:r>
            <a:r>
              <a:rPr lang="en-US" sz="2400" dirty="0" err="1" smtClean="0">
                <a:latin typeface="Arial" panose="020B0604020202020204" pitchFamily="34" charset="0"/>
                <a:cs typeface="Arial" panose="020B0604020202020204" pitchFamily="34" charset="0"/>
              </a:rPr>
              <a:t>tiến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hành</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điều </a:t>
            </a:r>
            <a:r>
              <a:rPr lang="vi-VN" sz="2400" dirty="0">
                <a:latin typeface="Arial" panose="020B0604020202020204" pitchFamily="34" charset="0"/>
                <a:cs typeface="Arial" panose="020B0604020202020204" pitchFamily="34" charset="0"/>
              </a:rPr>
              <a:t>này trong</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NET.</a:t>
            </a:r>
          </a:p>
        </p:txBody>
      </p:sp>
    </p:spTree>
    <p:extLst>
      <p:ext uri="{BB962C8B-B14F-4D97-AF65-F5344CB8AC3E}">
        <p14:creationId xmlns:p14="http://schemas.microsoft.com/office/powerpoint/2010/main" val="172812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MVC</a:t>
            </a:r>
            <a:endParaRPr lang="es-ES" dirty="0"/>
          </a:p>
        </p:txBody>
      </p:sp>
      <p:sp>
        <p:nvSpPr>
          <p:cNvPr id="3" name="Marcador de contenido 2"/>
          <p:cNvSpPr>
            <a:spLocks noGrp="1"/>
          </p:cNvSpPr>
          <p:nvPr>
            <p:ph idx="1"/>
          </p:nvPr>
        </p:nvSpPr>
        <p:spPr/>
        <p:txBody>
          <a:bodyPr>
            <a:normAutofit fontScale="77500" lnSpcReduction="20000"/>
          </a:bodyPr>
          <a:lstStyle/>
          <a:p>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ngành</a:t>
            </a:r>
            <a:r>
              <a:rPr lang="en-US" dirty="0" smtClean="0">
                <a:latin typeface="Arial" panose="020B0604020202020204" pitchFamily="34" charset="0"/>
                <a:cs typeface="Arial" panose="020B0604020202020204" pitchFamily="34" charset="0"/>
              </a:rPr>
              <a:t> CNTT, </a:t>
            </a:r>
            <a:r>
              <a:rPr lang="en-US" dirty="0" smtClean="0">
                <a:latin typeface="Arial" panose="020B0604020202020204" pitchFamily="34" charset="0"/>
                <a:cs typeface="Arial" panose="020B0604020202020204" pitchFamily="34" charset="0"/>
              </a:rPr>
              <a:t>MVC </a:t>
            </a:r>
            <a:r>
              <a:rPr lang="en-US" dirty="0" err="1" smtClean="0">
                <a:latin typeface="Arial" panose="020B0604020202020204" pitchFamily="34" charset="0"/>
                <a:cs typeface="Arial" panose="020B0604020202020204" pitchFamily="34" charset="0"/>
              </a:rPr>
              <a:t>đơn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Model–View–Controller</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MVC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loại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trừ</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cái</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pattern </a:t>
            </a: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Mô hình này chia hệ thống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các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nhờ</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tạo </a:t>
            </a:r>
            <a:r>
              <a:rPr lang="vi-VN" dirty="0">
                <a:latin typeface="Arial" panose="020B0604020202020204" pitchFamily="34" charset="0"/>
                <a:cs typeface="Arial" panose="020B0604020202020204" pitchFamily="34" charset="0"/>
              </a:rPr>
              <a:t>điều kiện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chương</a:t>
            </a:r>
            <a:r>
              <a:rPr lang="vi-VN"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vi-VN"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Vậy</a:t>
            </a:r>
            <a:r>
              <a:rPr lang="en-US" dirty="0" smtClean="0">
                <a:latin typeface="Arial" panose="020B0604020202020204" pitchFamily="34" charset="0"/>
                <a:cs typeface="Arial" panose="020B0604020202020204" pitchFamily="34" charset="0"/>
              </a:rPr>
              <a:t> l</a:t>
            </a:r>
            <a:r>
              <a:rPr lang="vi-VN" dirty="0" smtClean="0">
                <a:latin typeface="Arial" panose="020B0604020202020204" pitchFamily="34" charset="0"/>
                <a:cs typeface="Arial" panose="020B0604020202020204" pitchFamily="34" charset="0"/>
              </a:rPr>
              <a:t>àm </a:t>
            </a:r>
            <a:r>
              <a:rPr lang="vi-VN" dirty="0">
                <a:latin typeface="Arial" panose="020B0604020202020204" pitchFamily="34" charset="0"/>
                <a:cs typeface="Arial" panose="020B0604020202020204" pitchFamily="34" charset="0"/>
              </a:rPr>
              <a:t>thế nào để mô hình phân chia hệ </a:t>
            </a:r>
            <a:r>
              <a:rPr lang="vi-VN" dirty="0" smtClean="0">
                <a:latin typeface="Arial" panose="020B0604020202020204" pitchFamily="34" charset="0"/>
                <a:cs typeface="Arial" panose="020B0604020202020204" pitchFamily="34" charset="0"/>
              </a:rPr>
              <a:t>thống?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này</a:t>
            </a:r>
            <a:r>
              <a:rPr lang="en-US" dirty="0" smtClean="0">
                <a:latin typeface="Arial" panose="020B0604020202020204" pitchFamily="34" charset="0"/>
                <a:cs typeface="Arial" panose="020B0604020202020204" pitchFamily="34" charset="0"/>
              </a:rPr>
              <a:t> chia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thành </a:t>
            </a:r>
            <a:r>
              <a:rPr lang="vi-VN" dirty="0">
                <a:latin typeface="Arial" panose="020B0604020202020204" pitchFamily="34" charset="0"/>
                <a:cs typeface="Arial" panose="020B0604020202020204" pitchFamily="34" charset="0"/>
              </a:rPr>
              <a:t>ba phần chính: Model </a:t>
            </a:r>
            <a:r>
              <a:rPr lang="vi-VN" dirty="0" smtClean="0">
                <a:latin typeface="Arial" panose="020B0604020202020204" pitchFamily="34" charset="0"/>
                <a:cs typeface="Arial" panose="020B0604020202020204" pitchFamily="34" charset="0"/>
              </a:rPr>
              <a:t>(mọi </a:t>
            </a:r>
            <a:r>
              <a:rPr lang="vi-VN" dirty="0">
                <a:latin typeface="Arial" panose="020B0604020202020204" pitchFamily="34" charset="0"/>
                <a:cs typeface="Arial" panose="020B0604020202020204" pitchFamily="34" charset="0"/>
              </a:rPr>
              <a:t>thứ </a:t>
            </a:r>
            <a:r>
              <a:rPr lang="en-US" dirty="0" err="1" smtClean="0">
                <a:latin typeface="Arial" panose="020B0604020202020204" pitchFamily="34" charset="0"/>
                <a:cs typeface="Arial" panose="020B0604020202020204" pitchFamily="34" charset="0"/>
              </a:rPr>
              <a:t>phải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hệ </a:t>
            </a:r>
            <a:r>
              <a:rPr lang="vi-VN" dirty="0">
                <a:latin typeface="Arial" panose="020B0604020202020204" pitchFamily="34" charset="0"/>
                <a:cs typeface="Arial" panose="020B0604020202020204" pitchFamily="34" charset="0"/>
              </a:rPr>
              <a:t>thống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minh </a:t>
            </a:r>
            <a:r>
              <a:rPr lang="vi-VN" dirty="0" smtClean="0">
                <a:latin typeface="Arial" panose="020B0604020202020204" pitchFamily="34" charset="0"/>
                <a:cs typeface="Arial" panose="020B0604020202020204" pitchFamily="34" charset="0"/>
              </a:rPr>
              <a:t>và </a:t>
            </a:r>
            <a:r>
              <a:rPr lang="vi-VN" dirty="0">
                <a:latin typeface="Arial" panose="020B0604020202020204" pitchFamily="34" charset="0"/>
                <a:cs typeface="Arial" panose="020B0604020202020204" pitchFamily="34" charset="0"/>
              </a:rPr>
              <a:t>dữ liệu), Views (giao diện người dùng) và các bộ điều khiển (có thể là khái niệm khó khăn nhất để hiểu, và nó đề cập đến những gì nhận ra hành động của người dùng và thực hiện các hành động).</a:t>
            </a:r>
          </a:p>
          <a:p>
            <a:pPr marL="0" indent="0">
              <a:buNone/>
            </a:pPr>
            <a:endParaRPr lang="en-US" dirty="0"/>
          </a:p>
        </p:txBody>
      </p:sp>
    </p:spTree>
    <p:extLst>
      <p:ext uri="{BB962C8B-B14F-4D97-AF65-F5344CB8AC3E}">
        <p14:creationId xmlns:p14="http://schemas.microsoft.com/office/powerpoint/2010/main" val="348824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MVC</a:t>
            </a:r>
            <a:endParaRPr lang="es-ES" dirty="0"/>
          </a:p>
        </p:txBody>
      </p:sp>
      <p:sp>
        <p:nvSpPr>
          <p:cNvPr id="3" name="Marcador de contenido 2"/>
          <p:cNvSpPr>
            <a:spLocks noGrp="1"/>
          </p:cNvSpPr>
          <p:nvPr>
            <p:ph idx="1"/>
          </p:nvPr>
        </p:nvSpPr>
        <p:spPr/>
        <p:txBody>
          <a:bodyPr>
            <a:normAutofit fontScale="85000" lnSpcReduction="20000"/>
          </a:bodyPr>
          <a:lstStyle/>
          <a:p>
            <a:r>
              <a:rPr lang="en-US" dirty="0" err="1" smtClean="0"/>
              <a:t>Hãy</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hóa</a:t>
            </a:r>
            <a:r>
              <a:rPr lang="en-US" dirty="0" smtClean="0"/>
              <a:t>: </a:t>
            </a:r>
            <a:r>
              <a:rPr lang="en-US" dirty="0" err="1" smtClean="0"/>
              <a:t>nhìn</a:t>
            </a:r>
            <a:r>
              <a:rPr lang="en-US" dirty="0" smtClean="0"/>
              <a:t> </a:t>
            </a:r>
            <a:r>
              <a:rPr lang="en-US" dirty="0" err="1" smtClean="0"/>
              <a:t>vào</a:t>
            </a:r>
            <a:r>
              <a:rPr lang="en-US" dirty="0" smtClean="0"/>
              <a:t> 1 </a:t>
            </a:r>
            <a:r>
              <a:rPr lang="en-US" dirty="0" err="1" smtClean="0"/>
              <a:t>trang</a:t>
            </a:r>
            <a:r>
              <a:rPr lang="en-US" dirty="0" smtClean="0"/>
              <a:t> web </a:t>
            </a:r>
            <a:r>
              <a:rPr lang="en-US" dirty="0" err="1" smtClean="0"/>
              <a:t>mà</a:t>
            </a:r>
            <a:r>
              <a:rPr lang="en-US" dirty="0" smtClean="0"/>
              <a:t> </a:t>
            </a:r>
            <a:r>
              <a:rPr lang="en-US" dirty="0" err="1" smtClean="0"/>
              <a:t>bạn</a:t>
            </a:r>
            <a:r>
              <a:rPr lang="en-US" dirty="0" smtClean="0"/>
              <a:t> </a:t>
            </a:r>
            <a:r>
              <a:rPr lang="en-US" dirty="0" err="1" smtClean="0"/>
              <a:t>đang</a:t>
            </a:r>
            <a:r>
              <a:rPr lang="en-US" dirty="0" smtClean="0"/>
              <a:t> </a:t>
            </a:r>
            <a:r>
              <a:rPr lang="en-US" dirty="0" err="1" smtClean="0"/>
              <a:t>lướt</a:t>
            </a:r>
            <a:r>
              <a:rPr lang="en-US" dirty="0" smtClean="0"/>
              <a:t>. </a:t>
            </a:r>
            <a:r>
              <a:rPr lang="en-US" dirty="0" err="1" smtClean="0"/>
              <a:t>Điều</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bạn</a:t>
            </a:r>
            <a:r>
              <a:rPr lang="en-US" dirty="0" smtClean="0"/>
              <a:t> </a:t>
            </a:r>
            <a:r>
              <a:rPr lang="en-US" dirty="0" err="1" smtClean="0"/>
              <a:t>thấy</a:t>
            </a:r>
            <a:r>
              <a:rPr lang="en-US" dirty="0" smtClean="0"/>
              <a:t> </a:t>
            </a:r>
            <a:r>
              <a:rPr lang="en-US" dirty="0" err="1" smtClean="0"/>
              <a:t>là</a:t>
            </a:r>
            <a:r>
              <a:rPr lang="en-US" dirty="0" smtClean="0"/>
              <a:t> </a:t>
            </a:r>
            <a:r>
              <a:rPr lang="en-US" dirty="0" err="1" smtClean="0"/>
              <a:t>màn</a:t>
            </a:r>
            <a:r>
              <a:rPr lang="en-US" dirty="0" smtClean="0"/>
              <a:t> </a:t>
            </a:r>
            <a:r>
              <a:rPr lang="en-US" dirty="0" err="1" smtClean="0"/>
              <a:t>hình</a:t>
            </a:r>
            <a:r>
              <a:rPr lang="en-US" dirty="0" smtClean="0"/>
              <a:t> </a:t>
            </a:r>
            <a:r>
              <a:rPr lang="en-US" dirty="0" err="1" smtClean="0"/>
              <a:t>hoặc</a:t>
            </a:r>
            <a:r>
              <a:rPr lang="en-US" dirty="0" smtClean="0"/>
              <a:t> </a:t>
            </a:r>
            <a:r>
              <a:rPr lang="en-US" dirty="0" err="1" smtClean="0"/>
              <a:t>chỉ</a:t>
            </a:r>
            <a:r>
              <a:rPr lang="en-US" dirty="0" smtClean="0"/>
              <a:t> </a:t>
            </a:r>
            <a:r>
              <a:rPr lang="en-US" dirty="0" err="1" smtClean="0"/>
              <a:t>mục</a:t>
            </a:r>
            <a:r>
              <a:rPr lang="en-US" dirty="0" smtClean="0"/>
              <a:t> </a:t>
            </a:r>
            <a:r>
              <a:rPr lang="en-US" dirty="0" smtClean="0"/>
              <a:t>Index</a:t>
            </a:r>
            <a:r>
              <a:rPr lang="en-US" dirty="0" smtClean="0"/>
              <a:t>. </a:t>
            </a:r>
            <a:r>
              <a:rPr lang="en-US" dirty="0" err="1" smtClean="0"/>
              <a:t>Trên</a:t>
            </a:r>
            <a:r>
              <a:rPr lang="en-US" dirty="0" smtClean="0"/>
              <a:t> </a:t>
            </a:r>
            <a:r>
              <a:rPr lang="en-US" dirty="0" err="1" smtClean="0"/>
              <a:t>mà</a:t>
            </a:r>
            <a:r>
              <a:rPr lang="en-US" dirty="0" err="1" smtClean="0"/>
              <a:t>n</a:t>
            </a:r>
            <a:r>
              <a:rPr lang="en-US" dirty="0" smtClean="0"/>
              <a:t> </a:t>
            </a:r>
            <a:r>
              <a:rPr lang="en-US" dirty="0" err="1" smtClean="0"/>
              <a:t>hình</a:t>
            </a:r>
            <a:r>
              <a:rPr lang="en-US" dirty="0" smtClean="0"/>
              <a:t> </a:t>
            </a:r>
            <a:r>
              <a:rPr lang="en-US" dirty="0" err="1" smtClean="0"/>
              <a:t>này</a:t>
            </a:r>
            <a:r>
              <a:rPr lang="en-US" dirty="0" smtClean="0"/>
              <a:t>, </a:t>
            </a:r>
            <a:r>
              <a:rPr lang="en-US" dirty="0" err="1" smtClean="0"/>
              <a:t>bạn</a:t>
            </a:r>
            <a:r>
              <a:rPr lang="en-US" dirty="0" smtClean="0"/>
              <a:t> </a:t>
            </a:r>
            <a:r>
              <a:rPr lang="en-US" dirty="0" err="1" smtClean="0"/>
              <a:t>sẽ</a:t>
            </a:r>
            <a:r>
              <a:rPr lang="en-US" dirty="0" smtClean="0"/>
              <a:t> </a:t>
            </a:r>
            <a:r>
              <a:rPr lang="en-US" dirty="0" err="1" smtClean="0"/>
              <a:t>tìm</a:t>
            </a:r>
            <a:r>
              <a:rPr lang="en-US" dirty="0" smtClean="0"/>
              <a:t> </a:t>
            </a:r>
            <a:r>
              <a:rPr lang="en-US" dirty="0" err="1" smtClean="0"/>
              <a:t>thấy</a:t>
            </a:r>
            <a:r>
              <a:rPr lang="en-US" dirty="0" smtClean="0"/>
              <a:t> menu, </a:t>
            </a:r>
            <a:r>
              <a:rPr lang="en-US" dirty="0" err="1" smtClean="0"/>
              <a:t>nhờ</a:t>
            </a:r>
            <a:r>
              <a:rPr lang="en-US" dirty="0" smtClean="0"/>
              <a: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quốc</a:t>
            </a:r>
            <a:r>
              <a:rPr lang="en-US" dirty="0" smtClean="0"/>
              <a:t> </a:t>
            </a:r>
            <a:r>
              <a:rPr lang="en-US" dirty="0" err="1" smtClean="0"/>
              <a:t>gia</a:t>
            </a:r>
            <a:r>
              <a:rPr lang="en-US" dirty="0" smtClean="0"/>
              <a:t>. </a:t>
            </a:r>
            <a:r>
              <a:rPr lang="en-US" dirty="0" err="1" smtClean="0"/>
              <a:t>Sau</a:t>
            </a:r>
            <a:r>
              <a:rPr lang="en-US" dirty="0" smtClean="0"/>
              <a:t> </a:t>
            </a:r>
            <a:r>
              <a:rPr lang="en-US" dirty="0" err="1" smtClean="0"/>
              <a:t>khi</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quốc</a:t>
            </a:r>
            <a:r>
              <a:rPr lang="en-US" dirty="0" smtClean="0"/>
              <a:t> </a:t>
            </a:r>
            <a:r>
              <a:rPr lang="en-US" dirty="0" err="1" smtClean="0"/>
              <a:t>gia</a:t>
            </a:r>
            <a:r>
              <a:rPr lang="en-US" dirty="0" smtClean="0"/>
              <a:t>, </a:t>
            </a:r>
            <a:r>
              <a:rPr lang="en-US" dirty="0" err="1" smtClean="0"/>
              <a:t>bảng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sẽ</a:t>
            </a:r>
            <a:r>
              <a:rPr lang="en-US" dirty="0" smtClean="0"/>
              <a:t> </a:t>
            </a:r>
            <a:r>
              <a:rPr lang="en-US" dirty="0" err="1" smtClean="0"/>
              <a:t>gửi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này</a:t>
            </a:r>
            <a:r>
              <a:rPr lang="en-US" dirty="0" smtClean="0"/>
              <a:t> </a:t>
            </a:r>
            <a:r>
              <a:rPr lang="en-US" dirty="0" err="1" smtClean="0"/>
              <a:t>tới</a:t>
            </a:r>
            <a:r>
              <a:rPr lang="en-US" dirty="0" smtClean="0"/>
              <a:t> </a:t>
            </a:r>
            <a:r>
              <a:rPr lang="en-US" dirty="0" err="1" smtClean="0"/>
              <a:t>mô</a:t>
            </a:r>
            <a:r>
              <a:rPr lang="en-US" dirty="0" smtClean="0"/>
              <a:t> </a:t>
            </a:r>
            <a:r>
              <a:rPr lang="en-US" dirty="0" err="1" smtClean="0"/>
              <a:t>hình</a:t>
            </a:r>
            <a:r>
              <a:rPr lang="en-US" dirty="0" smtClean="0"/>
              <a:t>, </a:t>
            </a:r>
            <a:r>
              <a:rPr lang="en-US" dirty="0" err="1" smtClean="0"/>
              <a:t>theo</a:t>
            </a:r>
            <a:r>
              <a:rPr lang="en-US" dirty="0" smtClean="0"/>
              <a:t> </a:t>
            </a:r>
            <a:r>
              <a:rPr lang="en-US" dirty="0" err="1" smtClean="0"/>
              <a:t>đó</a:t>
            </a:r>
            <a:r>
              <a:rPr lang="en-US" dirty="0" smtClean="0"/>
              <a:t>, </a:t>
            </a:r>
            <a:r>
              <a:rPr lang="en-US" dirty="0" err="1" smtClean="0"/>
              <a:t>sẽ</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tỉnh</a:t>
            </a:r>
            <a:r>
              <a:rPr lang="en-US" dirty="0" smtClean="0"/>
              <a:t> </a:t>
            </a:r>
            <a:r>
              <a:rPr lang="en-US" dirty="0" err="1" smtClean="0"/>
              <a:t>hoặc</a:t>
            </a:r>
            <a:r>
              <a:rPr lang="en-US" dirty="0" smtClean="0"/>
              <a:t> bang </a:t>
            </a:r>
            <a:r>
              <a:rPr lang="en-US" dirty="0" err="1" smtClean="0"/>
              <a:t>dựa</a:t>
            </a:r>
            <a:r>
              <a:rPr lang="en-US" dirty="0" smtClean="0"/>
              <a:t> </a:t>
            </a:r>
            <a:r>
              <a:rPr lang="en-US" dirty="0" err="1" smtClean="0"/>
              <a:t>vào</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lập</a:t>
            </a:r>
            <a:r>
              <a:rPr lang="en-US" dirty="0" smtClean="0"/>
              <a:t>, </a:t>
            </a:r>
            <a:r>
              <a:rPr lang="en-US" dirty="0" err="1" smtClean="0"/>
              <a:t>và</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sẽ</a:t>
            </a:r>
            <a:r>
              <a:rPr lang="en-US" dirty="0" smtClean="0"/>
              <a:t> </a:t>
            </a:r>
            <a:r>
              <a:rPr lang="en-US" dirty="0" err="1" smtClean="0"/>
              <a:t>thể</a:t>
            </a:r>
            <a:r>
              <a:rPr lang="en-US" dirty="0" smtClean="0"/>
              <a:t> </a:t>
            </a:r>
            <a:r>
              <a:rPr lang="en-US" dirty="0" err="1" smtClean="0"/>
              <a:t>hiện</a:t>
            </a:r>
            <a:r>
              <a:rPr lang="en-US" dirty="0" smtClean="0"/>
              <a:t> menu </a:t>
            </a: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phù</a:t>
            </a:r>
            <a:r>
              <a:rPr lang="en-US" dirty="0" smtClean="0"/>
              <a:t> </a:t>
            </a:r>
            <a:r>
              <a:rPr lang="en-US" dirty="0" err="1" smtClean="0"/>
              <a:t>hợp</a:t>
            </a:r>
            <a:r>
              <a:rPr lang="en-US" dirty="0" smtClean="0"/>
              <a:t>.</a:t>
            </a:r>
            <a:endParaRPr lang="en-US" dirty="0" smtClean="0"/>
          </a:p>
          <a:p>
            <a:r>
              <a:rPr lang="en-US" dirty="0" smtClean="0"/>
              <a:t>Theo </a:t>
            </a:r>
            <a:r>
              <a:rPr lang="en-US" dirty="0" err="1" smtClean="0"/>
              <a:t>đó</a:t>
            </a:r>
            <a:r>
              <a:rPr lang="en-US" dirty="0" smtClean="0"/>
              <a:t>, </a:t>
            </a:r>
            <a:r>
              <a:rPr lang="en-US" dirty="0" err="1" smtClean="0"/>
              <a:t>sẽ</a:t>
            </a:r>
            <a:r>
              <a:rPr lang="en-US" dirty="0" smtClean="0"/>
              <a:t> </a:t>
            </a:r>
            <a:r>
              <a:rPr lang="en-US" dirty="0" err="1" smtClean="0"/>
              <a:t>có</a:t>
            </a:r>
            <a:r>
              <a:rPr lang="en-US" dirty="0" smtClean="0"/>
              <a:t> 3 </a:t>
            </a:r>
            <a:r>
              <a:rPr lang="en-US" dirty="0" err="1" smtClean="0"/>
              <a:t>phần</a:t>
            </a:r>
            <a:r>
              <a:rPr lang="en-US" dirty="0" smtClean="0"/>
              <a:t> </a:t>
            </a:r>
            <a:r>
              <a:rPr lang="en-US" dirty="0" err="1" smtClean="0"/>
              <a:t>trong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mỗi</a:t>
            </a:r>
            <a:r>
              <a:rPr lang="en-US" dirty="0" smtClean="0"/>
              <a:t> </a:t>
            </a:r>
            <a:r>
              <a:rPr lang="en-US" dirty="0" err="1" smtClean="0"/>
              <a:t>phần</a:t>
            </a:r>
            <a:r>
              <a:rPr lang="en-US" dirty="0" smtClean="0"/>
              <a:t> </a:t>
            </a:r>
            <a:r>
              <a:rPr lang="en-US" dirty="0" err="1" smtClean="0"/>
              <a:t>sẽ</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khu</a:t>
            </a:r>
            <a:r>
              <a:rPr lang="en-US" dirty="0" smtClean="0"/>
              <a:t> </a:t>
            </a:r>
            <a:r>
              <a:rPr lang="en-US" dirty="0" err="1" smtClean="0"/>
              <a:t>vực</a:t>
            </a:r>
            <a:r>
              <a:rPr lang="en-US" dirty="0" smtClean="0"/>
              <a:t> </a:t>
            </a:r>
            <a:r>
              <a:rPr lang="en-US" dirty="0" err="1" smtClean="0"/>
              <a:t>khác</a:t>
            </a:r>
            <a:r>
              <a:rPr lang="en-US" dirty="0" smtClean="0"/>
              <a:t> </a:t>
            </a:r>
            <a:r>
              <a:rPr lang="en-US" dirty="0" err="1" smtClean="0"/>
              <a:t>nhau</a:t>
            </a:r>
            <a:r>
              <a:rPr lang="en-US" dirty="0" smtClean="0"/>
              <a:t> </a:t>
            </a:r>
            <a:r>
              <a:rPr lang="en-US" dirty="0" err="1" smtClean="0"/>
              <a:t>để</a:t>
            </a:r>
            <a:r>
              <a:rPr lang="en-US" dirty="0" smtClean="0"/>
              <a:t> </a:t>
            </a:r>
            <a:r>
              <a:rPr lang="en-US" dirty="0" err="1" smtClean="0"/>
              <a:t>việc</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trở</a:t>
            </a:r>
            <a:r>
              <a:rPr lang="en-US" dirty="0" smtClean="0"/>
              <a:t> </a:t>
            </a:r>
            <a:r>
              <a:rPr lang="en-US" dirty="0" err="1" smtClean="0"/>
              <a:t>nên</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hơn</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cũng</a:t>
            </a:r>
            <a:r>
              <a:rPr lang="en-US" dirty="0" smtClean="0"/>
              <a:t> </a:t>
            </a:r>
            <a:r>
              <a:rPr lang="en-US" dirty="0" err="1" smtClean="0"/>
              <a:t>sẽ</a:t>
            </a:r>
            <a:r>
              <a:rPr lang="en-US" dirty="0" smtClean="0"/>
              <a:t> </a:t>
            </a:r>
            <a:r>
              <a:rPr lang="en-US" dirty="0" err="1" smtClean="0"/>
              <a:t>hỗ</a:t>
            </a:r>
            <a:r>
              <a:rPr lang="en-US" dirty="0" smtClean="0"/>
              <a:t> </a:t>
            </a:r>
            <a:r>
              <a:rPr lang="en-US" dirty="0" err="1" smtClean="0"/>
              <a:t>trợ</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và</a:t>
            </a:r>
            <a:r>
              <a:rPr lang="en-US" dirty="0" smtClean="0"/>
              <a:t> </a:t>
            </a:r>
            <a:r>
              <a:rPr lang="en-US" dirty="0" err="1" smtClean="0"/>
              <a:t>bảo</a:t>
            </a:r>
            <a:r>
              <a:rPr lang="en-US" dirty="0" smtClean="0"/>
              <a:t> </a:t>
            </a:r>
            <a:r>
              <a:rPr lang="en-US" dirty="0" err="1" smtClean="0"/>
              <a:t>trì</a:t>
            </a:r>
            <a:r>
              <a:rPr lang="en-US" dirty="0" smtClean="0"/>
              <a:t>, </a:t>
            </a:r>
            <a:r>
              <a:rPr lang="en-US" dirty="0" err="1" smtClean="0"/>
              <a:t>bởi</a:t>
            </a:r>
            <a:r>
              <a:rPr lang="en-US" dirty="0" smtClean="0"/>
              <a:t> </a:t>
            </a:r>
            <a:r>
              <a:rPr lang="en-US" dirty="0" err="1" smtClean="0"/>
              <a:t>mỗi</a:t>
            </a:r>
            <a:r>
              <a:rPr lang="en-US" dirty="0" smtClean="0"/>
              <a:t> </a:t>
            </a:r>
            <a:r>
              <a:rPr lang="en-US" dirty="0" err="1" smtClean="0"/>
              <a:t>phần</a:t>
            </a:r>
            <a:r>
              <a:rPr lang="en-US" dirty="0" smtClean="0"/>
              <a:t> </a:t>
            </a:r>
            <a:r>
              <a:rPr lang="en-US" dirty="0" err="1" smtClean="0"/>
              <a:t>sẽ</a:t>
            </a:r>
            <a:r>
              <a:rPr lang="en-US" dirty="0" smtClean="0"/>
              <a:t> </a:t>
            </a:r>
            <a:r>
              <a:rPr lang="en-US" dirty="0" err="1" smtClean="0"/>
              <a:t>nhỏ</a:t>
            </a:r>
            <a:r>
              <a:rPr lang="en-US" dirty="0" smtClean="0"/>
              <a:t> </a:t>
            </a:r>
            <a:r>
              <a:rPr lang="en-US" dirty="0" err="1" smtClean="0"/>
              <a:t>hơn</a:t>
            </a:r>
            <a:r>
              <a:rPr lang="en-US" dirty="0" smtClean="0"/>
              <a:t> </a:t>
            </a:r>
            <a:r>
              <a:rPr lang="en-US" dirty="0" err="1" smtClean="0"/>
              <a:t>toàn</a:t>
            </a:r>
            <a:r>
              <a:rPr lang="en-US" dirty="0" smtClean="0"/>
              <a:t> </a:t>
            </a:r>
            <a:r>
              <a:rPr lang="en-US" dirty="0" err="1" smtClean="0"/>
              <a:t>thể</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smtClean="0"/>
              <a:t>.</a:t>
            </a:r>
            <a:endParaRPr lang="en-US" dirty="0" smtClean="0"/>
          </a:p>
          <a:p>
            <a:endParaRPr lang="en-US" dirty="0"/>
          </a:p>
        </p:txBody>
      </p:sp>
    </p:spTree>
    <p:extLst>
      <p:ext uri="{BB962C8B-B14F-4D97-AF65-F5344CB8AC3E}">
        <p14:creationId xmlns:p14="http://schemas.microsoft.com/office/powerpoint/2010/main" val="206754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Chu </a:t>
            </a:r>
            <a:r>
              <a:rPr lang="en-US" dirty="0" err="1" smtClean="0"/>
              <a:t>trình</a:t>
            </a:r>
            <a:r>
              <a:rPr lang="en-US" dirty="0" smtClean="0"/>
              <a:t> </a:t>
            </a:r>
            <a:r>
              <a:rPr lang="en-US" dirty="0" err="1" smtClean="0"/>
              <a:t>chung</a:t>
            </a:r>
            <a:r>
              <a:rPr lang="en-US" dirty="0" smtClean="0"/>
              <a:t> </a:t>
            </a:r>
            <a:r>
              <a:rPr lang="en-US" dirty="0" err="1" smtClean="0"/>
              <a:t>của</a:t>
            </a:r>
            <a:r>
              <a:rPr lang="en-US" dirty="0" smtClean="0"/>
              <a:t> MVC</a:t>
            </a:r>
            <a:endParaRPr lang="en-US" dirty="0"/>
          </a:p>
        </p:txBody>
      </p:sp>
      <p:sp>
        <p:nvSpPr>
          <p:cNvPr id="3" name="Marcador de contenido 2"/>
          <p:cNvSpPr>
            <a:spLocks noGrp="1"/>
          </p:cNvSpPr>
          <p:nvPr>
            <p:ph idx="1"/>
          </p:nvPr>
        </p:nvSpPr>
        <p:spPr/>
        <p:txBody>
          <a:bodyPr>
            <a:normAutofit fontScale="77500" lnSpcReduction="20000"/>
          </a:bodyPr>
          <a:lstStyle/>
          <a:p>
            <a:r>
              <a:rPr lang="en-US" dirty="0" err="1" smtClean="0"/>
              <a:t>Nói</a:t>
            </a:r>
            <a:r>
              <a:rPr lang="en-US" dirty="0" smtClean="0"/>
              <a:t> </a:t>
            </a:r>
            <a:r>
              <a:rPr lang="en-US" dirty="0" err="1" smtClean="0"/>
              <a:t>chung</a:t>
            </a:r>
            <a:r>
              <a:rPr lang="en-US" dirty="0" smtClean="0"/>
              <a:t>, </a:t>
            </a:r>
            <a:r>
              <a:rPr lang="en-US" dirty="0" err="1" smtClean="0"/>
              <a:t>chu</a:t>
            </a:r>
            <a:r>
              <a:rPr lang="en-US" dirty="0" smtClean="0"/>
              <a:t> </a:t>
            </a:r>
            <a:r>
              <a:rPr lang="en-US" dirty="0" err="1" smtClean="0"/>
              <a:t>trình</a:t>
            </a:r>
            <a:r>
              <a:rPr lang="en-US" dirty="0" smtClean="0"/>
              <a:t> MVC </a:t>
            </a:r>
            <a:r>
              <a:rPr lang="en-US" dirty="0" err="1" smtClean="0"/>
              <a:t>của</a:t>
            </a:r>
            <a:r>
              <a:rPr lang="en-US" dirty="0" smtClean="0"/>
              <a:t> </a:t>
            </a:r>
            <a:r>
              <a:rPr lang="en-US" dirty="0" err="1" smtClean="0"/>
              <a:t>một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sẽ</a:t>
            </a:r>
            <a:r>
              <a:rPr lang="en-US" dirty="0" smtClean="0"/>
              <a:t> </a:t>
            </a:r>
            <a:r>
              <a:rPr lang="en-US" dirty="0" err="1" smtClean="0"/>
              <a:t>như</a:t>
            </a:r>
            <a:r>
              <a:rPr lang="en-US" dirty="0" smtClean="0"/>
              <a:t> </a:t>
            </a:r>
            <a:r>
              <a:rPr lang="en-US" dirty="0" err="1" smtClean="0"/>
              <a:t>sau</a:t>
            </a:r>
            <a:r>
              <a:rPr lang="en-US" dirty="0" smtClean="0"/>
              <a:t>:</a:t>
            </a:r>
            <a:endParaRPr lang="en-US" dirty="0"/>
          </a:p>
          <a:p>
            <a:pPr lvl="1"/>
            <a:r>
              <a:rPr lang="en-US" dirty="0" err="1" smtClean="0"/>
              <a:t>Người</a:t>
            </a:r>
            <a:r>
              <a:rPr lang="en-US" dirty="0" smtClean="0"/>
              <a:t> </a:t>
            </a:r>
            <a:r>
              <a:rPr lang="en-US" dirty="0" err="1" smtClean="0"/>
              <a:t>dùng</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theo</a:t>
            </a:r>
            <a:r>
              <a:rPr lang="en-US" dirty="0" smtClean="0"/>
              <a:t> </a:t>
            </a:r>
            <a:r>
              <a:rPr lang="en-US" dirty="0" err="1" smtClean="0"/>
              <a:t>một</a:t>
            </a:r>
            <a:r>
              <a:rPr lang="en-US" dirty="0" smtClean="0"/>
              <a:t> </a:t>
            </a:r>
            <a:r>
              <a:rPr lang="en-US" dirty="0" err="1" smtClean="0"/>
              <a:t>vài</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như</a:t>
            </a:r>
            <a:r>
              <a:rPr lang="en-US" dirty="0" smtClean="0"/>
              <a:t> </a:t>
            </a:r>
            <a:r>
              <a:rPr lang="en-US" dirty="0" err="1" smtClean="0"/>
              <a:t>nhấn</a:t>
            </a:r>
            <a:r>
              <a:rPr lang="en-US" dirty="0" smtClean="0"/>
              <a:t> </a:t>
            </a:r>
            <a:r>
              <a:rPr lang="en-US" dirty="0" err="1" smtClean="0"/>
              <a:t>chuột</a:t>
            </a:r>
            <a:r>
              <a:rPr lang="en-US" dirty="0" smtClean="0"/>
              <a:t>, </a:t>
            </a:r>
            <a:r>
              <a:rPr lang="en-US" dirty="0" err="1" smtClean="0"/>
              <a:t>nhấn</a:t>
            </a:r>
            <a:r>
              <a:rPr lang="en-US" dirty="0" smtClean="0"/>
              <a:t> </a:t>
            </a:r>
            <a:r>
              <a:rPr lang="en-US" dirty="0" err="1" smtClean="0"/>
              <a:t>bàn</a:t>
            </a:r>
            <a:r>
              <a:rPr lang="en-US" dirty="0" smtClean="0"/>
              <a:t> </a:t>
            </a:r>
            <a:r>
              <a:rPr lang="en-US" dirty="0" err="1" smtClean="0"/>
              <a:t>phím</a:t>
            </a:r>
            <a:r>
              <a:rPr lang="en-US" dirty="0" smtClean="0"/>
              <a:t> </a:t>
            </a:r>
            <a:r>
              <a:rPr lang="en-US" dirty="0" err="1" smtClean="0"/>
              <a:t>hoặc</a:t>
            </a:r>
            <a:r>
              <a:rPr lang="en-US" dirty="0" smtClean="0"/>
              <a:t> </a:t>
            </a:r>
            <a:r>
              <a:rPr lang="en-US" dirty="0" err="1" smtClean="0"/>
              <a:t>nhập</a:t>
            </a:r>
            <a:r>
              <a:rPr lang="en-US" dirty="0" smtClean="0"/>
              <a:t> 1 </a:t>
            </a:r>
            <a:r>
              <a:rPr lang="en-US" dirty="0" err="1" smtClean="0"/>
              <a:t>số</a:t>
            </a:r>
            <a:r>
              <a:rPr lang="en-US" dirty="0" smtClean="0"/>
              <a:t> </a:t>
            </a:r>
            <a:r>
              <a:rPr lang="en-US" dirty="0" err="1" smtClean="0"/>
              <a:t>hoặc</a:t>
            </a:r>
            <a:r>
              <a:rPr lang="en-US" dirty="0" smtClean="0"/>
              <a:t> 1 </a:t>
            </a:r>
            <a:r>
              <a:rPr lang="en-US" dirty="0" err="1" smtClean="0"/>
              <a:t>kí</a:t>
            </a:r>
            <a:r>
              <a:rPr lang="en-US" dirty="0" smtClean="0"/>
              <a:t> </a:t>
            </a:r>
            <a:r>
              <a:rPr lang="en-US" dirty="0" err="1" smtClean="0"/>
              <a:t>tự</a:t>
            </a:r>
            <a:r>
              <a:rPr lang="en-US" dirty="0" smtClean="0"/>
              <a:t>.</a:t>
            </a:r>
            <a:endParaRPr lang="en-US" dirty="0" smtClean="0"/>
          </a:p>
          <a:p>
            <a:pPr lvl="1"/>
            <a:r>
              <a:rPr lang="en-US" dirty="0" err="1" smtClean="0"/>
              <a:t>Bảng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sẽ</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nhập</a:t>
            </a:r>
            <a:r>
              <a:rPr lang="en-US" dirty="0" smtClean="0"/>
              <a:t> </a:t>
            </a:r>
            <a:r>
              <a:rPr lang="en-US" dirty="0" err="1" smtClean="0"/>
              <a:t>vào</a:t>
            </a:r>
            <a:r>
              <a:rPr lang="en-US" dirty="0" smtClean="0"/>
              <a:t> qua </a:t>
            </a:r>
            <a:r>
              <a:rPr lang="en-US" dirty="0" err="1" smtClean="0"/>
              <a:t>giao</a:t>
            </a:r>
            <a:r>
              <a:rPr lang="en-US" dirty="0" smtClean="0"/>
              <a:t> </a:t>
            </a:r>
            <a:r>
              <a:rPr lang="en-US" dirty="0" err="1" smtClean="0"/>
              <a:t>diện</a:t>
            </a:r>
            <a:r>
              <a:rPr lang="en-US" dirty="0" smtClean="0"/>
              <a:t> </a:t>
            </a:r>
            <a:r>
              <a:rPr lang="en-US" dirty="0" err="1" smtClean="0"/>
              <a:t>và</a:t>
            </a:r>
            <a:r>
              <a:rPr lang="en-US" dirty="0" smtClean="0"/>
              <a:t> </a:t>
            </a:r>
            <a:r>
              <a:rPr lang="en-US" dirty="0" err="1" smtClean="0"/>
              <a:t>dịc</a:t>
            </a:r>
            <a:r>
              <a:rPr lang="en-US" dirty="0" smtClean="0"/>
              <a:t> </a:t>
            </a:r>
            <a:r>
              <a:rPr lang="en-US" dirty="0" err="1" smtClean="0"/>
              <a:t>nó</a:t>
            </a:r>
            <a:r>
              <a:rPr lang="en-US" dirty="0" smtClean="0"/>
              <a:t> </a:t>
            </a:r>
            <a:r>
              <a:rPr lang="en-US" dirty="0" err="1" smtClean="0"/>
              <a:t>thành</a:t>
            </a:r>
            <a:r>
              <a:rPr lang="en-US" dirty="0" smtClean="0"/>
              <a:t> </a:t>
            </a:r>
            <a:r>
              <a:rPr lang="en-US" dirty="0" err="1" smtClean="0"/>
              <a:t>hành</a:t>
            </a:r>
            <a:r>
              <a:rPr lang="en-US" dirty="0" smtClean="0"/>
              <a:t> vi </a:t>
            </a:r>
            <a:r>
              <a:rPr lang="en-US" dirty="0" err="1" smtClean="0"/>
              <a:t>phù</a:t>
            </a:r>
            <a:r>
              <a:rPr lang="en-US" dirty="0" smtClean="0"/>
              <a:t> </a:t>
            </a:r>
            <a:r>
              <a:rPr lang="en-US" dirty="0" err="1" smtClean="0"/>
              <a:t>hợp</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hiểu</a:t>
            </a:r>
            <a:r>
              <a:rPr lang="en-US" dirty="0" smtClean="0"/>
              <a:t>.</a:t>
            </a:r>
            <a:endParaRPr lang="en-US" dirty="0" smtClean="0"/>
          </a:p>
          <a:p>
            <a:pPr lvl="1"/>
            <a:r>
              <a:rPr lang="en-US" dirty="0" err="1" smtClean="0"/>
              <a:t>Bảng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nhắc</a:t>
            </a:r>
            <a:r>
              <a:rPr lang="en-US" dirty="0" smtClean="0"/>
              <a:t> </a:t>
            </a:r>
            <a:r>
              <a:rPr lang="en-US" dirty="0" err="1" smtClean="0"/>
              <a:t>mô</a:t>
            </a:r>
            <a:r>
              <a:rPr lang="en-US" dirty="0" smtClean="0"/>
              <a:t> </a:t>
            </a:r>
            <a:r>
              <a:rPr lang="en-US" dirty="0" err="1" smtClean="0"/>
              <a:t>hình</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và</a:t>
            </a:r>
            <a:r>
              <a:rPr lang="en-US" dirty="0" smtClean="0"/>
              <a:t> </a:t>
            </a:r>
            <a:r>
              <a:rPr lang="en-US" dirty="0" err="1" smtClean="0"/>
              <a:t>điều</a:t>
            </a:r>
            <a:r>
              <a:rPr lang="en-US" dirty="0" smtClean="0"/>
              <a:t> </a:t>
            </a:r>
            <a:r>
              <a:rPr lang="en-US" dirty="0" err="1" smtClean="0"/>
              <a:t>này</a:t>
            </a:r>
            <a:r>
              <a:rPr lang="en-US" dirty="0" smtClean="0"/>
              <a:t> </a:t>
            </a:r>
            <a:r>
              <a:rPr lang="en-US" dirty="0" err="1" smtClean="0"/>
              <a:t>thường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theo</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mô</a:t>
            </a:r>
            <a:r>
              <a:rPr lang="en-US" dirty="0" smtClean="0"/>
              <a:t> </a:t>
            </a:r>
            <a:r>
              <a:rPr lang="en-US" dirty="0" err="1" smtClean="0"/>
              <a:t>hình</a:t>
            </a:r>
            <a:r>
              <a:rPr lang="en-US" dirty="0" smtClean="0"/>
              <a:t>, </a:t>
            </a:r>
            <a:r>
              <a:rPr lang="en-US" dirty="0" err="1" smtClean="0"/>
              <a:t>vì</a:t>
            </a:r>
            <a:r>
              <a:rPr lang="en-US" dirty="0" smtClean="0"/>
              <a:t> </a:t>
            </a:r>
            <a:r>
              <a:rPr lang="en-US" dirty="0" err="1" smtClean="0"/>
              <a:t>cá</a:t>
            </a:r>
            <a:r>
              <a:rPr lang="en-US" dirty="0" err="1" smtClean="0"/>
              <a:t>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được</a:t>
            </a:r>
            <a:r>
              <a:rPr lang="en-US" dirty="0" smtClean="0"/>
              <a:t> </a:t>
            </a:r>
            <a:r>
              <a:rPr lang="en-US" dirty="0" err="1" smtClean="0"/>
              <a:t>nhập</a:t>
            </a:r>
            <a:r>
              <a:rPr lang="en-US" dirty="0" smtClean="0"/>
              <a:t> </a:t>
            </a:r>
            <a:r>
              <a:rPr lang="en-US" dirty="0" err="1" smtClean="0"/>
              <a:t>vào</a:t>
            </a:r>
            <a:r>
              <a:rPr lang="en-US" dirty="0" smtClean="0"/>
              <a:t>  </a:t>
            </a:r>
            <a:r>
              <a:rPr lang="en-US" dirty="0" err="1" smtClean="0"/>
              <a:t>và</a:t>
            </a:r>
            <a:r>
              <a:rPr lang="en-US" dirty="0" smtClean="0"/>
              <a:t> </a:t>
            </a:r>
            <a:r>
              <a:rPr lang="en-US" dirty="0" err="1" smtClean="0"/>
              <a:t>mô</a:t>
            </a:r>
            <a:r>
              <a:rPr lang="en-US" dirty="0" smtClean="0"/>
              <a:t> </a:t>
            </a:r>
            <a:r>
              <a:rPr lang="en-US" dirty="0" err="1" smtClean="0"/>
              <a:t>hình</a:t>
            </a:r>
            <a:r>
              <a:rPr lang="en-US" dirty="0" smtClean="0"/>
              <a:t> </a:t>
            </a:r>
            <a:r>
              <a:rPr lang="en-US" dirty="0" err="1" smtClean="0"/>
              <a:t>cần</a:t>
            </a:r>
            <a:r>
              <a:rPr lang="en-US" dirty="0" smtClean="0"/>
              <a:t> </a:t>
            </a:r>
            <a:r>
              <a:rPr lang="en-US" dirty="0" err="1" smtClean="0"/>
              <a:t>học</a:t>
            </a:r>
            <a:r>
              <a:rPr lang="en-US" dirty="0" smtClean="0"/>
              <a:t> </a:t>
            </a:r>
            <a:r>
              <a:rPr lang="en-US" dirty="0" err="1" smtClean="0"/>
              <a:t>và</a:t>
            </a:r>
            <a:r>
              <a:rPr lang="en-US" dirty="0" smtClean="0"/>
              <a:t> </a:t>
            </a:r>
            <a:r>
              <a:rPr lang="en-US" dirty="0" err="1" smtClean="0"/>
              <a:t>điều</a:t>
            </a:r>
            <a:r>
              <a:rPr lang="en-US" dirty="0" smtClean="0"/>
              <a:t> </a:t>
            </a:r>
            <a:r>
              <a:rPr lang="en-US" dirty="0" err="1" smtClean="0"/>
              <a:t>chỉnh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dựa</a:t>
            </a:r>
            <a:r>
              <a:rPr lang="en-US" dirty="0" smtClean="0"/>
              <a:t> </a:t>
            </a:r>
            <a:r>
              <a:rPr lang="en-US" dirty="0" err="1" smtClean="0"/>
              <a:t>vào</a:t>
            </a:r>
            <a:r>
              <a:rPr lang="en-US" dirty="0" smtClean="0"/>
              <a:t> </a:t>
            </a:r>
            <a:r>
              <a:rPr lang="en-US" dirty="0" err="1" smtClean="0"/>
              <a:t>chúng</a:t>
            </a:r>
            <a:r>
              <a:rPr lang="en-US" dirty="0" smtClean="0"/>
              <a:t> (</a:t>
            </a:r>
            <a:r>
              <a:rPr lang="en-US" dirty="0" err="1" smtClean="0"/>
              <a:t>ví</a:t>
            </a:r>
            <a:r>
              <a:rPr lang="en-US" dirty="0" smtClean="0"/>
              <a:t> </a:t>
            </a:r>
            <a:r>
              <a:rPr lang="en-US" dirty="0" err="1" smtClean="0"/>
              <a:t>dụ</a:t>
            </a:r>
            <a:r>
              <a:rPr lang="en-US" dirty="0" smtClean="0"/>
              <a:t> </a:t>
            </a:r>
            <a:r>
              <a:rPr lang="en-US" dirty="0" err="1" smtClean="0"/>
              <a:t>như</a:t>
            </a:r>
            <a:r>
              <a:rPr lang="en-US" dirty="0" smtClean="0"/>
              <a:t>, </a:t>
            </a:r>
            <a:r>
              <a:rPr lang="en-US" dirty="0" err="1" smtClean="0"/>
              <a:t>nếu</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thêm</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mục</a:t>
            </a:r>
            <a:r>
              <a:rPr lang="en-US" dirty="0" smtClean="0"/>
              <a:t> </a:t>
            </a:r>
            <a:r>
              <a:rPr lang="en-US" dirty="0" err="1" smtClean="0"/>
              <a:t>vào</a:t>
            </a:r>
            <a:r>
              <a:rPr lang="en-US" dirty="0" smtClean="0"/>
              <a:t> </a:t>
            </a:r>
            <a:r>
              <a:rPr lang="en-US" dirty="0" err="1" smtClean="0"/>
              <a:t>xe</a:t>
            </a:r>
            <a:r>
              <a:rPr lang="en-US" dirty="0" smtClean="0"/>
              <a:t> </a:t>
            </a:r>
            <a:r>
              <a:rPr lang="en-US" dirty="0" err="1" smtClean="0"/>
              <a:t>mua</a:t>
            </a:r>
            <a:r>
              <a:rPr lang="en-US" dirty="0" smtClean="0"/>
              <a:t> </a:t>
            </a:r>
            <a:r>
              <a:rPr lang="en-US" dirty="0" err="1" smtClean="0"/>
              <a:t>hàng</a:t>
            </a:r>
            <a:r>
              <a:rPr lang="en-US" dirty="0" smtClean="0"/>
              <a:t>)</a:t>
            </a:r>
            <a:r>
              <a:rPr lang="en-US" dirty="0" smtClean="0"/>
              <a:t>.</a:t>
            </a:r>
            <a:endParaRPr lang="en-US" dirty="0" smtClean="0"/>
          </a:p>
          <a:p>
            <a:pPr lvl="1"/>
            <a:r>
              <a:rPr lang="en-US" dirty="0" err="1" smtClean="0"/>
              <a:t>Bảng</a:t>
            </a:r>
            <a:r>
              <a:rPr lang="en-US" dirty="0" smtClean="0"/>
              <a:t> </a:t>
            </a:r>
            <a:r>
              <a:rPr lang="en-US" dirty="0" err="1" smtClean="0"/>
              <a:t>nhìn</a:t>
            </a:r>
            <a:r>
              <a:rPr lang="en-US" dirty="0" smtClean="0"/>
              <a:t> </a:t>
            </a:r>
            <a:r>
              <a:rPr lang="en-US" dirty="0" err="1" smtClean="0"/>
              <a:t>sẽ</a:t>
            </a:r>
            <a:r>
              <a:rPr lang="en-US" dirty="0" smtClean="0"/>
              <a:t> </a:t>
            </a:r>
            <a:r>
              <a:rPr lang="en-US" dirty="0" err="1" smtClean="0"/>
              <a:t>hỏi</a:t>
            </a:r>
            <a:r>
              <a:rPr lang="en-US" dirty="0" smtClean="0"/>
              <a:t> </a:t>
            </a:r>
            <a:r>
              <a:rPr lang="en-US" dirty="0" err="1" smtClean="0"/>
              <a:t>mô</a:t>
            </a:r>
            <a:r>
              <a:rPr lang="en-US" dirty="0" smtClean="0"/>
              <a:t> </a:t>
            </a:r>
            <a:r>
              <a:rPr lang="en-US" dirty="0" err="1" smtClean="0"/>
              <a:t>hình</a:t>
            </a:r>
            <a:r>
              <a:rPr lang="en-US" dirty="0" smtClean="0"/>
              <a:t> </a:t>
            </a:r>
            <a:r>
              <a:rPr lang="en-US" dirty="0" err="1" smtClean="0"/>
              <a:t>có</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gì</a:t>
            </a:r>
            <a:r>
              <a:rPr lang="en-US" dirty="0" smtClean="0"/>
              <a:t> </a:t>
            </a:r>
            <a:r>
              <a:rPr lang="en-US" dirty="0" err="1" smtClean="0"/>
              <a:t>và</a:t>
            </a:r>
            <a:r>
              <a:rPr lang="en-US" dirty="0" smtClean="0"/>
              <a:t> </a:t>
            </a:r>
            <a:r>
              <a:rPr lang="en-US" dirty="0" err="1" smtClean="0"/>
              <a:t>sinh</a:t>
            </a:r>
            <a:r>
              <a:rPr lang="en-US" dirty="0" smtClean="0"/>
              <a:t> </a:t>
            </a:r>
            <a:r>
              <a:rPr lang="en-US" dirty="0" err="1" smtClean="0"/>
              <a:t>ra</a:t>
            </a:r>
            <a:r>
              <a:rPr lang="en-US" dirty="0" smtClean="0"/>
              <a:t> </a:t>
            </a:r>
            <a:r>
              <a:rPr lang="en-US" dirty="0" err="1" smtClean="0"/>
              <a:t>một</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ví</a:t>
            </a:r>
            <a:r>
              <a:rPr lang="en-US" dirty="0" smtClean="0"/>
              <a:t> </a:t>
            </a:r>
            <a:r>
              <a:rPr lang="en-US" dirty="0" err="1"/>
              <a:t>d</a:t>
            </a:r>
            <a:r>
              <a:rPr lang="en-US" dirty="0" err="1" smtClean="0"/>
              <a:t>ụ</a:t>
            </a:r>
            <a:r>
              <a:rPr lang="en-US" dirty="0" smtClean="0"/>
              <a:t> </a:t>
            </a:r>
            <a:r>
              <a:rPr lang="en-US" dirty="0" err="1" smtClean="0"/>
              <a:t>chỉ</a:t>
            </a:r>
            <a:r>
              <a:rPr lang="en-US" dirty="0" smtClean="0"/>
              <a:t> </a:t>
            </a:r>
            <a:r>
              <a:rPr lang="en-US" dirty="0" err="1" smtClean="0"/>
              <a:t>ra</a:t>
            </a:r>
            <a:r>
              <a:rPr lang="en-US" dirty="0" smtClean="0"/>
              <a:t> </a:t>
            </a:r>
            <a:r>
              <a:rPr lang="en-US" dirty="0" err="1" smtClean="0"/>
              <a:t>danh</a:t>
            </a:r>
            <a:r>
              <a:rPr lang="en-US" dirty="0" smtClean="0"/>
              <a:t> </a:t>
            </a:r>
            <a:r>
              <a:rPr lang="en-US" dirty="0" err="1" smtClean="0"/>
              <a:t>mục</a:t>
            </a:r>
            <a:r>
              <a:rPr lang="en-US" dirty="0" smtClean="0"/>
              <a:t> </a:t>
            </a:r>
            <a:r>
              <a:rPr lang="en-US" dirty="0" err="1" smtClean="0"/>
              <a:t>mua</a:t>
            </a:r>
            <a:r>
              <a:rPr lang="en-US" dirty="0" smtClean="0"/>
              <a:t> </a:t>
            </a:r>
            <a:r>
              <a:rPr lang="en-US" dirty="0" err="1" smtClean="0"/>
              <a:t>hàng</a:t>
            </a:r>
            <a:r>
              <a:rPr lang="en-US" dirty="0"/>
              <a:t> </a:t>
            </a:r>
            <a:r>
              <a:rPr lang="en-US" dirty="0" err="1" smtClean="0"/>
              <a:t>của</a:t>
            </a:r>
            <a:r>
              <a:rPr lang="en-US" dirty="0" smtClean="0"/>
              <a:t> </a:t>
            </a:r>
            <a:r>
              <a:rPr lang="en-US" dirty="0" err="1" smtClean="0"/>
              <a:t>xe</a:t>
            </a:r>
            <a:r>
              <a:rPr lang="en-US" dirty="0" smtClean="0"/>
              <a:t> </a:t>
            </a:r>
            <a:r>
              <a:rPr lang="en-US" dirty="0" err="1" smtClean="0"/>
              <a:t>hàng</a:t>
            </a:r>
            <a:r>
              <a:rPr lang="en-US" dirty="0" smtClean="0"/>
              <a:t>)</a:t>
            </a:r>
            <a:r>
              <a:rPr lang="en-US" dirty="0" smtClean="0"/>
              <a:t> </a:t>
            </a:r>
          </a:p>
          <a:p>
            <a:pPr lvl="1"/>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chờ</a:t>
            </a:r>
            <a:r>
              <a:rPr lang="en-US" dirty="0" smtClean="0"/>
              <a:t> </a:t>
            </a:r>
            <a:r>
              <a:rPr lang="en-US" dirty="0" err="1" smtClean="0"/>
              <a:t>thông</a:t>
            </a:r>
            <a:r>
              <a:rPr lang="en-US" dirty="0" smtClean="0"/>
              <a:t> tin </a:t>
            </a:r>
            <a:r>
              <a:rPr lang="en-US" dirty="0" err="1" smtClean="0"/>
              <a:t>mới</a:t>
            </a:r>
            <a:r>
              <a:rPr lang="en-US" dirty="0" smtClean="0"/>
              <a:t> </a:t>
            </a:r>
            <a:r>
              <a:rPr lang="en-US" dirty="0" err="1" smtClean="0"/>
              <a:t>và</a:t>
            </a:r>
            <a:r>
              <a:rPr lang="en-US" dirty="0" smtClean="0"/>
              <a:t> </a:t>
            </a:r>
            <a:r>
              <a:rPr lang="en-US" dirty="0" err="1" smtClean="0"/>
              <a:t>chu</a:t>
            </a:r>
            <a:r>
              <a:rPr lang="en-US" dirty="0" smtClean="0"/>
              <a:t> </a:t>
            </a:r>
            <a:r>
              <a:rPr lang="en-US" dirty="0" err="1" smtClean="0"/>
              <a:t>trình</a:t>
            </a:r>
            <a:r>
              <a:rPr lang="en-US" dirty="0" smtClean="0"/>
              <a:t> </a:t>
            </a:r>
            <a:r>
              <a:rPr lang="en-US" dirty="0" err="1" smtClean="0"/>
              <a:t>lại</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a:t>
            </a:r>
            <a:r>
              <a:rPr lang="en-US" dirty="0" err="1" smtClean="0"/>
              <a:t>đầu</a:t>
            </a:r>
            <a:r>
              <a:rPr lang="en-US" dirty="0" smtClean="0"/>
              <a:t>.</a:t>
            </a:r>
            <a:endParaRPr lang="en-US" dirty="0" smtClean="0"/>
          </a:p>
        </p:txBody>
      </p:sp>
    </p:spTree>
    <p:extLst>
      <p:ext uri="{BB962C8B-B14F-4D97-AF65-F5344CB8AC3E}">
        <p14:creationId xmlns:p14="http://schemas.microsoft.com/office/powerpoint/2010/main" val="301638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smtClean="0"/>
              <a:t>Ứng</a:t>
            </a:r>
            <a:r>
              <a:rPr lang="en-US" dirty="0" smtClean="0"/>
              <a:t> </a:t>
            </a:r>
            <a:r>
              <a:rPr lang="en-US" dirty="0" err="1" smtClean="0"/>
              <a:t>dụng</a:t>
            </a:r>
            <a:r>
              <a:rPr lang="en-US" dirty="0" smtClean="0"/>
              <a:t> </a:t>
            </a:r>
            <a:r>
              <a:rPr lang="en-US" dirty="0" smtClean="0"/>
              <a:t>web </a:t>
            </a:r>
            <a:r>
              <a:rPr lang="en-US" dirty="0" smtClean="0"/>
              <a:t>MVC </a:t>
            </a:r>
            <a:r>
              <a:rPr lang="en-US" dirty="0" err="1" smtClean="0"/>
              <a:t>đầu</a:t>
            </a:r>
            <a:r>
              <a:rPr lang="en-US" dirty="0" smtClean="0"/>
              <a:t> </a:t>
            </a:r>
            <a:r>
              <a:rPr lang="en-US" dirty="0" err="1" smtClean="0"/>
              <a:t>tiên</a:t>
            </a:r>
            <a:endParaRPr lang="en-US" dirty="0"/>
          </a:p>
        </p:txBody>
      </p:sp>
      <p:sp>
        <p:nvSpPr>
          <p:cNvPr id="3" name="Marcador de contenido 2"/>
          <p:cNvSpPr>
            <a:spLocks noGrp="1"/>
          </p:cNvSpPr>
          <p:nvPr>
            <p:ph idx="1"/>
          </p:nvPr>
        </p:nvSpPr>
        <p:spPr/>
        <p:txBody>
          <a:bodyPr>
            <a:normAutofit fontScale="92500"/>
          </a:bodyPr>
          <a:lstStyle/>
          <a:p>
            <a:r>
              <a:rPr lang="en-US" dirty="0" err="1" smtClean="0"/>
              <a:t>Để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ứng</a:t>
            </a:r>
            <a:r>
              <a:rPr lang="en-US" dirty="0" smtClean="0"/>
              <a:t> </a:t>
            </a:r>
            <a:r>
              <a:rPr lang="en-US" dirty="0" err="1" smtClean="0"/>
              <a:t>dụng</a:t>
            </a:r>
            <a:r>
              <a:rPr lang="en-US" dirty="0" smtClean="0"/>
              <a:t> web </a:t>
            </a:r>
            <a:r>
              <a:rPr lang="en-US" dirty="0" err="1" smtClean="0"/>
              <a:t>đầu</a:t>
            </a:r>
            <a:r>
              <a:rPr lang="en-US" dirty="0" smtClean="0"/>
              <a:t> </a:t>
            </a:r>
            <a:r>
              <a:rPr lang="en-US" dirty="0" err="1" smtClean="0"/>
              <a:t>tiên</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công</a:t>
            </a:r>
            <a:r>
              <a:rPr lang="en-US" dirty="0" smtClean="0"/>
              <a:t> </a:t>
            </a:r>
            <a:r>
              <a:rPr lang="en-US" dirty="0" err="1" smtClean="0"/>
              <a:t>cụ</a:t>
            </a:r>
            <a:r>
              <a:rPr lang="en-US" dirty="0" smtClean="0"/>
              <a:t> </a:t>
            </a:r>
            <a:r>
              <a:rPr lang="en-US" dirty="0" err="1" smtClean="0"/>
              <a:t>có</a:t>
            </a:r>
            <a:r>
              <a:rPr lang="en-US" dirty="0" smtClean="0"/>
              <a:t> </a:t>
            </a:r>
            <a:r>
              <a:rPr lang="en-US" dirty="0" err="1" smtClean="0"/>
              <a:t>tên</a:t>
            </a:r>
            <a:r>
              <a:rPr lang="en-US" dirty="0" smtClean="0"/>
              <a:t> </a:t>
            </a:r>
            <a:r>
              <a:rPr lang="en-US" dirty="0" smtClean="0"/>
              <a:t>Visual </a:t>
            </a:r>
            <a:r>
              <a:rPr lang="en-US" dirty="0" smtClean="0"/>
              <a:t>Web </a:t>
            </a:r>
            <a:r>
              <a:rPr lang="en-US" dirty="0" smtClean="0"/>
              <a:t>Developer, </a:t>
            </a:r>
            <a:r>
              <a:rPr lang="en-US" dirty="0" err="1" smtClean="0"/>
              <a:t>thuộc</a:t>
            </a:r>
            <a:r>
              <a:rPr lang="en-US" dirty="0" smtClean="0"/>
              <a:t> </a:t>
            </a:r>
            <a:r>
              <a:rPr lang="en-US" dirty="0" err="1" smtClean="0"/>
              <a:t>phần</a:t>
            </a:r>
            <a:r>
              <a:rPr lang="en-US" dirty="0" smtClean="0"/>
              <a:t> </a:t>
            </a:r>
            <a:r>
              <a:rPr lang="en-US" dirty="0" err="1" smtClean="0"/>
              <a:t>mềm</a:t>
            </a:r>
            <a:r>
              <a:rPr lang="en-US" dirty="0" smtClean="0"/>
              <a:t> Visual Studio. </a:t>
            </a:r>
            <a:r>
              <a:rPr lang="en-US" dirty="0" err="1" smtClean="0"/>
              <a:t>Công</a:t>
            </a:r>
            <a:r>
              <a:rPr lang="en-US" dirty="0" smtClean="0"/>
              <a:t> </a:t>
            </a:r>
            <a:r>
              <a:rPr lang="en-US" dirty="0" err="1" smtClean="0"/>
              <a:t>cụ</a:t>
            </a:r>
            <a:r>
              <a:rPr lang="en-US" dirty="0" smtClean="0"/>
              <a:t> </a:t>
            </a:r>
            <a:r>
              <a:rPr lang="en-US" dirty="0" err="1" smtClean="0"/>
              <a:t>này</a:t>
            </a:r>
            <a:r>
              <a:rPr lang="en-US" dirty="0" smtClean="0"/>
              <a:t> </a:t>
            </a:r>
            <a:r>
              <a:rPr lang="en-US" dirty="0" err="1" smtClean="0"/>
              <a:t>xử</a:t>
            </a:r>
            <a:r>
              <a:rPr lang="en-US" dirty="0" smtClean="0"/>
              <a:t> </a:t>
            </a:r>
            <a:r>
              <a:rPr lang="en-US" dirty="0" err="1" smtClean="0"/>
              <a:t>lý</a:t>
            </a:r>
            <a:r>
              <a:rPr lang="en-US" dirty="0" smtClean="0"/>
              <a:t> </a:t>
            </a:r>
            <a:r>
              <a:rPr lang="en-US" dirty="0" err="1" smtClean="0"/>
              <a:t>được</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cho</a:t>
            </a:r>
            <a:r>
              <a:rPr lang="en-US" dirty="0" smtClean="0"/>
              <a:t> </a:t>
            </a:r>
            <a:r>
              <a:rPr lang="en-US" dirty="0" err="1" smtClean="0"/>
              <a:t>bạn</a:t>
            </a:r>
            <a:r>
              <a:rPr lang="en-US" dirty="0" smtClean="0"/>
              <a:t> </a:t>
            </a:r>
            <a:r>
              <a:rPr lang="en-US" dirty="0" err="1" smtClean="0"/>
              <a:t>và</a:t>
            </a:r>
            <a:r>
              <a:rPr lang="en-US" dirty="0" smtClean="0"/>
              <a:t> </a:t>
            </a:r>
            <a:r>
              <a:rPr lang="en-US" dirty="0" err="1" smtClean="0"/>
              <a:t>cũng</a:t>
            </a:r>
            <a:r>
              <a:rPr lang="en-US" dirty="0" smtClean="0"/>
              <a:t> </a:t>
            </a:r>
            <a:r>
              <a:rPr lang="en-US" dirty="0" err="1" smtClean="0"/>
              <a:t>cung</a:t>
            </a:r>
            <a:r>
              <a:rPr lang="en-US" dirty="0" smtClean="0"/>
              <a:t> </a:t>
            </a:r>
            <a:r>
              <a:rPr lang="en-US" dirty="0" err="1" smtClean="0"/>
              <a:t>cấp</a:t>
            </a:r>
            <a:r>
              <a:rPr lang="en-US" dirty="0" smtClean="0"/>
              <a:t> </a:t>
            </a:r>
            <a:r>
              <a:rPr lang="en-US" dirty="0" err="1" smtClean="0"/>
              <a:t>những</a:t>
            </a:r>
            <a:r>
              <a:rPr lang="en-US" dirty="0" smtClean="0"/>
              <a:t> </a:t>
            </a:r>
            <a:r>
              <a:rPr lang="en-US" dirty="0" err="1" smtClean="0"/>
              <a:t>hàm</a:t>
            </a:r>
            <a:r>
              <a:rPr lang="en-US" dirty="0" smtClean="0"/>
              <a:t> </a:t>
            </a:r>
            <a:r>
              <a:rPr lang="en-US" dirty="0" err="1" smtClean="0"/>
              <a:t>để</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của</a:t>
            </a:r>
            <a:r>
              <a:rPr lang="en-US" dirty="0" smtClean="0"/>
              <a:t> </a:t>
            </a:r>
            <a:r>
              <a:rPr lang="en-US" dirty="0" err="1" smtClean="0"/>
              <a:t>bạn</a:t>
            </a:r>
            <a:r>
              <a:rPr lang="en-US" dirty="0" smtClean="0"/>
              <a:t> </a:t>
            </a:r>
            <a:r>
              <a:rPr lang="en-US" dirty="0" err="1" smtClean="0"/>
              <a:t>theo</a:t>
            </a:r>
            <a:r>
              <a:rPr lang="en-US" dirty="0" smtClean="0"/>
              <a:t> </a:t>
            </a:r>
            <a:r>
              <a:rPr lang="en-US" dirty="0" err="1" smtClean="0"/>
              <a:t>cách</a:t>
            </a:r>
            <a:r>
              <a:rPr lang="en-US" dirty="0" smtClean="0"/>
              <a:t> </a:t>
            </a:r>
            <a:r>
              <a:rPr lang="en-US" dirty="0" err="1" smtClean="0"/>
              <a:t>hình</a:t>
            </a:r>
            <a:r>
              <a:rPr lang="en-US" dirty="0" smtClean="0"/>
              <a:t> </a:t>
            </a:r>
            <a:r>
              <a:rPr lang="en-US" dirty="0" err="1" smtClean="0"/>
              <a:t>ảnh</a:t>
            </a:r>
            <a:r>
              <a:rPr lang="en-US" dirty="0" smtClean="0"/>
              <a:t> </a:t>
            </a:r>
            <a:r>
              <a:rPr lang="en-US" dirty="0" err="1" smtClean="0"/>
              <a:t>và</a:t>
            </a:r>
            <a:r>
              <a:rPr lang="en-US" dirty="0" smtClean="0"/>
              <a:t> </a:t>
            </a:r>
            <a:r>
              <a:rPr lang="en-US" dirty="0" err="1" smtClean="0"/>
              <a:t>dễ</a:t>
            </a:r>
            <a:r>
              <a:rPr lang="en-US" dirty="0" smtClean="0"/>
              <a:t> </a:t>
            </a:r>
            <a:r>
              <a:rPr lang="en-US" dirty="0" err="1" smtClean="0"/>
              <a:t>dàng</a:t>
            </a:r>
            <a:r>
              <a:rPr lang="en-US" dirty="0" smtClean="0"/>
              <a:t> </a:t>
            </a:r>
            <a:r>
              <a:rPr lang="en-US" dirty="0" err="1" smtClean="0"/>
              <a:t>hơn</a:t>
            </a:r>
            <a:r>
              <a:rPr lang="en-US" dirty="0" smtClean="0"/>
              <a:t>.</a:t>
            </a:r>
            <a:endParaRPr lang="en-US" dirty="0" smtClean="0"/>
          </a:p>
          <a:p>
            <a:r>
              <a:rPr lang="en-US" dirty="0" err="1" smtClean="0"/>
              <a:t>Nếu</a:t>
            </a:r>
            <a:r>
              <a:rPr lang="en-US" dirty="0" smtClean="0"/>
              <a:t> Visual </a:t>
            </a:r>
            <a:r>
              <a:rPr lang="en-US" dirty="0" smtClean="0"/>
              <a:t>Web Developer </a:t>
            </a:r>
            <a:r>
              <a:rPr lang="en-US" dirty="0" err="1" smtClean="0"/>
              <a:t>đã</a:t>
            </a:r>
            <a:r>
              <a:rPr lang="en-US" dirty="0" smtClean="0"/>
              <a:t> </a:t>
            </a:r>
            <a:r>
              <a:rPr lang="en-US" dirty="0" err="1" smtClean="0"/>
              <a:t>được</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sẵn</a:t>
            </a:r>
            <a:r>
              <a:rPr lang="en-US" dirty="0" smtClean="0"/>
              <a:t> </a:t>
            </a:r>
            <a:r>
              <a:rPr lang="en-US" dirty="0" err="1" smtClean="0"/>
              <a:t>trong</a:t>
            </a:r>
            <a:r>
              <a:rPr lang="en-US" dirty="0" smtClean="0"/>
              <a:t> </a:t>
            </a:r>
            <a:r>
              <a:rPr lang="en-US" dirty="0" err="1" smtClean="0"/>
              <a:t>môi</a:t>
            </a:r>
            <a:r>
              <a:rPr lang="en-US" dirty="0" smtClean="0"/>
              <a:t> </a:t>
            </a:r>
            <a:r>
              <a:rPr lang="en-US" dirty="0" err="1" smtClean="0"/>
              <a:t>trường</a:t>
            </a:r>
            <a:r>
              <a:rPr lang="en-US" dirty="0" smtClean="0"/>
              <a:t> </a:t>
            </a:r>
            <a:r>
              <a:rPr lang="en-US" dirty="0" smtClean="0"/>
              <a:t>Visual </a:t>
            </a:r>
            <a:r>
              <a:rPr lang="en-US" dirty="0" smtClean="0"/>
              <a:t>Studio </a:t>
            </a:r>
            <a:r>
              <a:rPr lang="en-US" dirty="0" err="1" smtClean="0"/>
              <a:t>của</a:t>
            </a:r>
            <a:r>
              <a:rPr lang="en-US" dirty="0" smtClean="0"/>
              <a:t> </a:t>
            </a:r>
            <a:r>
              <a:rPr lang="en-US" dirty="0" err="1" smtClean="0"/>
              <a:t>bạn</a:t>
            </a:r>
            <a:r>
              <a:rPr lang="en-US" dirty="0" smtClean="0"/>
              <a:t>, </a:t>
            </a:r>
            <a:r>
              <a:rPr lang="en-US" dirty="0" err="1" smtClean="0"/>
              <a:t>chọn</a:t>
            </a:r>
            <a:r>
              <a:rPr lang="en-US" dirty="0" smtClean="0"/>
              <a:t> New </a:t>
            </a:r>
            <a:r>
              <a:rPr lang="en-US" dirty="0" smtClean="0"/>
              <a:t>Project </a:t>
            </a:r>
            <a:r>
              <a:rPr lang="en-US" dirty="0" err="1" smtClean="0"/>
              <a:t>khi</a:t>
            </a:r>
            <a:r>
              <a:rPr lang="en-US" dirty="0" smtClean="0"/>
              <a:t> </a:t>
            </a:r>
            <a:r>
              <a:rPr lang="en-US" dirty="0" err="1" smtClean="0"/>
              <a:t>mở</a:t>
            </a:r>
            <a:r>
              <a:rPr lang="en-US" dirty="0" smtClean="0"/>
              <a:t> Visual </a:t>
            </a:r>
            <a:r>
              <a:rPr lang="en-US" dirty="0" smtClean="0"/>
              <a:t>Studio.</a:t>
            </a:r>
          </a:p>
          <a:p>
            <a:endParaRPr lang="en-US" dirty="0"/>
          </a:p>
          <a:p>
            <a:endParaRPr lang="en-US" dirty="0"/>
          </a:p>
        </p:txBody>
      </p:sp>
    </p:spTree>
    <p:extLst>
      <p:ext uri="{BB962C8B-B14F-4D97-AF65-F5344CB8AC3E}">
        <p14:creationId xmlns:p14="http://schemas.microsoft.com/office/powerpoint/2010/main" val="391034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Ứng</a:t>
            </a:r>
            <a:r>
              <a:rPr lang="en-US" dirty="0"/>
              <a:t> </a:t>
            </a:r>
            <a:r>
              <a:rPr lang="en-US" dirty="0" err="1"/>
              <a:t>dụng</a:t>
            </a:r>
            <a:r>
              <a:rPr lang="en-US" dirty="0"/>
              <a:t> web MVC </a:t>
            </a:r>
            <a:r>
              <a:rPr lang="en-US" dirty="0" err="1"/>
              <a:t>đầu</a:t>
            </a:r>
            <a:r>
              <a:rPr lang="en-US" dirty="0"/>
              <a:t> </a:t>
            </a:r>
            <a:r>
              <a:rPr lang="en-US" dirty="0" err="1"/>
              <a:t>tiên</a:t>
            </a:r>
            <a:endParaRPr lang="en-US"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57112"/>
            <a:ext cx="5943600" cy="5090795"/>
          </a:xfrm>
          <a:prstGeom prst="rect">
            <a:avLst/>
          </a:prstGeom>
          <a:noFill/>
          <a:ln>
            <a:noFill/>
          </a:ln>
        </p:spPr>
      </p:pic>
    </p:spTree>
    <p:extLst>
      <p:ext uri="{BB962C8B-B14F-4D97-AF65-F5344CB8AC3E}">
        <p14:creationId xmlns:p14="http://schemas.microsoft.com/office/powerpoint/2010/main" val="2263596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bb14cf3-b9ef-416c-938b-fc336f210b35">
      <UserInfo>
        <DisplayName/>
        <AccountId xsi:nil="true"/>
        <AccountType/>
      </UserInfo>
    </SharedWithUsers>
    <SharingHintHash xmlns="bbb14cf3-b9ef-416c-938b-fc336f210b35">2074892941</SharingHintHash>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E1234CB9454B45B92C94E16CC38192" ma:contentTypeVersion="3" ma:contentTypeDescription="Create a new document." ma:contentTypeScope="" ma:versionID="3149953fe0dca433c6cbe29c7fff0b89">
  <xsd:schema xmlns:xsd="http://www.w3.org/2001/XMLSchema" xmlns:xs="http://www.w3.org/2001/XMLSchema" xmlns:p="http://schemas.microsoft.com/office/2006/metadata/properties" xmlns:ns2="bbb14cf3-b9ef-416c-938b-fc336f210b35" targetNamespace="http://schemas.microsoft.com/office/2006/metadata/properties" ma:root="true" ma:fieldsID="549e57ba3c129c8ad640841bc64cda2a" ns2:_="">
    <xsd:import namespace="bbb14cf3-b9ef-416c-938b-fc336f210b35"/>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b14cf3-b9ef-416c-938b-fc336f210b3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71106F-2E8D-47A3-B3A0-53B69A18DA03}"/>
</file>

<file path=customXml/itemProps2.xml><?xml version="1.0" encoding="utf-8"?>
<ds:datastoreItem xmlns:ds="http://schemas.openxmlformats.org/officeDocument/2006/customXml" ds:itemID="{F0307FB4-2464-443E-B35C-62D596580883}"/>
</file>

<file path=customXml/itemProps3.xml><?xml version="1.0" encoding="utf-8"?>
<ds:datastoreItem xmlns:ds="http://schemas.openxmlformats.org/officeDocument/2006/customXml" ds:itemID="{054AB2FD-1FA4-4F1F-9C9F-6EDCFC8CA154}"/>
</file>

<file path=docProps/app.xml><?xml version="1.0" encoding="utf-8"?>
<Properties xmlns="http://schemas.openxmlformats.org/officeDocument/2006/extended-properties" xmlns:vt="http://schemas.openxmlformats.org/officeDocument/2006/docPropsVTypes">
  <TotalTime>1285</TotalTime>
  <Words>2090</Words>
  <Application>Microsoft Office PowerPoint</Application>
  <PresentationFormat>On-screen Show (4:3)</PresentationFormat>
  <Paragraphs>105</Paragraphs>
  <Slides>29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Tema de Office</vt:lpstr>
      <vt:lpstr>Học lập trình</vt:lpstr>
      <vt:lpstr>Máy chủ web</vt:lpstr>
      <vt:lpstr>Web động</vt:lpstr>
      <vt:lpstr>Định hướng có điều kiện</vt:lpstr>
      <vt:lpstr>MVC</vt:lpstr>
      <vt:lpstr>MVC</vt:lpstr>
      <vt:lpstr>Chu trình chung của MVC</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Ứng dụng web MVC đầu tiên</vt:lpstr>
      <vt:lpstr>Hãy tiến lên</vt:lpstr>
      <vt:lpstr>Nhắn tin/ Messaging</vt:lpstr>
      <vt:lpstr>Nhắn tin/ Messaging</vt:lpstr>
      <vt:lpstr>Nhắn tin/ Messaging</vt:lpstr>
      <vt:lpstr>Thông điệp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Aprendiendo a Programar</dc:title>
  <dc:creator>Pablo Listingart</dc:creator>
  <cp:lastModifiedBy>Nam Phuong Cong (Faith Root Recruitment Vietnam)</cp:lastModifiedBy>
  <cp:revision>158</cp:revision>
  <dcterms:created xsi:type="dcterms:W3CDTF">2014-05-21T18:38:33Z</dcterms:created>
  <dcterms:modified xsi:type="dcterms:W3CDTF">2015-03-11T11:35:16Z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0x01010009E1234CB9454B45B92C94E16CC38192</vt:lpwstr>
  </property>
</Properties>
</file>