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a" initials="D" lastIdx="1" clrIdx="0"/>
  <p:cmAuthor id="1" name="vicky" initials="v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576" autoAdjust="0"/>
  </p:normalViewPr>
  <p:slideViewPr>
    <p:cSldViewPr snapToGrid="0" snapToObjects="1"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097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350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45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205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627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579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504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482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678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068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686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028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VI</a:t>
            </a:r>
          </a:p>
          <a:p>
            <a:r>
              <a:rPr lang="en-US" dirty="0" smtClean="0"/>
              <a:t>C#,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- WHILE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Trong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.NET,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WHILE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while (condition)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 </a:t>
            </a:r>
            <a:endParaRPr lang="en-US" dirty="0"/>
          </a:p>
          <a:p>
            <a:r>
              <a:rPr lang="en-US" dirty="0" smtClean="0"/>
              <a:t>Do </a:t>
            </a:r>
            <a:r>
              <a:rPr lang="en-US" dirty="0" err="1" smtClean="0"/>
              <a:t>đó</a:t>
            </a:r>
            <a:r>
              <a:rPr lang="en-US" dirty="0" smtClean="0"/>
              <a:t>, trong </a:t>
            </a:r>
            <a:r>
              <a:rPr lang="en-US" dirty="0" err="1" smtClean="0"/>
              <a:t>chương</a:t>
            </a:r>
            <a:r>
              <a:rPr lang="en-US" dirty="0" smtClean="0"/>
              <a:t> 1,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 “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lặp</a:t>
            </a:r>
            <a:r>
              <a:rPr lang="en-US" dirty="0" smtClean="0"/>
              <a:t> và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”.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chugns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6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và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ID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nhân.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con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thông tin, và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Trong CNTT,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. Do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225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trong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thay đổi hay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b="1" dirty="0" err="1" smtClean="0"/>
              <a:t>Hằng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smtClean="0"/>
              <a:t>đổi trong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b="1" dirty="0" err="1" smtClean="0"/>
              <a:t>Biến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thay đổi.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thù</a:t>
            </a:r>
            <a:r>
              <a:rPr lang="en-US" dirty="0" smtClean="0"/>
              <a:t> (</a:t>
            </a:r>
            <a:r>
              <a:rPr lang="en-US" dirty="0" smtClean="0"/>
              <a:t>x, counter, i, addition, etc).</a:t>
            </a:r>
          </a:p>
          <a:p>
            <a:pPr lvl="1"/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v..v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nộ</a:t>
            </a:r>
            <a:r>
              <a:rPr lang="en-US" dirty="0" err="1" smtClean="0"/>
              <a:t>i</a:t>
            </a:r>
            <a:r>
              <a:rPr lang="en-US" dirty="0" smtClean="0"/>
              <a:t> dung,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052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trong .NET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Như </a:t>
            </a:r>
            <a:r>
              <a:rPr lang="en-US" dirty="0" err="1" smtClean="0"/>
              <a:t>vậy</a:t>
            </a:r>
            <a:r>
              <a:rPr lang="en-US" dirty="0" smtClean="0"/>
              <a:t>, trong </a:t>
            </a:r>
            <a:r>
              <a:rPr lang="en-US" dirty="0" smtClean="0"/>
              <a:t>.NET,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báo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và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b="1" dirty="0" smtClean="0"/>
              <a:t>int x = 0; </a:t>
            </a:r>
            <a:r>
              <a:rPr lang="en-US" b="1" dirty="0" smtClean="0"/>
              <a:t>(</a:t>
            </a:r>
            <a:r>
              <a:rPr lang="en-US" b="1" dirty="0" err="1" smtClean="0"/>
              <a:t>bạn</a:t>
            </a:r>
            <a:r>
              <a:rPr lang="en-US" b="1" dirty="0" smtClean="0"/>
              <a:t> </a:t>
            </a:r>
            <a:r>
              <a:rPr lang="en-US" b="1" dirty="0" err="1" smtClean="0"/>
              <a:t>tạo</a:t>
            </a:r>
            <a:r>
              <a:rPr lang="en-US" b="1" dirty="0" smtClean="0"/>
              <a:t> </a:t>
            </a:r>
            <a:r>
              <a:rPr lang="en-US" b="1" dirty="0" err="1" smtClean="0"/>
              <a:t>ra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biến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dưới</a:t>
            </a:r>
            <a:r>
              <a:rPr lang="en-US" b="1" dirty="0" smtClean="0"/>
              <a:t> </a:t>
            </a:r>
            <a:r>
              <a:rPr lang="en-US" b="1" dirty="0" err="1" smtClean="0"/>
              <a:t>tên</a:t>
            </a:r>
            <a:r>
              <a:rPr lang="en-US" b="1" dirty="0" smtClean="0"/>
              <a:t> x và </a:t>
            </a:r>
            <a:r>
              <a:rPr lang="en-US" b="1" dirty="0" err="1" smtClean="0"/>
              <a:t>gán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0)</a:t>
            </a:r>
            <a:endParaRPr lang="en-US" dirty="0"/>
          </a:p>
          <a:p>
            <a:pPr lvl="1"/>
            <a:r>
              <a:rPr lang="en-US" b="1" dirty="0" smtClean="0"/>
              <a:t>const int y = 0; </a:t>
            </a:r>
            <a:r>
              <a:rPr lang="en-US" b="1" dirty="0" smtClean="0"/>
              <a:t>(</a:t>
            </a:r>
            <a:r>
              <a:rPr lang="en-US" b="1" dirty="0" err="1" smtClean="0"/>
              <a:t>như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, </a:t>
            </a:r>
            <a:r>
              <a:rPr lang="en-US" b="1" dirty="0" err="1" smtClean="0"/>
              <a:t>nhưng</a:t>
            </a:r>
            <a:r>
              <a:rPr lang="en-US" b="1" dirty="0" smtClean="0"/>
              <a:t> </a:t>
            </a:r>
            <a:r>
              <a:rPr lang="en-US" b="1" dirty="0" smtClean="0"/>
              <a:t>x </a:t>
            </a:r>
            <a:r>
              <a:rPr lang="en-US" b="1" dirty="0" err="1" smtClean="0"/>
              <a:t>sẽ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hằng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không</a:t>
            </a:r>
            <a:r>
              <a:rPr lang="en-US" b="1" dirty="0" smtClean="0"/>
              <a:t> thay đổi </a:t>
            </a:r>
            <a:r>
              <a:rPr lang="en-US" b="1" dirty="0" err="1" smtClean="0"/>
              <a:t>được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thay </a:t>
            </a:r>
            <a:r>
              <a:rPr lang="en-US" dirty="0" smtClean="0"/>
              <a:t>đổi,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đổi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.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và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b="1" dirty="0" smtClean="0"/>
              <a:t>x = 2 + 6;</a:t>
            </a:r>
            <a:endParaRPr lang="en-US" dirty="0"/>
          </a:p>
          <a:p>
            <a:pPr lvl="1"/>
            <a:r>
              <a:rPr lang="en-US" b="1" dirty="0" smtClean="0"/>
              <a:t>x = x + x;</a:t>
            </a:r>
            <a:endParaRPr lang="en-US" dirty="0"/>
          </a:p>
          <a:p>
            <a:pPr lvl="1"/>
            <a:r>
              <a:rPr lang="en-US" b="1" dirty="0" smtClean="0"/>
              <a:t>x = x + y;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20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–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và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 </a:t>
            </a:r>
            <a:r>
              <a:rPr lang="en-US" dirty="0" err="1" smtClean="0"/>
              <a:t>Một</a:t>
            </a:r>
            <a:r>
              <a:rPr lang="en-US" dirty="0" smtClean="0"/>
              <a:t> tron</a:t>
            </a:r>
            <a:r>
              <a:rPr lang="en-US" dirty="0" smtClean="0"/>
              <a:t>g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hay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hay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thù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vừa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vừa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Word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3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–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Trước</a:t>
            </a:r>
            <a:r>
              <a:rPr lang="en-US" dirty="0" smtClean="0"/>
              <a:t> tiền,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trong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và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thông tin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và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và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,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lề</a:t>
            </a:r>
            <a:r>
              <a:rPr lang="en-US" dirty="0" smtClean="0"/>
              <a:t>.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Bất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smtClean="0"/>
              <a:t>IF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smtClean="0"/>
              <a:t>WHILE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trong </a:t>
            </a:r>
            <a:r>
              <a:rPr lang="en-US" dirty="0" err="1" smtClean="0"/>
              <a:t>lệnh</a:t>
            </a:r>
            <a:r>
              <a:rPr lang="en-US" dirty="0" smtClean="0"/>
              <a:t>,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khối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Tab </a:t>
            </a:r>
            <a:r>
              <a:rPr lang="en-US" dirty="0" err="1" smtClean="0"/>
              <a:t>đúng</a:t>
            </a:r>
            <a:r>
              <a:rPr lang="en-US" dirty="0" smtClean="0"/>
              <a:t>. </a:t>
            </a:r>
            <a:r>
              <a:rPr lang="en-US" dirty="0" err="1" smtClean="0"/>
              <a:t>Dù</a:t>
            </a:r>
            <a:r>
              <a:rPr lang="en-US" dirty="0" smtClean="0"/>
              <a:t> tin hay </a:t>
            </a:r>
            <a:r>
              <a:rPr lang="en-US" dirty="0" err="1" smtClean="0"/>
              <a:t>không</a:t>
            </a:r>
            <a:r>
              <a:rPr lang="en-US" dirty="0" smtClean="0"/>
              <a:t>,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lề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hẳn</a:t>
            </a:r>
            <a:r>
              <a:rPr lang="en-US" dirty="0" smtClean="0"/>
              <a:t>.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5894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600" dirty="0" err="1" smtClean="0"/>
              <a:t>Bạn</a:t>
            </a:r>
            <a:r>
              <a:rPr lang="en-US" sz="4600" dirty="0" smtClean="0"/>
              <a:t> </a:t>
            </a:r>
            <a:r>
              <a:rPr lang="en-US" sz="4600" dirty="0" err="1" smtClean="0"/>
              <a:t>sẽ</a:t>
            </a:r>
            <a:r>
              <a:rPr lang="en-US" sz="4600" dirty="0" smtClean="0"/>
              <a:t> </a:t>
            </a:r>
            <a:r>
              <a:rPr lang="en-US" sz="4600" dirty="0" err="1" smtClean="0"/>
              <a:t>viết</a:t>
            </a:r>
            <a:r>
              <a:rPr lang="en-US" sz="4600" dirty="0" smtClean="0"/>
              <a:t> </a:t>
            </a:r>
            <a:r>
              <a:rPr lang="en-US" sz="4600" dirty="0" err="1" smtClean="0"/>
              <a:t>chương</a:t>
            </a:r>
            <a:r>
              <a:rPr lang="en-US" sz="4600" dirty="0" smtClean="0"/>
              <a:t> </a:t>
            </a:r>
            <a:r>
              <a:rPr lang="en-US" sz="4600" dirty="0" err="1" smtClean="0"/>
              <a:t>trình</a:t>
            </a:r>
            <a:r>
              <a:rPr lang="en-US" sz="4600" dirty="0" smtClean="0"/>
              <a:t> </a:t>
            </a:r>
            <a:r>
              <a:rPr lang="en-US" sz="4600" dirty="0" err="1" smtClean="0"/>
              <a:t>đơn</a:t>
            </a:r>
            <a:r>
              <a:rPr lang="en-US" sz="4600" dirty="0" smtClean="0"/>
              <a:t> </a:t>
            </a:r>
            <a:r>
              <a:rPr lang="en-US" sz="4600" dirty="0" err="1" smtClean="0"/>
              <a:t>giản</a:t>
            </a:r>
            <a:r>
              <a:rPr lang="en-US" sz="4600" dirty="0" smtClean="0"/>
              <a:t> </a:t>
            </a:r>
            <a:r>
              <a:rPr lang="en-US" sz="4600" dirty="0" err="1" smtClean="0"/>
              <a:t>để</a:t>
            </a:r>
            <a:r>
              <a:rPr lang="en-US" sz="4600" dirty="0" smtClean="0"/>
              <a:t> </a:t>
            </a:r>
            <a:r>
              <a:rPr lang="en-US" sz="4600" dirty="0" err="1" smtClean="0"/>
              <a:t>cộng</a:t>
            </a:r>
            <a:r>
              <a:rPr lang="en-US" sz="4600" dirty="0" smtClean="0"/>
              <a:t> 10 </a:t>
            </a:r>
            <a:r>
              <a:rPr lang="en-US" sz="4600" dirty="0" err="1" smtClean="0"/>
              <a:t>số</a:t>
            </a:r>
            <a:r>
              <a:rPr lang="en-US" sz="4600" dirty="0" smtClean="0"/>
              <a:t> </a:t>
            </a:r>
            <a:r>
              <a:rPr lang="en-US" sz="4600" dirty="0" err="1" smtClean="0"/>
              <a:t>tự</a:t>
            </a:r>
            <a:r>
              <a:rPr lang="en-US" sz="4600" dirty="0" smtClean="0"/>
              <a:t> </a:t>
            </a:r>
            <a:r>
              <a:rPr lang="en-US" sz="4600" dirty="0" err="1" smtClean="0"/>
              <a:t>nhiên</a:t>
            </a:r>
            <a:r>
              <a:rPr lang="en-US" sz="4600" dirty="0" smtClean="0"/>
              <a:t> </a:t>
            </a:r>
            <a:r>
              <a:rPr lang="en-US" sz="4600" dirty="0" err="1" smtClean="0"/>
              <a:t>từ</a:t>
            </a:r>
            <a:r>
              <a:rPr lang="en-US" sz="4600" dirty="0" smtClean="0"/>
              <a:t> 1 </a:t>
            </a:r>
            <a:r>
              <a:rPr lang="en-US" sz="4600" dirty="0" err="1" smtClean="0"/>
              <a:t>đến</a:t>
            </a:r>
            <a:r>
              <a:rPr lang="en-US" sz="4600" dirty="0" smtClean="0"/>
              <a:t> 10</a:t>
            </a:r>
            <a:endParaRPr lang="en-US" sz="4600" dirty="0" smtClean="0"/>
          </a:p>
          <a:p>
            <a:r>
              <a:rPr lang="en-US" sz="4600" dirty="0" err="1" smtClean="0"/>
              <a:t>Mở</a:t>
            </a:r>
            <a:r>
              <a:rPr lang="en-US" sz="4600" dirty="0" smtClean="0"/>
              <a:t> Visual </a:t>
            </a:r>
            <a:r>
              <a:rPr lang="en-US" sz="4600" dirty="0" smtClean="0"/>
              <a:t>Studio </a:t>
            </a:r>
            <a:r>
              <a:rPr lang="en-US" sz="4600" dirty="0" smtClean="0"/>
              <a:t>và </a:t>
            </a:r>
            <a:r>
              <a:rPr lang="en-US" sz="4600" dirty="0" err="1" smtClean="0"/>
              <a:t>tạo</a:t>
            </a:r>
            <a:r>
              <a:rPr lang="en-US" sz="4600" dirty="0" smtClean="0"/>
              <a:t> </a:t>
            </a:r>
            <a:r>
              <a:rPr lang="en-US" sz="4600" dirty="0" err="1" smtClean="0"/>
              <a:t>ra</a:t>
            </a:r>
            <a:r>
              <a:rPr lang="en-US" sz="4600" dirty="0" smtClean="0"/>
              <a:t> </a:t>
            </a:r>
            <a:r>
              <a:rPr lang="en-US" sz="4600" dirty="0" err="1" smtClean="0"/>
              <a:t>màn</a:t>
            </a:r>
            <a:r>
              <a:rPr lang="en-US" sz="4600" dirty="0" smtClean="0"/>
              <a:t> </a:t>
            </a:r>
            <a:r>
              <a:rPr lang="en-US" sz="4600" dirty="0" err="1" smtClean="0"/>
              <a:t>hình</a:t>
            </a:r>
            <a:r>
              <a:rPr lang="en-US" sz="4600" dirty="0" smtClean="0"/>
              <a:t> </a:t>
            </a:r>
            <a:r>
              <a:rPr lang="en-US" sz="4600" dirty="0" err="1" smtClean="0"/>
              <a:t>dự</a:t>
            </a:r>
            <a:r>
              <a:rPr lang="en-US" sz="4600" dirty="0" smtClean="0"/>
              <a:t> </a:t>
            </a:r>
            <a:r>
              <a:rPr lang="en-US" sz="4600" dirty="0" err="1" smtClean="0"/>
              <a:t>án</a:t>
            </a:r>
            <a:r>
              <a:rPr lang="en-US" sz="4600" dirty="0" smtClean="0"/>
              <a:t> trong C</a:t>
            </a:r>
            <a:r>
              <a:rPr lang="en-US" sz="4600" dirty="0" smtClean="0"/>
              <a:t>#. </a:t>
            </a:r>
            <a:r>
              <a:rPr lang="en-US" sz="4600" dirty="0" err="1" smtClean="0"/>
              <a:t>Rồi</a:t>
            </a:r>
            <a:r>
              <a:rPr lang="en-US" sz="4600" dirty="0" smtClean="0"/>
              <a:t> </a:t>
            </a:r>
            <a:r>
              <a:rPr lang="en-US" sz="4600" dirty="0" err="1" smtClean="0"/>
              <a:t>tạo</a:t>
            </a:r>
            <a:r>
              <a:rPr lang="en-US" sz="4600" dirty="0" smtClean="0"/>
              <a:t> </a:t>
            </a:r>
            <a:r>
              <a:rPr lang="en-US" sz="4600" dirty="0" err="1" smtClean="0"/>
              <a:t>ra</a:t>
            </a:r>
            <a:r>
              <a:rPr lang="en-US" sz="4600" dirty="0" smtClean="0"/>
              <a:t> Class </a:t>
            </a:r>
            <a:r>
              <a:rPr lang="en-US" sz="4600" dirty="0" err="1" smtClean="0"/>
              <a:t>mới</a:t>
            </a:r>
            <a:r>
              <a:rPr lang="en-US" sz="4600" dirty="0" smtClean="0"/>
              <a:t> và </a:t>
            </a:r>
            <a:r>
              <a:rPr lang="en-US" sz="4600" dirty="0" err="1" smtClean="0"/>
              <a:t>đặt</a:t>
            </a:r>
            <a:r>
              <a:rPr lang="en-US" sz="4600" dirty="0" smtClean="0"/>
              <a:t> </a:t>
            </a:r>
            <a:r>
              <a:rPr lang="en-US" sz="4600" dirty="0" err="1" smtClean="0"/>
              <a:t>tên</a:t>
            </a:r>
            <a:r>
              <a:rPr lang="en-US" sz="4600" dirty="0" smtClean="0"/>
              <a:t> </a:t>
            </a:r>
            <a:r>
              <a:rPr lang="en-US" sz="4600" dirty="0" smtClean="0"/>
              <a:t>Exercise1.cs</a:t>
            </a:r>
            <a:r>
              <a:rPr lang="en-US" sz="4600" dirty="0" smtClean="0"/>
              <a:t>.</a:t>
            </a:r>
          </a:p>
          <a:p>
            <a:pPr marL="0" indent="0">
              <a:buNone/>
            </a:pPr>
            <a:endParaRPr lang="en-US" sz="4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8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4600" dirty="0" smtClean="0"/>
          </a:p>
          <a:p>
            <a:pPr marL="0" indent="0">
              <a:buNone/>
            </a:pPr>
            <a:r>
              <a:rPr lang="en-US" sz="4600" dirty="0" smtClean="0"/>
              <a:t>// Exercise1.cs </a:t>
            </a:r>
            <a:endParaRPr lang="en-US" sz="4600" dirty="0"/>
          </a:p>
          <a:p>
            <a:pPr marL="0" indent="0">
              <a:buNone/>
            </a:pPr>
            <a:r>
              <a:rPr lang="en-US" sz="4600" dirty="0" smtClean="0"/>
              <a:t>public class Exercise1 </a:t>
            </a:r>
            <a:endParaRPr lang="en-US" sz="4600" dirty="0"/>
          </a:p>
          <a:p>
            <a:pPr marL="0" indent="0">
              <a:buNone/>
            </a:pPr>
            <a:r>
              <a:rPr lang="en-US" sz="4600" dirty="0" smtClean="0"/>
              <a:t>{    </a:t>
            </a:r>
            <a:endParaRPr lang="en-US" sz="4600" dirty="0"/>
          </a:p>
          <a:p>
            <a:pPr marL="0" indent="0">
              <a:buNone/>
            </a:pPr>
            <a:r>
              <a:rPr lang="en-US" sz="4600" dirty="0" smtClean="0"/>
              <a:t>	public static void Main()    </a:t>
            </a:r>
            <a:endParaRPr lang="en-US" sz="4600" dirty="0"/>
          </a:p>
          <a:p>
            <a:pPr marL="0" indent="0">
              <a:buNone/>
            </a:pPr>
            <a:r>
              <a:rPr lang="en-US" sz="4600" dirty="0" smtClean="0"/>
              <a:t>	{</a:t>
            </a:r>
            <a:endParaRPr lang="en-US" sz="4600" dirty="0"/>
          </a:p>
          <a:p>
            <a:pPr marL="0" indent="0">
              <a:buNone/>
            </a:pPr>
            <a:r>
              <a:rPr lang="en-US" sz="4600" dirty="0" smtClean="0"/>
              <a:t>		int addition=0;</a:t>
            </a:r>
            <a:endParaRPr lang="en-US" sz="4600" dirty="0"/>
          </a:p>
          <a:p>
            <a:pPr marL="0" indent="0">
              <a:buNone/>
            </a:pPr>
            <a:r>
              <a:rPr lang="en-US" sz="4600" dirty="0" smtClean="0"/>
              <a:t>		int number=0;</a:t>
            </a:r>
            <a:endParaRPr lang="en-US" sz="4600" dirty="0"/>
          </a:p>
          <a:p>
            <a:pPr marL="0" indent="0">
              <a:buNone/>
            </a:pPr>
            <a:r>
              <a:rPr lang="en-US" sz="4600" dirty="0" smtClean="0"/>
              <a:t>		const int n = 10;</a:t>
            </a:r>
            <a:endParaRPr lang="en-US" sz="4600" dirty="0"/>
          </a:p>
          <a:p>
            <a:pPr marL="0" indent="0">
              <a:buNone/>
            </a:pPr>
            <a:r>
              <a:rPr lang="en-US" sz="4600" dirty="0" smtClean="0"/>
              <a:t>		while(number&lt;n)</a:t>
            </a:r>
            <a:endParaRPr lang="en-US" sz="4600" dirty="0"/>
          </a:p>
          <a:p>
            <a:pPr marL="0" indent="0">
              <a:buNone/>
            </a:pPr>
            <a:r>
              <a:rPr lang="en-US" sz="4600" dirty="0" smtClean="0"/>
              <a:t>		{       </a:t>
            </a:r>
            <a:endParaRPr lang="en-US" sz="4600" dirty="0"/>
          </a:p>
          <a:p>
            <a:pPr marL="0" indent="0">
              <a:buNone/>
            </a:pPr>
            <a:r>
              <a:rPr lang="en-US" sz="4600" dirty="0" smtClean="0"/>
              <a:t>			number=number+1;</a:t>
            </a:r>
            <a:endParaRPr lang="en-US" sz="4600" dirty="0"/>
          </a:p>
          <a:p>
            <a:pPr marL="0" indent="0">
              <a:buNone/>
            </a:pPr>
            <a:r>
              <a:rPr lang="en-US" sz="4600" dirty="0" smtClean="0"/>
              <a:t>			addition=addition+number;</a:t>
            </a:r>
            <a:endParaRPr lang="en-US" sz="4600" dirty="0"/>
          </a:p>
          <a:p>
            <a:pPr marL="0" indent="0">
              <a:buNone/>
            </a:pPr>
            <a:r>
              <a:rPr lang="en-US" sz="4600" dirty="0" smtClean="0"/>
              <a:t>		}</a:t>
            </a:r>
            <a:endParaRPr lang="en-US" sz="4600" dirty="0"/>
          </a:p>
          <a:p>
            <a:pPr marL="0" indent="0">
              <a:buNone/>
            </a:pPr>
            <a:r>
              <a:rPr lang="en-US" sz="4600" dirty="0" smtClean="0"/>
              <a:t>		System.Console.WriteLine(“The addition is: " + addition);    </a:t>
            </a:r>
            <a:endParaRPr lang="en-US" sz="4600" dirty="0"/>
          </a:p>
          <a:p>
            <a:pPr marL="0" indent="0">
              <a:buNone/>
            </a:pPr>
            <a:r>
              <a:rPr lang="en-US" sz="4600" dirty="0" smtClean="0"/>
              <a:t>	} </a:t>
            </a:r>
            <a:endParaRPr lang="en-US" sz="4600" dirty="0"/>
          </a:p>
          <a:p>
            <a:pPr marL="0" indent="0">
              <a:buNone/>
            </a:pPr>
            <a:r>
              <a:rPr lang="en-US" sz="4600" dirty="0" smtClean="0"/>
              <a:t>}</a:t>
            </a:r>
            <a:endParaRPr lang="en-US" sz="4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72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3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hay </a:t>
            </a:r>
            <a:r>
              <a:rPr lang="en-US" smtClean="0"/>
              <a:t>không</a:t>
            </a:r>
            <a:r>
              <a:rPr lang="en-US" smtClean="0"/>
              <a:t>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1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trong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,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và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 Và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,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CNTT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thù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866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cha </a:t>
            </a:r>
            <a:r>
              <a:rPr lang="en-US" dirty="0" err="1" smtClean="0"/>
              <a:t>mẹ</a:t>
            </a:r>
            <a:r>
              <a:rPr lang="en-US" dirty="0" smtClean="0"/>
              <a:t> và con </a:t>
            </a:r>
            <a:r>
              <a:rPr lang="en-US" dirty="0" err="1" smtClean="0"/>
              <a:t>cái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nề</a:t>
            </a:r>
            <a:r>
              <a:rPr lang="en-US" dirty="0" smtClean="0"/>
              <a:t> trong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lo </a:t>
            </a:r>
            <a:r>
              <a:rPr lang="en-US" dirty="0" err="1" smtClean="0"/>
              <a:t>lắng</a:t>
            </a:r>
            <a:r>
              <a:rPr lang="en-US" dirty="0" smtClean="0"/>
              <a:t>, và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.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,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khuyên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và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trong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trong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564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ty. Bất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thù</a:t>
            </a:r>
            <a:r>
              <a:rPr lang="en-US" dirty="0" smtClean="0"/>
              <a:t> và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trong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và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và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6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–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Trong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và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và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trong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?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kẹo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và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tiền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(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kẹo</a:t>
            </a:r>
            <a:r>
              <a:rPr lang="en-US" dirty="0" smtClean="0"/>
              <a:t> và tiền trong </a:t>
            </a:r>
            <a:r>
              <a:rPr lang="en-US" dirty="0" err="1" smtClean="0"/>
              <a:t>ví</a:t>
            </a:r>
            <a:r>
              <a:rPr lang="en-US" dirty="0" smtClean="0"/>
              <a:t>), và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811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Ask price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Receive price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IF moneyInWallet &gt;= price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THEN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	buyCandy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IF NOT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	leaveWithoutCandy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 </a:t>
            </a:r>
            <a:endParaRPr lang="en-US" dirty="0"/>
          </a:p>
          <a:p>
            <a:r>
              <a:rPr lang="en-US" dirty="0" smtClean="0"/>
              <a:t>Như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.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.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IF &lt;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&gt;, THEN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sự </a:t>
            </a:r>
            <a:r>
              <a:rPr lang="en-US" dirty="0" err="1" smtClean="0"/>
              <a:t>kiện</a:t>
            </a:r>
            <a:r>
              <a:rPr lang="en-US" dirty="0" smtClean="0"/>
              <a:t>, IF NOT, sự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5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trong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1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trong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Ask price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Receive price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IF price &lt;= 5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THEN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	buyCandy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OR IF price &lt;=10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		Borrow money from mom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		buyCandy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	IF NOT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		leaveWithoutCandy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6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- IF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24914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dịch</a:t>
            </a:r>
            <a:r>
              <a:rPr lang="en-US" dirty="0" smtClean="0"/>
              <a:t> sang </a:t>
            </a:r>
            <a:r>
              <a:rPr lang="en-US" dirty="0" err="1" smtClean="0"/>
              <a:t>ngôn</a:t>
            </a:r>
            <a:r>
              <a:rPr lang="en-US" dirty="0" smtClean="0"/>
              <a:t> ngữ.NET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(condition)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else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 </a:t>
            </a:r>
            <a:endParaRPr lang="en-US" dirty="0"/>
          </a:p>
          <a:p>
            <a:r>
              <a:rPr lang="en-US" dirty="0" smtClean="0"/>
              <a:t>Trong “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”,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hay </a:t>
            </a:r>
            <a:r>
              <a:rPr lang="en-US" dirty="0" err="1" smtClean="0"/>
              <a:t>sai</a:t>
            </a:r>
            <a:r>
              <a:rPr lang="en-US" dirty="0" smtClean="0"/>
              <a:t>, và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9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thay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mượn</a:t>
            </a:r>
            <a:r>
              <a:rPr lang="en-US" dirty="0" smtClean="0"/>
              <a:t> tiền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mẹ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kẹo</a:t>
            </a:r>
            <a:r>
              <a:rPr lang="en-US" dirty="0" smtClean="0"/>
              <a:t>?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tiền </a:t>
            </a:r>
            <a:r>
              <a:rPr lang="en-US" dirty="0" err="1" smtClean="0"/>
              <a:t>mua</a:t>
            </a:r>
            <a:r>
              <a:rPr lang="en-US" dirty="0" smtClean="0"/>
              <a:t>? 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: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“sự </a:t>
            </a:r>
            <a:r>
              <a:rPr lang="en-US" dirty="0" err="1" smtClean="0"/>
              <a:t>lặp</a:t>
            </a:r>
            <a:r>
              <a:rPr lang="en-US" dirty="0" smtClean="0"/>
              <a:t>”. Trong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ta, </a:t>
            </a:r>
            <a:r>
              <a:rPr lang="en-US" dirty="0" err="1" smtClean="0"/>
              <a:t>chugns</a:t>
            </a:r>
            <a:r>
              <a:rPr lang="en-US" dirty="0" smtClean="0"/>
              <a:t> ta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lien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Ask price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Receive price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AS LONG AS moneyInWallet &lt;= price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	Ask newPrice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	Receive newPrice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price </a:t>
            </a:r>
            <a:r>
              <a:rPr lang="en-US" b="1" i="1" dirty="0" smtClean="0">
                <a:sym typeface="Wingdings"/>
              </a:rPr>
              <a:t></a:t>
            </a:r>
            <a:r>
              <a:rPr lang="en-US" b="1" i="1" dirty="0" smtClean="0"/>
              <a:t> newPrice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Buy the item which I have enough money for</a:t>
            </a:r>
          </a:p>
        </p:txBody>
      </p:sp>
    </p:spTree>
    <p:extLst>
      <p:ext uri="{BB962C8B-B14F-4D97-AF65-F5344CB8AC3E}">
        <p14:creationId xmlns:p14="http://schemas.microsoft.com/office/powerpoint/2010/main" val="2088631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E1234CB9454B45B92C94E16CC38192" ma:contentTypeVersion="3" ma:contentTypeDescription="Create a new document." ma:contentTypeScope="" ma:versionID="3149953fe0dca433c6cbe29c7fff0b89">
  <xsd:schema xmlns:xsd="http://www.w3.org/2001/XMLSchema" xmlns:xs="http://www.w3.org/2001/XMLSchema" xmlns:p="http://schemas.microsoft.com/office/2006/metadata/properties" xmlns:ns2="bbb14cf3-b9ef-416c-938b-fc336f210b35" targetNamespace="http://schemas.microsoft.com/office/2006/metadata/properties" ma:root="true" ma:fieldsID="549e57ba3c129c8ad640841bc64cda2a" ns2:_="">
    <xsd:import namespace="bbb14cf3-b9ef-416c-938b-fc336f210b3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14cf3-b9ef-416c-938b-fc336f210b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bb14cf3-b9ef-416c-938b-fc336f210b35">
      <UserInfo>
        <DisplayName/>
        <AccountId xsi:nil="true"/>
        <AccountType/>
      </UserInfo>
    </SharedWithUsers>
    <SharingHintHash xmlns="bbb14cf3-b9ef-416c-938b-fc336f210b35">2074892941</SharingHintHash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80CFA6-6B01-4992-954C-8783D4998603}"/>
</file>

<file path=customXml/itemProps2.xml><?xml version="1.0" encoding="utf-8"?>
<ds:datastoreItem xmlns:ds="http://schemas.openxmlformats.org/officeDocument/2006/customXml" ds:itemID="{8ACB9A6F-B135-4B68-85DA-658F87C57A85}"/>
</file>

<file path=customXml/itemProps3.xml><?xml version="1.0" encoding="utf-8"?>
<ds:datastoreItem xmlns:ds="http://schemas.openxmlformats.org/officeDocument/2006/customXml" ds:itemID="{43CE9CE3-4397-4EA6-A972-709858C1BB77}"/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1365</Words>
  <Application>Microsoft Office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Tema de Office</vt:lpstr>
      <vt:lpstr>Học lập trình</vt:lpstr>
      <vt:lpstr>Suy nghĩ một cách hệ thống</vt:lpstr>
      <vt:lpstr>Hệ thống – ví dụ</vt:lpstr>
      <vt:lpstr>Hệ thống – ví dụ</vt:lpstr>
      <vt:lpstr>Khởi đầu – Điều kiện</vt:lpstr>
      <vt:lpstr>Điều kiện</vt:lpstr>
      <vt:lpstr>Điều kiện</vt:lpstr>
      <vt:lpstr>Điều kiện - IF</vt:lpstr>
      <vt:lpstr>Vòng lặp</vt:lpstr>
      <vt:lpstr>Vòng lặp - WHILE</vt:lpstr>
      <vt:lpstr>Dữ liệu</vt:lpstr>
      <vt:lpstr>Dữ liệu</vt:lpstr>
      <vt:lpstr>Dữ liệu trong .NET</vt:lpstr>
      <vt:lpstr>Dữ liệu – cân nhắc</vt:lpstr>
      <vt:lpstr>Lập trình – luyện tập</vt:lpstr>
      <vt:lpstr>Một vài luyện tập</vt:lpstr>
      <vt:lpstr>Một vài luyện tập</vt:lpstr>
      <vt:lpstr>Bài tập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Aprendiendo a Programar</dc:title>
  <dc:creator>Pablo Listingart</dc:creator>
  <cp:lastModifiedBy>Nam Phuong Cong (Faith Root Recruitment Vietnam)</cp:lastModifiedBy>
  <cp:revision>132</cp:revision>
  <dcterms:created xsi:type="dcterms:W3CDTF">2014-05-21T18:38:33Z</dcterms:created>
  <dcterms:modified xsi:type="dcterms:W3CDTF">2015-03-12T12:38:35Z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0x01010009E1234CB9454B45B92C94E16CC38192</vt:lpwstr>
  </property>
</Properties>
</file>