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a" initials="D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576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7AEE-8F74-4051-AD2C-089CA578DCE0}" type="datetimeFigureOut">
              <a:rPr lang="en-US" smtClean="0"/>
              <a:pPr/>
              <a:t>3/12/2015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886DC-B7D3-4525-9375-F3F1EDB51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8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886DC-B7D3-4525-9375-F3F1EDB513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9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886DC-B7D3-4525-9375-F3F1EDB5136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12/03/2015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validati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ui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2systems.com" TargetMode="External"/><Relationship Id="rId3" Type="http://schemas.openxmlformats.org/officeDocument/2006/relationships/hyperlink" Target="http://www.microsoft.com/surface/en-us" TargetMode="External"/><Relationship Id="rId7" Type="http://schemas.openxmlformats.org/officeDocument/2006/relationships/hyperlink" Target="http://www.sweez.com.br/" TargetMode="External"/><Relationship Id="rId12" Type="http://schemas.openxmlformats.org/officeDocument/2006/relationships/hyperlink" Target="http://nasaprospect.com/" TargetMode="External"/><Relationship Id="rId2" Type="http://schemas.openxmlformats.org/officeDocument/2006/relationships/hyperlink" Target="http://www.microsoft.com/en-us/defaul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k-agency.com/" TargetMode="External"/><Relationship Id="rId11" Type="http://schemas.openxmlformats.org/officeDocument/2006/relationships/hyperlink" Target="http://flashvhtml.com/" TargetMode="External"/><Relationship Id="rId5" Type="http://schemas.openxmlformats.org/officeDocument/2006/relationships/hyperlink" Target="http://whois.wildlife.la/" TargetMode="External"/><Relationship Id="rId10" Type="http://schemas.openxmlformats.org/officeDocument/2006/relationships/hyperlink" Target="http://shibui.me/web/scroll/index.html" TargetMode="External"/><Relationship Id="rId4" Type="http://schemas.openxmlformats.org/officeDocument/2006/relationships/hyperlink" Target="http://windows.microsoft.com/en-us/windows/home" TargetMode="External"/><Relationship Id="rId9" Type="http://schemas.openxmlformats.org/officeDocument/2006/relationships/hyperlink" Target="http://www.tridentpp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tutorials/mvc-5/introduction/getting-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VII</a:t>
            </a:r>
            <a:endParaRPr lang="en-US" dirty="0" smtClean="0"/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Web: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065" y="274638"/>
            <a:ext cx="8877869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và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JavaScript và jQuery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và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gánh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-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/>
              <a:t>&lt;!DOCTYPE html&gt;</a:t>
            </a:r>
          </a:p>
          <a:p>
            <a:pPr marL="0" indent="0">
              <a:buNone/>
            </a:pPr>
            <a:r>
              <a:rPr lang="en-US" sz="3700" dirty="0"/>
              <a:t>&lt;html&gt;</a:t>
            </a:r>
          </a:p>
          <a:p>
            <a:pPr marL="0" indent="0">
              <a:buNone/>
            </a:pPr>
            <a:r>
              <a:rPr lang="en-US" sz="3700" dirty="0"/>
              <a:t>&lt;head&gt;</a:t>
            </a:r>
          </a:p>
          <a:p>
            <a:pPr marL="0" indent="0">
              <a:buNone/>
            </a:pPr>
            <a:r>
              <a:rPr lang="en-US" sz="3700" dirty="0"/>
              <a:t>&lt;script&gt;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function validateForm()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var x=document.forms["myForm"]["fname"].value;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if (x==null || x=="")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  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  alert("First name must be filled out");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  return false;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700" dirty="0"/>
              <a:t>&lt;/script&gt;</a:t>
            </a:r>
          </a:p>
          <a:p>
            <a:pPr marL="0" indent="0">
              <a:buNone/>
            </a:pPr>
            <a:r>
              <a:rPr lang="en-US" sz="3700" dirty="0"/>
              <a:t>&lt;/head&gt;</a:t>
            </a:r>
          </a:p>
          <a:p>
            <a:pPr marL="0" indent="0">
              <a:buNone/>
            </a:pPr>
            <a:r>
              <a:rPr lang="en-US" sz="3700" dirty="0"/>
              <a:t> </a:t>
            </a:r>
          </a:p>
          <a:p>
            <a:pPr marL="0" indent="0">
              <a:buNone/>
            </a:pPr>
            <a:r>
              <a:rPr lang="en-US" sz="3700" dirty="0"/>
              <a:t>&lt;body&gt;</a:t>
            </a:r>
          </a:p>
          <a:p>
            <a:pPr marL="0" indent="0">
              <a:buNone/>
            </a:pPr>
            <a:r>
              <a:rPr lang="en-US" sz="3700" dirty="0"/>
              <a:t>&lt;form name="myForm" action="demo_form.asp" onsubmit="return validateForm()" method="post"&gt;</a:t>
            </a:r>
          </a:p>
          <a:p>
            <a:pPr marL="0" indent="0">
              <a:buNone/>
            </a:pPr>
            <a:r>
              <a:rPr lang="en-US" sz="3700" dirty="0"/>
              <a:t>First name: &lt;input type="text" name="fname"&gt;</a:t>
            </a:r>
          </a:p>
          <a:p>
            <a:pPr marL="0" indent="0">
              <a:buNone/>
            </a:pPr>
            <a:r>
              <a:rPr lang="en-US" sz="3700" dirty="0"/>
              <a:t>&lt;input type="submit" value="Submit"&gt;</a:t>
            </a:r>
          </a:p>
          <a:p>
            <a:pPr marL="0" indent="0">
              <a:buNone/>
            </a:pPr>
            <a:r>
              <a:rPr lang="en-US" sz="3700" dirty="0" smtClean="0"/>
              <a:t>&lt;/form&gt;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&lt;/body&gt;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 </a:t>
            </a: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&lt;/html&gt;</a:t>
            </a:r>
            <a:endParaRPr lang="en-US" sz="3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3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741"/>
          </a:xfrm>
        </p:spPr>
        <p:txBody>
          <a:bodyPr>
            <a:noAutofit/>
          </a:bodyPr>
          <a:lstStyle/>
          <a:p>
            <a:r>
              <a:rPr lang="en-US" sz="1500" dirty="0" smtClean="0"/>
              <a:t>Slide </a:t>
            </a:r>
            <a:r>
              <a:rPr lang="en-US" sz="1500" dirty="0" err="1" smtClean="0"/>
              <a:t>trước</a:t>
            </a:r>
            <a:r>
              <a:rPr lang="en-US" sz="1500" dirty="0" smtClean="0"/>
              <a:t> </a:t>
            </a:r>
            <a:r>
              <a:rPr lang="en-US" sz="1500" dirty="0" err="1" smtClean="0"/>
              <a:t>đã</a:t>
            </a:r>
            <a:r>
              <a:rPr lang="en-US" sz="1500" dirty="0" smtClean="0"/>
              <a:t> </a:t>
            </a:r>
            <a:r>
              <a:rPr lang="en-US" sz="1500" dirty="0" err="1" smtClean="0"/>
              <a:t>chỉ</a:t>
            </a:r>
            <a:r>
              <a:rPr lang="en-US" sz="1500" dirty="0" smtClean="0"/>
              <a:t> </a:t>
            </a:r>
            <a:r>
              <a:rPr lang="en-US" sz="1500" dirty="0" err="1" smtClean="0"/>
              <a:t>cho</a:t>
            </a:r>
            <a:r>
              <a:rPr lang="en-US" sz="1500" dirty="0" smtClean="0"/>
              <a:t> </a:t>
            </a:r>
            <a:r>
              <a:rPr lang="en-US" sz="1500" dirty="0" err="1" smtClean="0"/>
              <a:t>bạn</a:t>
            </a:r>
            <a:r>
              <a:rPr lang="en-US" sz="1500" dirty="0" smtClean="0"/>
              <a:t> </a:t>
            </a:r>
            <a:r>
              <a:rPr lang="en-US" sz="1500" dirty="0" err="1" smtClean="0"/>
              <a:t>thấy</a:t>
            </a:r>
            <a:r>
              <a:rPr lang="en-US" sz="1500" dirty="0" smtClean="0"/>
              <a:t> form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tra </a:t>
            </a:r>
            <a:r>
              <a:rPr lang="en-US" sz="1500" dirty="0" err="1" smtClean="0"/>
              <a:t>hợp</a:t>
            </a:r>
            <a:r>
              <a:rPr lang="en-US" sz="1500" dirty="0" smtClean="0"/>
              <a:t> </a:t>
            </a:r>
            <a:r>
              <a:rPr lang="en-US" sz="1500" dirty="0" err="1" smtClean="0"/>
              <a:t>lệ</a:t>
            </a:r>
            <a:r>
              <a:rPr lang="en-US" sz="1500" dirty="0" smtClean="0"/>
              <a:t> </a:t>
            </a:r>
            <a:r>
              <a:rPr lang="en-US" sz="1500" dirty="0" err="1" smtClean="0"/>
              <a:t>nhờ</a:t>
            </a:r>
            <a:r>
              <a:rPr lang="en-US" sz="1500" dirty="0" smtClean="0"/>
              <a:t> </a:t>
            </a:r>
            <a:r>
              <a:rPr lang="en-US" sz="1500" dirty="0" err="1" smtClean="0"/>
              <a:t>gọi</a:t>
            </a:r>
            <a:r>
              <a:rPr lang="en-US" sz="1500" dirty="0" smtClean="0"/>
              <a:t> </a:t>
            </a:r>
            <a:r>
              <a:rPr lang="en-US" sz="1500" dirty="0" err="1" smtClean="0"/>
              <a:t>hàm</a:t>
            </a:r>
            <a:r>
              <a:rPr lang="en-US" sz="1500" dirty="0" smtClean="0"/>
              <a:t> </a:t>
            </a:r>
            <a:r>
              <a:rPr lang="en-US" sz="1500" dirty="0" smtClean="0"/>
              <a:t>JavaScript, </a:t>
            </a:r>
            <a:r>
              <a:rPr lang="en-US" sz="1500" dirty="0" err="1" smtClean="0"/>
              <a:t>tên</a:t>
            </a:r>
            <a:r>
              <a:rPr lang="en-US" sz="1500" dirty="0" smtClean="0"/>
              <a:t> </a:t>
            </a:r>
            <a:r>
              <a:rPr lang="en-US" sz="1500" dirty="0" err="1" smtClean="0"/>
              <a:t>là</a:t>
            </a:r>
            <a:r>
              <a:rPr lang="en-US" sz="1500" dirty="0" smtClean="0"/>
              <a:t> </a:t>
            </a:r>
            <a:r>
              <a:rPr lang="en-US" sz="1500" dirty="0" err="1" smtClean="0"/>
              <a:t>validateForm</a:t>
            </a:r>
            <a:r>
              <a:rPr lang="en-US" sz="1500" dirty="0" smtClean="0"/>
              <a:t>, </a:t>
            </a:r>
            <a:r>
              <a:rPr lang="en-US" sz="1500" dirty="0" err="1" smtClean="0"/>
              <a:t>giúp</a:t>
            </a:r>
            <a:r>
              <a:rPr lang="en-US" sz="1500" dirty="0" smtClean="0"/>
              <a:t>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tra </a:t>
            </a:r>
            <a:r>
              <a:rPr lang="en-US" sz="1500" dirty="0" err="1" smtClean="0"/>
              <a:t>nội</a:t>
            </a:r>
            <a:r>
              <a:rPr lang="en-US" sz="1500" dirty="0" smtClean="0"/>
              <a:t> dung trong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trường</a:t>
            </a:r>
            <a:r>
              <a:rPr lang="en-US" sz="1500" dirty="0" smtClean="0"/>
              <a:t> </a:t>
            </a:r>
            <a:r>
              <a:rPr lang="en-US" sz="1500" dirty="0" err="1" smtClean="0"/>
              <a:t>được</a:t>
            </a:r>
            <a:r>
              <a:rPr lang="en-US" sz="1500" dirty="0" smtClean="0"/>
              <a:t> </a:t>
            </a:r>
            <a:r>
              <a:rPr lang="en-US" sz="1500" dirty="0" err="1" smtClean="0"/>
              <a:t>cho</a:t>
            </a:r>
            <a:r>
              <a:rPr lang="en-US" sz="1500" dirty="0" smtClean="0"/>
              <a:t> </a:t>
            </a:r>
            <a:r>
              <a:rPr lang="en-US" sz="1500" dirty="0" err="1" smtClean="0"/>
              <a:t>là</a:t>
            </a:r>
            <a:r>
              <a:rPr lang="en-US" sz="1500" dirty="0" smtClean="0"/>
              <a:t> </a:t>
            </a:r>
            <a:r>
              <a:rPr lang="en-US" sz="1500" dirty="0" err="1" smtClean="0"/>
              <a:t>trống</a:t>
            </a:r>
            <a:r>
              <a:rPr lang="en-US" sz="1500" dirty="0" smtClean="0"/>
              <a:t> hay </a:t>
            </a:r>
            <a:r>
              <a:rPr lang="en-US" sz="1500" dirty="0" err="1" smtClean="0"/>
              <a:t>rỗng</a:t>
            </a:r>
            <a:r>
              <a:rPr lang="en-US" sz="1500" dirty="0" smtClean="0"/>
              <a:t>. Trong </a:t>
            </a:r>
            <a:r>
              <a:rPr lang="en-US" sz="1500" dirty="0" err="1" smtClean="0"/>
              <a:t>trường</a:t>
            </a:r>
            <a:r>
              <a:rPr lang="en-US" sz="1500" dirty="0" smtClean="0"/>
              <a:t> </a:t>
            </a:r>
            <a:r>
              <a:rPr lang="en-US" sz="1500" dirty="0" err="1" smtClean="0"/>
              <a:t>hợp</a:t>
            </a:r>
            <a:r>
              <a:rPr lang="en-US" sz="1500" dirty="0" smtClean="0"/>
              <a:t> </a:t>
            </a:r>
            <a:r>
              <a:rPr lang="en-US" sz="1500" dirty="0" err="1" smtClean="0"/>
              <a:t>này</a:t>
            </a:r>
            <a:r>
              <a:rPr lang="en-US" sz="1500" dirty="0" smtClean="0"/>
              <a:t>, </a:t>
            </a:r>
            <a:r>
              <a:rPr lang="en-US" sz="1500" dirty="0" err="1" smtClean="0"/>
              <a:t>hàm</a:t>
            </a:r>
            <a:r>
              <a:rPr lang="en-US" sz="1500" dirty="0" smtClean="0"/>
              <a:t> </a:t>
            </a:r>
            <a:r>
              <a:rPr lang="en-US" sz="1500" dirty="0" err="1" smtClean="0"/>
              <a:t>sẽ</a:t>
            </a:r>
            <a:r>
              <a:rPr lang="en-US" sz="1500" dirty="0" smtClean="0"/>
              <a:t> </a:t>
            </a:r>
            <a:r>
              <a:rPr lang="en-US" sz="1500" dirty="0" err="1" smtClean="0"/>
              <a:t>gọi</a:t>
            </a:r>
            <a:r>
              <a:rPr lang="en-US" sz="1500" dirty="0" smtClean="0"/>
              <a:t> </a:t>
            </a:r>
            <a:r>
              <a:rPr lang="en-US" sz="1500" dirty="0" err="1" smtClean="0"/>
              <a:t>ra</a:t>
            </a:r>
            <a:r>
              <a:rPr lang="en-US" sz="1500" dirty="0" smtClean="0"/>
              <a:t> </a:t>
            </a:r>
            <a:r>
              <a:rPr lang="en-US" sz="1500" dirty="0" err="1" smtClean="0"/>
              <a:t>một</a:t>
            </a:r>
            <a:r>
              <a:rPr lang="en-US" sz="1500" dirty="0" smtClean="0"/>
              <a:t> </a:t>
            </a:r>
            <a:r>
              <a:rPr lang="en-US" sz="1500" dirty="0" err="1" smtClean="0"/>
              <a:t>bản</a:t>
            </a:r>
            <a:r>
              <a:rPr lang="en-US" sz="1500" dirty="0" smtClean="0"/>
              <a:t> tin popup, báo </a:t>
            </a:r>
            <a:r>
              <a:rPr lang="en-US" sz="1500" dirty="0" err="1" smtClean="0"/>
              <a:t>cho</a:t>
            </a:r>
            <a:r>
              <a:rPr lang="en-US" sz="1500" dirty="0" smtClean="0"/>
              <a:t> </a:t>
            </a:r>
            <a:r>
              <a:rPr lang="en-US" sz="1500" dirty="0" err="1" smtClean="0"/>
              <a:t>người</a:t>
            </a:r>
            <a:r>
              <a:rPr lang="en-US" sz="1500" dirty="0" smtClean="0"/>
              <a:t> </a:t>
            </a:r>
            <a:r>
              <a:rPr lang="en-US" sz="1500" dirty="0" err="1" smtClean="0"/>
              <a:t>dùng</a:t>
            </a:r>
            <a:r>
              <a:rPr lang="en-US" sz="1500" dirty="0" smtClean="0"/>
              <a:t>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lỗi</a:t>
            </a:r>
            <a:r>
              <a:rPr lang="en-US" sz="1500" dirty="0" smtClean="0"/>
              <a:t>. </a:t>
            </a:r>
            <a:r>
              <a:rPr lang="en-US" sz="1500" dirty="0" err="1" smtClean="0"/>
              <a:t>Hàm</a:t>
            </a:r>
            <a:r>
              <a:rPr lang="en-US" sz="1500" dirty="0" smtClean="0"/>
              <a:t> </a:t>
            </a:r>
            <a:r>
              <a:rPr lang="en-US" sz="1500" dirty="0" err="1" smtClean="0"/>
              <a:t>này</a:t>
            </a:r>
            <a:r>
              <a:rPr lang="en-US" sz="1500" dirty="0" smtClean="0"/>
              <a:t> </a:t>
            </a:r>
            <a:r>
              <a:rPr lang="en-US" sz="1500" dirty="0" err="1" smtClean="0"/>
              <a:t>cũng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thể</a:t>
            </a:r>
            <a:r>
              <a:rPr lang="en-US" sz="1500" dirty="0" smtClean="0"/>
              <a:t> </a:t>
            </a:r>
            <a:r>
              <a:rPr lang="en-US" sz="1500" dirty="0" err="1" smtClean="0"/>
              <a:t>giúp</a:t>
            </a:r>
            <a:r>
              <a:rPr lang="en-US" sz="1500" dirty="0" smtClean="0"/>
              <a:t>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tra </a:t>
            </a:r>
            <a:r>
              <a:rPr lang="en-US" sz="1500" dirty="0" err="1" smtClean="0"/>
              <a:t>hợp</a:t>
            </a:r>
            <a:r>
              <a:rPr lang="en-US" sz="1500" dirty="0" smtClean="0"/>
              <a:t> </a:t>
            </a:r>
            <a:r>
              <a:rPr lang="en-US" sz="1500" dirty="0" err="1" smtClean="0"/>
              <a:t>lệ</a:t>
            </a:r>
            <a:r>
              <a:rPr lang="en-US" sz="1500" dirty="0" smtClean="0"/>
              <a:t> </a:t>
            </a:r>
            <a:r>
              <a:rPr lang="en-US" sz="1500" dirty="0" err="1" smtClean="0"/>
              <a:t>địa</a:t>
            </a:r>
            <a:r>
              <a:rPr lang="en-US" sz="1500" dirty="0" smtClean="0"/>
              <a:t> </a:t>
            </a:r>
            <a:r>
              <a:rPr lang="en-US" sz="1500" dirty="0" err="1" smtClean="0"/>
              <a:t>chỉ</a:t>
            </a:r>
            <a:r>
              <a:rPr lang="en-US" sz="1500" dirty="0" smtClean="0"/>
              <a:t> </a:t>
            </a:r>
            <a:r>
              <a:rPr lang="en-US" sz="1500" dirty="0" smtClean="0"/>
              <a:t>email </a:t>
            </a:r>
            <a:r>
              <a:rPr lang="en-US" sz="1500" dirty="0" err="1" smtClean="0"/>
              <a:t>người</a:t>
            </a:r>
            <a:r>
              <a:rPr lang="en-US" sz="1500" dirty="0" smtClean="0"/>
              <a:t> </a:t>
            </a:r>
            <a:r>
              <a:rPr lang="en-US" sz="1500" dirty="0" err="1" smtClean="0"/>
              <a:t>dùng</a:t>
            </a:r>
            <a:r>
              <a:rPr lang="en-US" sz="1500" dirty="0" smtClean="0"/>
              <a:t>, </a:t>
            </a:r>
            <a:r>
              <a:rPr lang="en-US" sz="1500" dirty="0" err="1" smtClean="0"/>
              <a:t>theo</a:t>
            </a:r>
            <a:r>
              <a:rPr lang="en-US" sz="1500" dirty="0" smtClean="0"/>
              <a:t> </a:t>
            </a:r>
            <a:r>
              <a:rPr lang="en-US" sz="1500" dirty="0" err="1" smtClean="0"/>
              <a:t>ví</a:t>
            </a:r>
            <a:r>
              <a:rPr lang="en-US" sz="1500" dirty="0" smtClean="0"/>
              <a:t> </a:t>
            </a:r>
            <a:r>
              <a:rPr lang="en-US" sz="1500" dirty="0" err="1" smtClean="0"/>
              <a:t>dụ</a:t>
            </a:r>
            <a:r>
              <a:rPr lang="en-US" sz="1500" dirty="0" smtClean="0"/>
              <a:t> </a:t>
            </a:r>
            <a:r>
              <a:rPr lang="en-US" sz="1500" dirty="0" err="1" smtClean="0"/>
              <a:t>sau</a:t>
            </a:r>
            <a:r>
              <a:rPr lang="en-US" sz="1500" dirty="0" smtClean="0"/>
              <a:t>: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 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&lt;</a:t>
            </a:r>
            <a:r>
              <a:rPr lang="en-US" sz="1500" dirty="0"/>
              <a:t>script&gt;</a:t>
            </a:r>
          </a:p>
          <a:p>
            <a:pPr marL="0" indent="0">
              <a:buNone/>
            </a:pPr>
            <a:r>
              <a:rPr lang="en-US" sz="1500" dirty="0"/>
              <a:t>function validateForm()</a:t>
            </a:r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var x=document.forms["myForm"]["email"].value;</a:t>
            </a:r>
          </a:p>
          <a:p>
            <a:pPr marL="0" indent="0">
              <a:buNone/>
            </a:pPr>
            <a:r>
              <a:rPr lang="en-US" sz="1500" dirty="0" smtClean="0"/>
              <a:t>var atpos=x.indexOf("@");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var dotpos=x.lastIndexOf(".");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if (atpos&lt;1 || dotpos&lt;atpos+2 || dotpos+2&gt;=x.length)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  {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alert("Not a valid e-mail address");</a:t>
            </a:r>
          </a:p>
          <a:p>
            <a:pPr marL="0" indent="0">
              <a:buNone/>
            </a:pPr>
            <a:r>
              <a:rPr lang="en-US" sz="1500" dirty="0"/>
              <a:t>  return false;</a:t>
            </a:r>
          </a:p>
          <a:p>
            <a:pPr marL="0" indent="0">
              <a:buNone/>
            </a:pPr>
            <a:r>
              <a:rPr lang="en-US" sz="1500" dirty="0"/>
              <a:t> 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&lt;/script</a:t>
            </a:r>
            <a:r>
              <a:rPr lang="en-US" sz="1500" dirty="0" smtClean="0"/>
              <a:t>&gt;</a:t>
            </a:r>
            <a:endParaRPr lang="en-US" sz="15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-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trạm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trong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jQuery.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http://jqueryvalidation.org/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ả</a:t>
            </a:r>
            <a:r>
              <a:rPr lang="en-US" dirty="0" smtClean="0"/>
              <a:t>  </a:t>
            </a:r>
            <a:r>
              <a:rPr lang="en-US" dirty="0" smtClean="0"/>
              <a:t>JavaScript </a:t>
            </a:r>
            <a:r>
              <a:rPr lang="en-US" dirty="0" smtClean="0"/>
              <a:t>và </a:t>
            </a:r>
            <a:r>
              <a:rPr lang="en-US" dirty="0" smtClean="0"/>
              <a:t>jQuery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và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6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 thông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;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và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mail </a:t>
            </a:r>
            <a:r>
              <a:rPr lang="en-US" dirty="0" err="1" smtClean="0"/>
              <a:t>chỉ</a:t>
            </a:r>
            <a:r>
              <a:rPr lang="en-US" dirty="0" smtClean="0"/>
              <a:t> trong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trong framework MVC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trong </a:t>
            </a:r>
            <a:r>
              <a:rPr lang="en-US" dirty="0" smtClean="0"/>
              <a:t>Visual </a:t>
            </a:r>
            <a:r>
              <a:rPr lang="en-US" dirty="0" smtClean="0"/>
              <a:t>Studio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MVC </a:t>
            </a:r>
            <a:r>
              <a:rPr lang="en-US" dirty="0" smtClean="0"/>
              <a:t>web project.</a:t>
            </a:r>
          </a:p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mới</a:t>
            </a:r>
            <a:r>
              <a:rPr lang="en-US" dirty="0" smtClean="0"/>
              <a:t> trong Model </a:t>
            </a:r>
            <a:r>
              <a:rPr lang="en-US" dirty="0" smtClean="0"/>
              <a:t>folder </a:t>
            </a:r>
            <a:r>
              <a:rPr lang="en-US" dirty="0" smtClean="0"/>
              <a:t>và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mailModel.cs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Email- 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MailModel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string From { get; set; }</a:t>
            </a:r>
          </a:p>
          <a:p>
            <a:pPr marL="0" indent="0">
              <a:buNone/>
            </a:pPr>
            <a:r>
              <a:rPr lang="en-US" dirty="0"/>
              <a:t>    public string To { get; set; }</a:t>
            </a:r>
          </a:p>
          <a:p>
            <a:pPr marL="0" indent="0">
              <a:buNone/>
            </a:pPr>
            <a:r>
              <a:rPr lang="en-US" dirty="0"/>
              <a:t>    public string Subject { get; set; }</a:t>
            </a:r>
          </a:p>
          <a:p>
            <a:pPr marL="0" indent="0">
              <a:buNone/>
            </a:pPr>
            <a:r>
              <a:rPr lang="en-US" dirty="0"/>
              <a:t>    public string Body { get; set;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Trong Controller </a:t>
            </a:r>
            <a:r>
              <a:rPr lang="en-US" dirty="0" smtClean="0"/>
              <a:t>folder,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controller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smtClean="0"/>
              <a:t>SendMailController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1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 - 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using System;</a:t>
            </a:r>
          </a:p>
          <a:p>
            <a:pPr marL="0" indent="0">
              <a:buNone/>
            </a:pPr>
            <a:r>
              <a:rPr lang="en-US" sz="1100" dirty="0"/>
              <a:t>using System.Collections.Generic;</a:t>
            </a:r>
            <a:br>
              <a:rPr lang="en-US" sz="1100" dirty="0"/>
            </a:br>
            <a:r>
              <a:rPr lang="en-US" sz="1100" dirty="0"/>
              <a:t>using System.Linq;</a:t>
            </a:r>
            <a:br>
              <a:rPr lang="en-US" sz="1100" dirty="0"/>
            </a:br>
            <a:r>
              <a:rPr lang="en-US" sz="1100" dirty="0"/>
              <a:t>using System.Net.Mail;</a:t>
            </a:r>
            <a:br>
              <a:rPr lang="en-US" sz="1100" dirty="0"/>
            </a:br>
            <a:r>
              <a:rPr lang="en-US" sz="1100" dirty="0"/>
              <a:t>using System.Web;</a:t>
            </a:r>
            <a:br>
              <a:rPr lang="en-US" sz="1100" dirty="0"/>
            </a:br>
            <a:r>
              <a:rPr lang="en-US" sz="1100" dirty="0"/>
              <a:t>using System.Web.Mvc; </a:t>
            </a:r>
          </a:p>
          <a:p>
            <a:pPr marL="0" indent="0">
              <a:buNone/>
            </a:pPr>
            <a:r>
              <a:rPr lang="en-US" sz="1100" dirty="0"/>
              <a:t>namespace </a:t>
            </a:r>
            <a:r>
              <a:rPr lang="en-US" sz="1100" dirty="0" smtClean="0"/>
              <a:t>SendMail.Controllers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{</a:t>
            </a:r>
            <a:br>
              <a:rPr lang="en-US" sz="1100" dirty="0"/>
            </a:br>
            <a:r>
              <a:rPr lang="en-US" sz="1100" dirty="0"/>
              <a:t>    public class </a:t>
            </a:r>
            <a:r>
              <a:rPr lang="en-US" sz="1100" dirty="0" smtClean="0"/>
              <a:t>SendMailController</a:t>
            </a:r>
            <a:r>
              <a:rPr lang="en-US" sz="1100" dirty="0"/>
              <a:t> : Controller</a:t>
            </a:r>
            <a:br>
              <a:rPr lang="en-US" sz="1100" dirty="0"/>
            </a:br>
            <a:r>
              <a:rPr lang="en-US" sz="1100" dirty="0"/>
              <a:t>    {</a:t>
            </a:r>
            <a:br>
              <a:rPr lang="en-US" sz="1100" dirty="0"/>
            </a:br>
            <a:r>
              <a:rPr lang="en-US" sz="1100" dirty="0"/>
              <a:t>        //</a:t>
            </a:r>
            <a:br>
              <a:rPr lang="en-US" sz="1100" dirty="0"/>
            </a:br>
            <a:r>
              <a:rPr lang="en-US" sz="1100" dirty="0"/>
              <a:t>        // GET: </a:t>
            </a:r>
            <a:r>
              <a:rPr lang="en-US" sz="1100" dirty="0" smtClean="0"/>
              <a:t>/SendMail/</a:t>
            </a:r>
            <a:r>
              <a:rPr lang="en-US" sz="1100" dirty="0"/>
              <a:t>  </a:t>
            </a:r>
            <a:br>
              <a:rPr lang="en-US" sz="1100" dirty="0"/>
            </a:br>
            <a:r>
              <a:rPr lang="en-US" sz="1100" dirty="0"/>
              <a:t>        public ActionResult Index()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r>
              <a:rPr lang="en-US" sz="1100" dirty="0"/>
              <a:t>            return View();</a:t>
            </a:r>
          </a:p>
          <a:p>
            <a:pPr marL="0" indent="0">
              <a:buNone/>
            </a:pPr>
            <a:r>
              <a:rPr lang="en-US" sz="1100" dirty="0"/>
              <a:t>        } </a:t>
            </a:r>
          </a:p>
          <a:p>
            <a:pPr marL="0" indent="0">
              <a:buNone/>
            </a:pPr>
            <a:r>
              <a:rPr lang="en-US" sz="1100" dirty="0"/>
              <a:t>        [HttpPost]</a:t>
            </a:r>
          </a:p>
          <a:p>
            <a:pPr marL="0" indent="0">
              <a:buNone/>
            </a:pPr>
            <a:r>
              <a:rPr lang="en-US" sz="1100" dirty="0"/>
              <a:t>       public ViewResult </a:t>
            </a:r>
            <a:r>
              <a:rPr lang="en-US" sz="1100" dirty="0" smtClean="0"/>
              <a:t>Index(SendMail.Models.MailModel </a:t>
            </a:r>
            <a:r>
              <a:rPr lang="en-US" sz="1100" dirty="0"/>
              <a:t>_objModelMail)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r>
              <a:rPr lang="en-US" sz="1100" dirty="0"/>
              <a:t>            if (ModelState.IsValid)</a:t>
            </a:r>
          </a:p>
          <a:p>
            <a:pPr marL="0" indent="0">
              <a:buNone/>
            </a:pPr>
            <a:r>
              <a:rPr lang="en-US" sz="1100" dirty="0"/>
              <a:t>            {</a:t>
            </a:r>
          </a:p>
          <a:p>
            <a:pPr marL="0" indent="0">
              <a:buNone/>
            </a:pPr>
            <a:r>
              <a:rPr lang="en-US" sz="1100" dirty="0"/>
              <a:t>                MailMessage mail = new MailMessage();</a:t>
            </a:r>
          </a:p>
          <a:p>
            <a:pPr marL="0" indent="0">
              <a:buNone/>
            </a:pPr>
            <a:r>
              <a:rPr lang="en-US" sz="1100" dirty="0"/>
              <a:t>                mail.To.Add(_objModelMail.To);</a:t>
            </a:r>
          </a:p>
          <a:p>
            <a:pPr marL="0" indent="0">
              <a:buNone/>
            </a:pPr>
            <a:r>
              <a:rPr lang="en-US" sz="1100" dirty="0"/>
              <a:t>                mail.From = new MailAddress(_objModelMail.From);</a:t>
            </a:r>
          </a:p>
          <a:p>
            <a:pPr marL="0" indent="0">
              <a:buNone/>
            </a:pPr>
            <a:r>
              <a:rPr lang="en-US" sz="1100" dirty="0"/>
              <a:t>                mail.Subject = _objModelMail.Subject;</a:t>
            </a:r>
          </a:p>
          <a:p>
            <a:pPr marL="0" indent="0">
              <a:buNone/>
            </a:pPr>
            <a:r>
              <a:rPr lang="en-US" sz="1100" dirty="0"/>
              <a:t>                string Body = _objModelMail.Body;</a:t>
            </a:r>
          </a:p>
          <a:p>
            <a:pPr marL="0" indent="0">
              <a:buNone/>
            </a:pPr>
            <a:r>
              <a:rPr lang="en-US" sz="11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095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Email- 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	     mail.Body = Body;</a:t>
            </a:r>
          </a:p>
          <a:p>
            <a:pPr marL="0" indent="0">
              <a:buNone/>
            </a:pPr>
            <a:r>
              <a:rPr lang="en-US" dirty="0" smtClean="0"/>
              <a:t>                mail.IsBodyHtml = true;</a:t>
            </a:r>
          </a:p>
          <a:p>
            <a:pPr marL="0" indent="0">
              <a:buNone/>
            </a:pPr>
            <a:r>
              <a:rPr lang="en-US" dirty="0" smtClean="0"/>
              <a:t>                SmtpClient smtp = new SmtpClient();</a:t>
            </a:r>
          </a:p>
          <a:p>
            <a:pPr marL="0" indent="0">
              <a:buNone/>
            </a:pPr>
            <a:r>
              <a:rPr lang="en-US" dirty="0" smtClean="0"/>
              <a:t>                smtp.Host = "smtp.outlook.com";</a:t>
            </a:r>
          </a:p>
          <a:p>
            <a:pPr marL="0" indent="0">
              <a:buNone/>
            </a:pPr>
            <a:r>
              <a:rPr lang="en-US" dirty="0" smtClean="0"/>
              <a:t>                smtp.Port = 587;</a:t>
            </a:r>
          </a:p>
          <a:p>
            <a:pPr marL="0" indent="0">
              <a:buNone/>
            </a:pPr>
            <a:r>
              <a:rPr lang="en-US" dirty="0" smtClean="0"/>
              <a:t>                smtp.UseDefaultCredentials = false;</a:t>
            </a:r>
          </a:p>
          <a:p>
            <a:pPr marL="0" indent="0">
              <a:buNone/>
            </a:pPr>
            <a:r>
              <a:rPr lang="en-US" dirty="0" smtClean="0"/>
              <a:t>                smtp.Credentials = new System.Net.NetworkCredential</a:t>
            </a:r>
          </a:p>
          <a:p>
            <a:pPr marL="0" indent="0">
              <a:buNone/>
            </a:pPr>
            <a:r>
              <a:rPr lang="en-US" dirty="0" smtClean="0"/>
              <a:t>                ("username", "password");// Enter senders User name and password  </a:t>
            </a:r>
          </a:p>
          <a:p>
            <a:pPr marL="0" indent="0">
              <a:buNone/>
            </a:pPr>
            <a:r>
              <a:rPr lang="en-US" dirty="0" smtClean="0"/>
              <a:t>                smtp.EnableSsl = true;</a:t>
            </a:r>
          </a:p>
          <a:p>
            <a:pPr marL="0" indent="0">
              <a:buNone/>
            </a:pPr>
            <a:r>
              <a:rPr lang="en-US" dirty="0" smtClean="0"/>
              <a:t>                smtp.Send(mail);</a:t>
            </a:r>
          </a:p>
          <a:p>
            <a:pPr marL="0" indent="0">
              <a:buNone/>
            </a:pPr>
            <a:r>
              <a:rPr lang="en-US" dirty="0" smtClean="0"/>
              <a:t>                return View("Index", _objModelMail);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else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return View();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Last, in the Views folder, you will have Index.cshtml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8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Email- Views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model </a:t>
            </a:r>
            <a:r>
              <a:rPr lang="en-US" dirty="0" smtClean="0"/>
              <a:t>SendMail.Models.MailModel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ViewBag.Title = "Index";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&lt;h2&gt;Index&lt;/h2&gt;</a:t>
            </a:r>
          </a:p>
          <a:p>
            <a:pPr marL="0" indent="0">
              <a:buNone/>
            </a:pPr>
            <a:r>
              <a:rPr lang="en-US" dirty="0"/>
              <a:t>&lt;fieldset&gt;</a:t>
            </a:r>
          </a:p>
          <a:p>
            <a:pPr marL="0" indent="0">
              <a:buNone/>
            </a:pPr>
            <a:r>
              <a:rPr lang="en-US" dirty="0"/>
              <a:t>&lt;legend&gt;</a:t>
            </a:r>
          </a:p>
          <a:p>
            <a:pPr marL="0" indent="0">
              <a:buNone/>
            </a:pPr>
            <a:r>
              <a:rPr lang="en-US" dirty="0"/>
              <a:t>Send Email</a:t>
            </a:r>
          </a:p>
          <a:p>
            <a:pPr marL="0" indent="0">
              <a:buNone/>
            </a:pPr>
            <a:r>
              <a:rPr lang="en-US" dirty="0"/>
              <a:t>&lt;/legend&gt;</a:t>
            </a:r>
          </a:p>
          <a:p>
            <a:pPr marL="0" indent="0">
              <a:buNone/>
            </a:pPr>
            <a:r>
              <a:rPr lang="en-US" dirty="0"/>
              <a:t>@using (Html.BeginForm())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@Html.ValidationSummary()</a:t>
            </a:r>
          </a:p>
          <a:p>
            <a:pPr marL="0" indent="0">
              <a:buNone/>
            </a:pPr>
            <a:r>
              <a:rPr lang="en-US" dirty="0"/>
              <a:t>&lt;p&gt;From: &lt;/p&gt;</a:t>
            </a:r>
          </a:p>
          <a:p>
            <a:pPr marL="0" indent="0">
              <a:buNone/>
            </a:pPr>
            <a:r>
              <a:rPr lang="en-US" dirty="0"/>
              <a:t>&lt;p&gt;@Html.TextBoxFor(m=&gt;m.From)&lt;/p&gt;</a:t>
            </a:r>
          </a:p>
          <a:p>
            <a:pPr marL="0" indent="0">
              <a:buNone/>
            </a:pPr>
            <a:r>
              <a:rPr lang="en-US" dirty="0"/>
              <a:t> &lt;p&gt;To: &lt;/p&gt;</a:t>
            </a:r>
          </a:p>
          <a:p>
            <a:pPr marL="0" indent="0">
              <a:buNone/>
            </a:pPr>
            <a:r>
              <a:rPr lang="en-US" dirty="0"/>
              <a:t>&lt;p&gt;@Html.TextBoxFor(m=&gt;m.To)&lt;/p&gt;</a:t>
            </a:r>
          </a:p>
          <a:p>
            <a:pPr marL="0" indent="0">
              <a:buNone/>
            </a:pPr>
            <a:r>
              <a:rPr lang="en-US" dirty="0"/>
              <a:t>&lt;p&gt;Subject: &lt;/p&gt;</a:t>
            </a:r>
          </a:p>
          <a:p>
            <a:pPr marL="0" indent="0">
              <a:buNone/>
            </a:pPr>
            <a:r>
              <a:rPr lang="en-US" dirty="0"/>
              <a:t>&lt;p&gt;@Html.TextBoxFor(m=&gt;m.Subject)&lt;/p&gt;</a:t>
            </a:r>
          </a:p>
          <a:p>
            <a:pPr marL="0" indent="0">
              <a:buNone/>
            </a:pPr>
            <a:r>
              <a:rPr lang="en-US" dirty="0"/>
              <a:t> &lt;p&gt;Body: &lt;/p&gt;</a:t>
            </a:r>
          </a:p>
          <a:p>
            <a:pPr marL="0" indent="0">
              <a:buNone/>
            </a:pPr>
            <a:r>
              <a:rPr lang="en-US" dirty="0"/>
              <a:t>&lt;p&gt;@Html.TextAreaFor(m=&gt;m.Body)&lt;/p&gt;</a:t>
            </a:r>
          </a:p>
          <a:p>
            <a:pPr marL="0" indent="0">
              <a:buNone/>
            </a:pPr>
            <a:r>
              <a:rPr lang="en-US" dirty="0"/>
              <a:t>&lt;input type ="submit" value ="Send" /&gt;</a:t>
            </a:r>
          </a:p>
          <a:p>
            <a:pPr marL="0" indent="0">
              <a:buNone/>
            </a:pPr>
            <a:r>
              <a:rPr lang="en-US" dirty="0" smtClean="0"/>
              <a:t>}  &lt;/fieldset&gt;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Trong controller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ViewResult Index (SendMail.Models.MailModel _objModelMail) </a:t>
            </a:r>
            <a:endParaRPr lang="en-US" dirty="0"/>
          </a:p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MailModel</a:t>
            </a:r>
            <a:r>
              <a:rPr lang="en-US" dirty="0" smtClean="0"/>
              <a:t>.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MailMessage</a:t>
            </a:r>
            <a:r>
              <a:rPr lang="en-US" dirty="0" smtClean="0"/>
              <a:t> và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thông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 smtClean="0"/>
              <a:t>From</a:t>
            </a:r>
            <a:endParaRPr lang="en-US" dirty="0"/>
          </a:p>
          <a:p>
            <a:pPr lvl="1"/>
            <a:r>
              <a:rPr lang="en-US" dirty="0" smtClean="0"/>
              <a:t>Cc</a:t>
            </a:r>
            <a:endParaRPr lang="en-US" dirty="0"/>
          </a:p>
          <a:p>
            <a:pPr lvl="1"/>
            <a:r>
              <a:rPr lang="en-US" dirty="0" smtClean="0"/>
              <a:t>Bcc</a:t>
            </a:r>
            <a:endParaRPr lang="en-US" dirty="0"/>
          </a:p>
          <a:p>
            <a:pPr lvl="1"/>
            <a:r>
              <a:rPr lang="en-US" dirty="0" smtClean="0"/>
              <a:t>Subject</a:t>
            </a:r>
            <a:endParaRPr lang="en-US" dirty="0"/>
          </a:p>
          <a:p>
            <a:pPr lvl="1"/>
            <a:r>
              <a:rPr lang="en-US" dirty="0" smtClean="0"/>
              <a:t>Body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smtClean="0"/>
              <a:t>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account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mail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thông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, </a:t>
            </a:r>
            <a:r>
              <a:rPr lang="en-US" dirty="0" err="1" smtClean="0"/>
              <a:t>đệm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nơi</a:t>
            </a:r>
            <a:r>
              <a:rPr lang="en-US" dirty="0" smtClean="0"/>
              <a:t> ở,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mail…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trong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và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chỉa</a:t>
            </a:r>
            <a:r>
              <a:rPr lang="en-US" dirty="0" smtClean="0"/>
              <a:t> email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smtClean="0"/>
              <a:t>“@” hay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() và “-“.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smtClean="0"/>
              <a:t>mail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email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và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thông tin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Host: </a:t>
            </a:r>
            <a:r>
              <a:rPr lang="en-US" dirty="0" err="1" smtClean="0"/>
              <a:t>tên</a:t>
            </a:r>
            <a:r>
              <a:rPr lang="en-US" dirty="0" smtClean="0"/>
              <a:t> host</a:t>
            </a:r>
            <a:endParaRPr lang="en-US" dirty="0"/>
          </a:p>
          <a:p>
            <a:pPr lvl="1"/>
            <a:r>
              <a:rPr lang="en-US" dirty="0" smtClean="0"/>
              <a:t>Port: </a:t>
            </a:r>
            <a:r>
              <a:rPr lang="en-US" dirty="0" err="1" smtClean="0"/>
              <a:t>cổng</a:t>
            </a:r>
            <a:r>
              <a:rPr lang="en-US" dirty="0" smtClean="0"/>
              <a:t> thông qua </a:t>
            </a:r>
            <a:r>
              <a:rPr lang="en-US" dirty="0" err="1" smtClean="0"/>
              <a:t>đó</a:t>
            </a:r>
            <a:r>
              <a:rPr lang="en-US" dirty="0" smtClean="0"/>
              <a:t> mail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endParaRPr lang="en-US" dirty="0"/>
          </a:p>
          <a:p>
            <a:pPr lvl="1"/>
            <a:r>
              <a:rPr lang="en-US" dirty="0" smtClean="0"/>
              <a:t>UseDefaultCredential: default user</a:t>
            </a:r>
            <a:endParaRPr lang="en-US" dirty="0"/>
          </a:p>
          <a:p>
            <a:pPr lvl="1"/>
            <a:r>
              <a:rPr lang="en-US" dirty="0" smtClean="0"/>
              <a:t>Credentials: user </a:t>
            </a:r>
            <a:r>
              <a:rPr lang="en-US" dirty="0" smtClean="0"/>
              <a:t>và </a:t>
            </a:r>
            <a:r>
              <a:rPr lang="en-US" dirty="0" smtClean="0"/>
              <a:t>password</a:t>
            </a:r>
            <a:endParaRPr lang="en-US" dirty="0"/>
          </a:p>
          <a:p>
            <a:pPr lvl="1"/>
            <a:r>
              <a:rPr lang="en-US" dirty="0" smtClean="0"/>
              <a:t>EnableSsl: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thông qua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an ninh </a:t>
            </a:r>
            <a:r>
              <a:rPr lang="en-US" dirty="0" smtClean="0"/>
              <a:t>SSL</a:t>
            </a:r>
          </a:p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smtClean="0"/>
              <a:t>email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Send.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và </a:t>
            </a:r>
            <a:r>
              <a:rPr lang="en-US" dirty="0" smtClean="0"/>
              <a:t>MVC patterns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và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smtClean="0"/>
              <a:t>AJAX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/>
              <a:t>jQuery,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smtClean="0"/>
              <a:t>HTML </a:t>
            </a:r>
            <a:r>
              <a:rPr lang="en-US" dirty="0" smtClean="0"/>
              <a:t>và CSS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và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4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trong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smtClean="0"/>
              <a:t>jQuery UI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u="sng" dirty="0" smtClean="0">
                <a:hlinkClick r:id="rId2"/>
              </a:rPr>
              <a:t>https://jqueryui.com/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6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.NET </a:t>
            </a:r>
            <a:r>
              <a:rPr lang="en-US" dirty="0" smtClean="0"/>
              <a:t>MVC </a:t>
            </a:r>
            <a:r>
              <a:rPr lang="en-US" dirty="0" smtClean="0"/>
              <a:t>Framework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và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nghiệp, </a:t>
            </a:r>
            <a:r>
              <a:rPr lang="en-US" dirty="0" err="1" smtClean="0"/>
              <a:t>thêm</a:t>
            </a:r>
            <a:r>
              <a:rPr lang="en-US" dirty="0" smtClean="0"/>
              <a:t> sự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JavaScript và AJAX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duy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r>
              <a:rPr lang="en-US" dirty="0" smtClean="0"/>
              <a:t> </a:t>
            </a:r>
            <a:endParaRPr lang="en-US" dirty="0"/>
          </a:p>
          <a:p>
            <a:pPr lvl="1"/>
            <a:r>
              <a:rPr lang="en-US" u="sng" dirty="0" smtClean="0">
                <a:hlinkClick r:id="rId2"/>
              </a:rPr>
              <a:t>http://www.microsoft.com/en-us/default.aspx</a:t>
            </a:r>
            <a:endParaRPr lang="en-US" dirty="0"/>
          </a:p>
          <a:p>
            <a:pPr lvl="1"/>
            <a:r>
              <a:rPr lang="en-US" u="sng" dirty="0" smtClean="0">
                <a:hlinkClick r:id="rId3"/>
              </a:rPr>
              <a:t>http://www.microsoft.com/surface/en-us</a:t>
            </a:r>
            <a:endParaRPr lang="en-US" dirty="0"/>
          </a:p>
          <a:p>
            <a:pPr lvl="1"/>
            <a:r>
              <a:rPr lang="en-US" u="sng" dirty="0" smtClean="0">
                <a:hlinkClick r:id="rId4"/>
              </a:rPr>
              <a:t>http://windows.microsoft.com/en-us/windows/home</a:t>
            </a:r>
            <a:endParaRPr lang="en-US" dirty="0"/>
          </a:p>
          <a:p>
            <a:pPr lvl="1"/>
            <a:r>
              <a:rPr lang="en-US" u="sng" dirty="0" smtClean="0">
                <a:hlinkClick r:id="rId5"/>
              </a:rPr>
              <a:t>http://whois.wildlife.la/</a:t>
            </a:r>
            <a:endParaRPr lang="en-US" dirty="0"/>
          </a:p>
          <a:p>
            <a:pPr lvl="1"/>
            <a:r>
              <a:rPr lang="en-US" u="sng" dirty="0" smtClean="0">
                <a:hlinkClick r:id="rId6"/>
              </a:rPr>
              <a:t>http://www.fk-agency.com/</a:t>
            </a:r>
            <a:endParaRPr lang="en-US" dirty="0"/>
          </a:p>
          <a:p>
            <a:pPr lvl="1"/>
            <a:r>
              <a:rPr lang="en-US" u="sng" dirty="0" smtClean="0">
                <a:hlinkClick r:id="rId7"/>
              </a:rPr>
              <a:t>http://www.sweez.com.br/</a:t>
            </a:r>
            <a:endParaRPr lang="en-US" dirty="0"/>
          </a:p>
          <a:p>
            <a:pPr lvl="1"/>
            <a:r>
              <a:rPr lang="en-US" u="sng" dirty="0" smtClean="0">
                <a:hlinkClick r:id="rId8"/>
              </a:rPr>
              <a:t>http://www.l2systems.com</a:t>
            </a:r>
            <a:endParaRPr lang="en-US" dirty="0"/>
          </a:p>
          <a:p>
            <a:pPr lvl="1"/>
            <a:r>
              <a:rPr lang="en-US" u="sng" dirty="0" smtClean="0">
                <a:hlinkClick r:id="rId9"/>
              </a:rPr>
              <a:t>http://www.tridentpp.com/</a:t>
            </a:r>
            <a:endParaRPr lang="en-US" dirty="0"/>
          </a:p>
          <a:p>
            <a:pPr lvl="1"/>
            <a:r>
              <a:rPr lang="en-US" u="sng" dirty="0" smtClean="0">
                <a:hlinkClick r:id="rId10"/>
              </a:rPr>
              <a:t>http://shibui.me/web/scroll/index.html</a:t>
            </a:r>
            <a:endParaRPr lang="en-US" dirty="0"/>
          </a:p>
          <a:p>
            <a:pPr lvl="1"/>
            <a:r>
              <a:rPr lang="en-US" u="sng" dirty="0" smtClean="0">
                <a:hlinkClick r:id="rId11"/>
              </a:rPr>
              <a:t>http://flashvhtml.com/</a:t>
            </a:r>
            <a:endParaRPr lang="en-US" dirty="0"/>
          </a:p>
          <a:p>
            <a:pPr lvl="1"/>
            <a:r>
              <a:rPr lang="en-US" u="sng" dirty="0" smtClean="0">
                <a:hlinkClick r:id="rId12"/>
              </a:rPr>
              <a:t>http://nasaprospect.com/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5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- </a:t>
            </a:r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Đến</a:t>
            </a:r>
            <a:r>
              <a:rPr lang="en-US" dirty="0" smtClean="0"/>
              <a:t> n</a:t>
            </a:r>
            <a:r>
              <a:rPr lang="en-US" dirty="0" smtClean="0"/>
              <a:t>ay,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thay đổi trong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qua mail, 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thay đổi,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trong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và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trong </a:t>
            </a:r>
            <a:r>
              <a:rPr lang="en-US" dirty="0" err="1" smtClean="0"/>
              <a:t>bản</a:t>
            </a:r>
            <a:r>
              <a:rPr lang="en-US" dirty="0" smtClean="0"/>
              <a:t> tin email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1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- Persistence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do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địch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và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ổn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khả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và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đó</a:t>
            </a:r>
            <a:r>
              <a:rPr lang="en-US" b="1" dirty="0" smtClean="0"/>
              <a:t> </a:t>
            </a:r>
            <a:r>
              <a:rPr lang="en-US" b="1" dirty="0" err="1" smtClean="0"/>
              <a:t>tồn</a:t>
            </a:r>
            <a:r>
              <a:rPr lang="en-US" b="1" dirty="0" smtClean="0"/>
              <a:t> </a:t>
            </a:r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r>
              <a:rPr lang="en-US" b="1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nó</a:t>
            </a:r>
            <a:r>
              <a:rPr lang="en-US" b="1" dirty="0" smtClean="0"/>
              <a:t>. </a:t>
            </a:r>
            <a:endParaRPr lang="en-US" b="1" dirty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4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- Persistence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file và save trong </a:t>
            </a:r>
            <a:r>
              <a:rPr lang="en-US" dirty="0" smtClean="0"/>
              <a:t>ổ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copy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trong ổ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thay đổi,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thông tin,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smtClean="0"/>
              <a:t>tiếp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9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trong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thông tin và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rác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smtClean="0"/>
              <a:t>email </a:t>
            </a:r>
            <a:r>
              <a:rPr lang="en-US" dirty="0" err="1" smtClean="0"/>
              <a:t>của</a:t>
            </a:r>
            <a:r>
              <a:rPr lang="en-US" dirty="0" smtClean="0"/>
              <a:t> anh ta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johndoe@hello</a:t>
            </a:r>
            <a:r>
              <a:rPr lang="en-US" dirty="0" smtClean="0"/>
              <a:t>”;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“900”.</a:t>
            </a:r>
            <a:endParaRPr lang="en-US" dirty="0"/>
          </a:p>
          <a:p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do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và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Kiểm tra hợp 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2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trong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Và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MVC </a:t>
            </a:r>
            <a:r>
              <a:rPr lang="en-US" dirty="0" smtClean="0"/>
              <a:t>pattern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view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controller thông qua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model </a:t>
            </a:r>
            <a:r>
              <a:rPr lang="en-US" dirty="0" err="1" smtClean="0"/>
              <a:t>để</a:t>
            </a:r>
            <a:r>
              <a:rPr lang="en-US" dirty="0" smtClean="0"/>
              <a:t> 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thay đổi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Thông tin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MVC </a:t>
            </a:r>
            <a:r>
              <a:rPr lang="en-US" dirty="0" smtClean="0"/>
              <a:t>pattern </a:t>
            </a:r>
            <a:r>
              <a:rPr lang="en-US" dirty="0" err="1" smtClean="0"/>
              <a:t>cho</a:t>
            </a:r>
            <a:r>
              <a:rPr lang="en-US" dirty="0" smtClean="0"/>
              <a:t> thông tin </a:t>
            </a:r>
            <a:r>
              <a:rPr lang="en-US" dirty="0" err="1" smtClean="0"/>
              <a:t>cá</a:t>
            </a:r>
            <a:r>
              <a:rPr lang="en-US" dirty="0" smtClean="0"/>
              <a:t> nhân và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-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System;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using System.Collections.Generic;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System.Linq;</a:t>
            </a:r>
          </a:p>
          <a:p>
            <a:pPr marL="0" indent="0">
              <a:buNone/>
            </a:pPr>
            <a:r>
              <a:rPr lang="en-US" dirty="0"/>
              <a:t>using System.Web;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namespace MvcSimpleModelBinding.Models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class Person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int Id { get; set; }</a:t>
            </a:r>
          </a:p>
          <a:p>
            <a:pPr marL="0" indent="0">
              <a:buNone/>
            </a:pPr>
            <a:r>
              <a:rPr lang="en-US" dirty="0"/>
              <a:t>        public string Name { get; set; }</a:t>
            </a:r>
          </a:p>
          <a:p>
            <a:pPr marL="0" indent="0">
              <a:buNone/>
            </a:pPr>
            <a:r>
              <a:rPr lang="en-US" dirty="0"/>
              <a:t>        public int Age { get; set; }</a:t>
            </a:r>
          </a:p>
          <a:p>
            <a:pPr marL="0" indent="0">
              <a:buNone/>
            </a:pPr>
            <a:r>
              <a:rPr lang="en-US" dirty="0"/>
              <a:t>        public string Street { get; set; }</a:t>
            </a:r>
          </a:p>
          <a:p>
            <a:pPr marL="0" indent="0">
              <a:buNone/>
            </a:pPr>
            <a:r>
              <a:rPr lang="en-US" dirty="0"/>
              <a:t>        public string City { get; set; }</a:t>
            </a:r>
          </a:p>
          <a:p>
            <a:pPr marL="0" indent="0">
              <a:buNone/>
            </a:pPr>
            <a:r>
              <a:rPr lang="en-US" dirty="0"/>
              <a:t>        public string State { get; set; }</a:t>
            </a:r>
          </a:p>
          <a:p>
            <a:pPr marL="0" indent="0">
              <a:buNone/>
            </a:pPr>
            <a:r>
              <a:rPr lang="en-US" dirty="0"/>
              <a:t>        public int Zipcode { get; set;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5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-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public class PersonController : Controller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static List&lt;Person&gt; people = new List&lt;Person&gt;();</a:t>
            </a:r>
          </a:p>
          <a:p>
            <a:pPr marL="0" indent="0">
              <a:buNone/>
            </a:pPr>
            <a:r>
              <a:rPr lang="en-US" sz="1000" dirty="0" smtClean="0"/>
              <a:t>public </a:t>
            </a:r>
            <a:r>
              <a:rPr lang="en-US" sz="1000" dirty="0"/>
              <a:t>ActionResult Index()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       return View(people);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r>
              <a:rPr lang="en-US" sz="1000" dirty="0" smtClean="0"/>
              <a:t>public </a:t>
            </a:r>
            <a:r>
              <a:rPr lang="en-US" sz="1000" dirty="0"/>
              <a:t>ActionResult Details(Person person)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       return View(person);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r>
              <a:rPr lang="en-US" sz="1000" dirty="0" smtClean="0"/>
              <a:t>public </a:t>
            </a:r>
            <a:r>
              <a:rPr lang="en-US" sz="1000" dirty="0"/>
              <a:t>ActionResult Create()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       return View();</a:t>
            </a:r>
          </a:p>
          <a:p>
            <a:pPr marL="0" indent="0">
              <a:buNone/>
            </a:pPr>
            <a:r>
              <a:rPr lang="en-US" sz="1000" dirty="0"/>
              <a:t>    } </a:t>
            </a:r>
          </a:p>
          <a:p>
            <a:pPr marL="0" indent="0">
              <a:buNone/>
            </a:pPr>
            <a:r>
              <a:rPr lang="en-US" sz="1000" dirty="0" smtClean="0"/>
              <a:t>    </a:t>
            </a:r>
            <a:r>
              <a:rPr lang="en-US" sz="1000" dirty="0"/>
              <a:t>[AcceptVerbs(HttpVerbs.Post)]</a:t>
            </a:r>
          </a:p>
          <a:p>
            <a:pPr marL="0" indent="0">
              <a:buNone/>
            </a:pPr>
            <a:r>
              <a:rPr lang="en-US" sz="1000" dirty="0"/>
              <a:t>    public ActionResult Create(Person person)</a:t>
            </a:r>
          </a:p>
          <a:p>
            <a:pPr marL="0" indent="0">
              <a:buNone/>
            </a:pPr>
            <a:r>
              <a:rPr lang="en-US" sz="1000" dirty="0"/>
              <a:t>    {</a:t>
            </a:r>
          </a:p>
          <a:p>
            <a:pPr marL="0" indent="0">
              <a:buNone/>
            </a:pPr>
            <a:r>
              <a:rPr lang="en-US" sz="1000" dirty="0"/>
              <a:t>        if (!ModelState.IsValid)</a:t>
            </a:r>
          </a:p>
          <a:p>
            <a:pPr marL="0" indent="0">
              <a:buNone/>
            </a:pPr>
            <a:r>
              <a:rPr lang="en-US" sz="1000" dirty="0"/>
              <a:t>        {</a:t>
            </a:r>
          </a:p>
          <a:p>
            <a:pPr marL="0" indent="0">
              <a:buNone/>
            </a:pPr>
            <a:r>
              <a:rPr lang="en-US" sz="1000" dirty="0"/>
              <a:t>            return View("Create", person);</a:t>
            </a:r>
          </a:p>
          <a:p>
            <a:pPr marL="0" indent="0">
              <a:buNone/>
            </a:pPr>
            <a:r>
              <a:rPr lang="en-US" sz="1000" dirty="0"/>
              <a:t>        }</a:t>
            </a:r>
          </a:p>
          <a:p>
            <a:pPr marL="0" indent="0">
              <a:buNone/>
            </a:pPr>
            <a:r>
              <a:rPr lang="en-US" sz="1000" dirty="0"/>
              <a:t>        people.Add(person);</a:t>
            </a:r>
          </a:p>
          <a:p>
            <a:pPr marL="0" indent="0">
              <a:buNone/>
            </a:pPr>
            <a:r>
              <a:rPr lang="en-US" sz="1000" dirty="0"/>
              <a:t>        return RedirectToAction("Index");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smtClean="0"/>
              <a:t>}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}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683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– </a:t>
            </a:r>
            <a:r>
              <a:rPr lang="en-US" dirty="0" smtClean="0"/>
              <a:t>Index 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&lt;h2&gt;Index&lt;/h2&gt;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&lt;th&gt;&lt;/th&gt;</a:t>
            </a:r>
          </a:p>
          <a:p>
            <a:pPr marL="0" indent="0">
              <a:buNone/>
            </a:pPr>
            <a:r>
              <a:rPr lang="en-US" dirty="0"/>
              <a:t>        &lt;th&gt;</a:t>
            </a:r>
          </a:p>
          <a:p>
            <a:pPr marL="0" indent="0">
              <a:buNone/>
            </a:pPr>
            <a:r>
              <a:rPr lang="en-US" dirty="0"/>
              <a:t>            Id</a:t>
            </a:r>
          </a:p>
          <a:p>
            <a:pPr marL="0" indent="0">
              <a:buNone/>
            </a:pPr>
            <a:r>
              <a:rPr lang="en-US" dirty="0"/>
              <a:t>        &lt;/th&gt;</a:t>
            </a:r>
          </a:p>
          <a:p>
            <a:pPr marL="0" indent="0">
              <a:buNone/>
            </a:pPr>
            <a:r>
              <a:rPr lang="en-US" dirty="0"/>
              <a:t>        &lt;th&gt;</a:t>
            </a:r>
          </a:p>
          <a:p>
            <a:pPr marL="0" indent="0">
              <a:buNone/>
            </a:pPr>
            <a:r>
              <a:rPr lang="en-US" dirty="0"/>
              <a:t>            Name</a:t>
            </a:r>
          </a:p>
          <a:p>
            <a:pPr marL="0" indent="0">
              <a:buNone/>
            </a:pPr>
            <a:r>
              <a:rPr lang="en-US" dirty="0"/>
              <a:t>        &lt;/th&gt;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&lt;% foreach (var person in Model) { %&gt;</a:t>
            </a:r>
          </a:p>
          <a:p>
            <a:pPr marL="0" indent="0">
              <a:buNone/>
            </a:pPr>
            <a:r>
              <a:rPr lang="en-US" dirty="0"/>
              <a:t>    &lt;tr&gt;</a:t>
            </a:r>
          </a:p>
          <a:p>
            <a:pPr marL="0" indent="0">
              <a:buNone/>
            </a:pPr>
            <a:r>
              <a:rPr lang="en-US" dirty="0"/>
              <a:t>        &lt;td</a:t>
            </a:r>
            <a:r>
              <a:rPr lang="en-US" dirty="0" smtClean="0"/>
              <a:t>&gt;&lt;</a:t>
            </a:r>
            <a:r>
              <a:rPr lang="en-US" dirty="0"/>
              <a:t>%= Html.ActionLink("Details", "Details", person )%</a:t>
            </a:r>
            <a:r>
              <a:rPr lang="en-US" dirty="0" smtClean="0"/>
              <a:t>&gt;&lt;</a:t>
            </a:r>
            <a:r>
              <a:rPr lang="en-US" dirty="0"/>
              <a:t>/td&gt;</a:t>
            </a:r>
          </a:p>
          <a:p>
            <a:pPr marL="0" indent="0">
              <a:buNone/>
            </a:pPr>
            <a:r>
              <a:rPr lang="en-US" dirty="0" smtClean="0"/>
              <a:t>        &lt;td&gt;&lt;%= Html.Encode(person.Id) %&gt;&lt;/td&gt;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&lt;td</a:t>
            </a:r>
            <a:r>
              <a:rPr lang="en-US" dirty="0" smtClean="0"/>
              <a:t>&gt;&lt;</a:t>
            </a:r>
            <a:r>
              <a:rPr lang="en-US" dirty="0"/>
              <a:t>%= Html.Encode(person.Name) %</a:t>
            </a:r>
            <a:r>
              <a:rPr lang="en-US" dirty="0" smtClean="0"/>
              <a:t>&gt;&lt;</a:t>
            </a:r>
            <a:r>
              <a:rPr lang="en-US" dirty="0"/>
              <a:t>/td&gt;</a:t>
            </a:r>
          </a:p>
          <a:p>
            <a:pPr marL="0" indent="0">
              <a:buNone/>
            </a:pPr>
            <a:r>
              <a:rPr lang="en-US" dirty="0"/>
              <a:t>    &lt;/tr&gt;</a:t>
            </a:r>
          </a:p>
          <a:p>
            <a:pPr marL="0" indent="0">
              <a:buNone/>
            </a:pPr>
            <a:r>
              <a:rPr lang="en-US" dirty="0"/>
              <a:t>&lt;% } %&gt;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  &lt;%= Html.ActionLink("Create New", "Create") %&gt;</a:t>
            </a:r>
          </a:p>
          <a:p>
            <a:pPr marL="0" indent="0">
              <a:buNone/>
            </a:pPr>
            <a:r>
              <a:rPr lang="en-US" dirty="0"/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70317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–Create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&lt;h2&gt;Create&lt;/h2&gt;</a:t>
            </a:r>
          </a:p>
          <a:p>
            <a:pPr marL="0" indent="0">
              <a:buNone/>
            </a:pPr>
            <a:r>
              <a:rPr lang="en-US" dirty="0"/>
              <a:t>&lt;%= Html.ValidationSummary("Create was unsuccessful. Please correct the errors and try again.") </a:t>
            </a:r>
            <a:r>
              <a:rPr lang="en-US" dirty="0" smtClean="0"/>
              <a:t>%&gt;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&lt;% using (Html.BeginForm()) {%&gt;</a:t>
            </a:r>
          </a:p>
          <a:p>
            <a:pPr marL="0" indent="0">
              <a:buNone/>
            </a:pPr>
            <a:r>
              <a:rPr lang="en-US" dirty="0"/>
              <a:t>    &lt;fieldset</a:t>
            </a:r>
            <a:r>
              <a:rPr lang="en-US" dirty="0" smtClean="0"/>
              <a:t>&gt;&lt;</a:t>
            </a:r>
            <a:r>
              <a:rPr lang="en-US" dirty="0"/>
              <a:t>legend&gt;Fields&lt;/legend&gt;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for="Id"&gt;Id:&lt;/label</a:t>
            </a:r>
            <a:r>
              <a:rPr lang="en-US" dirty="0" smtClean="0"/>
              <a:t>&gt;&lt;</a:t>
            </a:r>
            <a:r>
              <a:rPr lang="en-US" dirty="0"/>
              <a:t>%= Html.TextBox("Id") %</a:t>
            </a:r>
            <a:r>
              <a:rPr lang="en-US" dirty="0" smtClean="0"/>
              <a:t>&gt;&lt;</a:t>
            </a:r>
            <a:r>
              <a:rPr lang="en-US" dirty="0"/>
              <a:t>%= Html.ValidationMessage("Id",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for="Name"&gt;Name:&lt;/label</a:t>
            </a:r>
            <a:r>
              <a:rPr lang="en-US" dirty="0" smtClean="0"/>
              <a:t>&gt;&lt;</a:t>
            </a:r>
            <a:r>
              <a:rPr lang="en-US" dirty="0"/>
              <a:t>%= Html.TextBox("Name") %</a:t>
            </a:r>
            <a:r>
              <a:rPr lang="en-US" dirty="0" smtClean="0"/>
              <a:t>&gt;&lt;</a:t>
            </a:r>
            <a:r>
              <a:rPr lang="en-US" dirty="0"/>
              <a:t>%= Html.ValidationMessage("Name",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for="Age"&gt;Age:&lt;/label</a:t>
            </a:r>
            <a:r>
              <a:rPr lang="en-US" dirty="0" smtClean="0"/>
              <a:t>&gt;&lt;</a:t>
            </a:r>
            <a:r>
              <a:rPr lang="en-US" dirty="0"/>
              <a:t>%= Html.TextBox("Age") %</a:t>
            </a:r>
            <a:r>
              <a:rPr lang="en-US" dirty="0" smtClean="0"/>
              <a:t>&gt;&lt;</a:t>
            </a:r>
            <a:r>
              <a:rPr lang="en-US" dirty="0"/>
              <a:t>%= Html.ValidationMessage("Age",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for="Street"&gt;Street:&lt;/label</a:t>
            </a:r>
            <a:r>
              <a:rPr lang="en-US" dirty="0" smtClean="0"/>
              <a:t>&gt;&lt;</a:t>
            </a:r>
            <a:r>
              <a:rPr lang="en-US" dirty="0"/>
              <a:t>%= Html.TextBox("Street") %</a:t>
            </a:r>
            <a:r>
              <a:rPr lang="en-US" dirty="0" smtClean="0"/>
              <a:t>&gt;&lt;</a:t>
            </a:r>
            <a:r>
              <a:rPr lang="en-US" dirty="0"/>
              <a:t>%= Html.ValidationMessage("Street",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for="City"&gt;City:&lt;/label</a:t>
            </a:r>
            <a:r>
              <a:rPr lang="en-US" dirty="0" smtClean="0"/>
              <a:t>&gt;&lt;</a:t>
            </a:r>
            <a:r>
              <a:rPr lang="en-US" dirty="0"/>
              <a:t>%= Html.TextBox("City") %</a:t>
            </a:r>
            <a:r>
              <a:rPr lang="en-US" dirty="0" smtClean="0"/>
              <a:t>&gt;&lt;</a:t>
            </a:r>
            <a:r>
              <a:rPr lang="en-US" dirty="0"/>
              <a:t>%= Html.ValidationMessage("City",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for="State"&gt;State:&lt;/label</a:t>
            </a:r>
            <a:r>
              <a:rPr lang="en-US" dirty="0" smtClean="0"/>
              <a:t>&gt;&lt;</a:t>
            </a:r>
            <a:r>
              <a:rPr lang="en-US" dirty="0"/>
              <a:t>%= Html.TextBox("State") %</a:t>
            </a:r>
            <a:r>
              <a:rPr lang="en-US" dirty="0" smtClean="0"/>
              <a:t>&gt;&lt;</a:t>
            </a:r>
            <a:r>
              <a:rPr lang="en-US" dirty="0"/>
              <a:t>%= Html.ValidationMessage("State",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&lt;p&gt;</a:t>
            </a:r>
          </a:p>
          <a:p>
            <a:pPr marL="0" indent="0">
              <a:buNone/>
            </a:pPr>
            <a:r>
              <a:rPr lang="en-US" dirty="0"/>
              <a:t>            &lt;label for="Zipcode"&gt;Zipcode:&lt;/label</a:t>
            </a:r>
            <a:r>
              <a:rPr lang="en-US" dirty="0" smtClean="0"/>
              <a:t>&gt;&lt;</a:t>
            </a:r>
            <a:r>
              <a:rPr lang="en-US" dirty="0"/>
              <a:t>%= Html.TextBox("Zipcode") %</a:t>
            </a:r>
            <a:r>
              <a:rPr lang="en-US" dirty="0" smtClean="0"/>
              <a:t>&gt;&lt;</a:t>
            </a:r>
            <a:r>
              <a:rPr lang="en-US" dirty="0"/>
              <a:t>%= Html.ValidationMessage("Zipcode", "*") %&gt;</a:t>
            </a:r>
          </a:p>
          <a:p>
            <a:pPr marL="0" indent="0">
              <a:buNone/>
            </a:pPr>
            <a:r>
              <a:rPr lang="en-US" dirty="0"/>
              <a:t>        &lt;/p&gt;</a:t>
            </a:r>
          </a:p>
          <a:p>
            <a:pPr marL="0" indent="0">
              <a:buNone/>
            </a:pPr>
            <a:r>
              <a:rPr lang="en-US" dirty="0"/>
              <a:t>        &lt;p</a:t>
            </a:r>
            <a:r>
              <a:rPr lang="en-US" dirty="0" smtClean="0"/>
              <a:t>&gt;&lt;</a:t>
            </a:r>
            <a:r>
              <a:rPr lang="en-US" dirty="0"/>
              <a:t>input type="submit" value="Create" /</a:t>
            </a:r>
            <a:r>
              <a:rPr lang="en-US" dirty="0" smtClean="0"/>
              <a:t>&gt; &lt;</a:t>
            </a:r>
            <a:r>
              <a:rPr lang="en-US" dirty="0"/>
              <a:t>/p&gt;</a:t>
            </a:r>
          </a:p>
          <a:p>
            <a:pPr marL="0" indent="0">
              <a:buNone/>
            </a:pPr>
            <a:r>
              <a:rPr lang="en-US" dirty="0"/>
              <a:t>    &lt;/fieldset&gt;</a:t>
            </a:r>
          </a:p>
          <a:p>
            <a:pPr marL="0" indent="0">
              <a:buNone/>
            </a:pPr>
            <a:r>
              <a:rPr lang="en-US" dirty="0"/>
              <a:t>&lt;% } %&gt;</a:t>
            </a:r>
          </a:p>
          <a:p>
            <a:pPr marL="0" indent="0">
              <a:buNone/>
            </a:pPr>
            <a:r>
              <a:rPr lang="en-US" dirty="0"/>
              <a:t>&lt;div</a:t>
            </a:r>
            <a:r>
              <a:rPr lang="en-US" dirty="0" smtClean="0"/>
              <a:t>&gt;&lt;</a:t>
            </a:r>
            <a:r>
              <a:rPr lang="en-US" dirty="0"/>
              <a:t>%=Html.ActionLink("Back to List", "Index") %</a:t>
            </a:r>
            <a:r>
              <a:rPr lang="en-US" dirty="0" smtClean="0"/>
              <a:t>&gt;&lt;</a:t>
            </a:r>
            <a:r>
              <a:rPr lang="en-US" dirty="0"/>
              <a:t>/div&gt; </a:t>
            </a:r>
          </a:p>
        </p:txBody>
      </p:sp>
    </p:spTree>
    <p:extLst>
      <p:ext uri="{BB962C8B-B14F-4D97-AF65-F5344CB8AC3E}">
        <p14:creationId xmlns:p14="http://schemas.microsoft.com/office/powerpoint/2010/main" val="343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Kiểm</a:t>
            </a:r>
            <a:r>
              <a:rPr lang="en-US" dirty="0"/>
              <a:t> tra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–Details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&lt;h2&gt;Details&lt;/h2&gt;</a:t>
            </a:r>
          </a:p>
          <a:p>
            <a:pPr marL="0" indent="0">
              <a:buNone/>
            </a:pPr>
            <a:r>
              <a:rPr lang="en-US" dirty="0"/>
              <a:t>&lt;fieldset&gt;</a:t>
            </a:r>
          </a:p>
          <a:p>
            <a:pPr marL="0" indent="0">
              <a:buNone/>
            </a:pPr>
            <a:r>
              <a:rPr lang="en-US" dirty="0"/>
              <a:t>    &lt;legend&gt;Fields&lt;/legend&gt;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Id</a:t>
            </a:r>
            <a:r>
              <a:rPr lang="en-US" dirty="0" smtClean="0"/>
              <a:t>:&lt;</a:t>
            </a:r>
            <a:r>
              <a:rPr lang="en-US" dirty="0"/>
              <a:t>%= Html.Encode(Model.Id)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Name</a:t>
            </a:r>
            <a:r>
              <a:rPr lang="en-US" dirty="0" smtClean="0"/>
              <a:t>:&lt;</a:t>
            </a:r>
            <a:r>
              <a:rPr lang="en-US" dirty="0"/>
              <a:t>%= Html.Encode(Model.Name)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Age</a:t>
            </a:r>
            <a:r>
              <a:rPr lang="en-US" dirty="0" smtClean="0"/>
              <a:t>:&lt;</a:t>
            </a:r>
            <a:r>
              <a:rPr lang="en-US" dirty="0"/>
              <a:t>%= Html.Encode(Model.Age)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Street</a:t>
            </a:r>
            <a:r>
              <a:rPr lang="en-US" dirty="0" smtClean="0"/>
              <a:t>:&lt;</a:t>
            </a:r>
            <a:r>
              <a:rPr lang="en-US" dirty="0"/>
              <a:t>%= Html.Encode(Model.Street)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City</a:t>
            </a:r>
            <a:r>
              <a:rPr lang="en-US" dirty="0" smtClean="0"/>
              <a:t>:&lt;</a:t>
            </a:r>
            <a:r>
              <a:rPr lang="en-US" dirty="0"/>
              <a:t>%= Html.Encode(Model.City)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State</a:t>
            </a:r>
            <a:r>
              <a:rPr lang="en-US" dirty="0" smtClean="0"/>
              <a:t>:&lt;</a:t>
            </a:r>
            <a:r>
              <a:rPr lang="en-US" dirty="0"/>
              <a:t>%= Html.Encode(Model.State)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    &lt;p&gt;</a:t>
            </a:r>
          </a:p>
          <a:p>
            <a:pPr marL="0" indent="0">
              <a:buNone/>
            </a:pPr>
            <a:r>
              <a:rPr lang="en-US" dirty="0"/>
              <a:t>        Zipcode</a:t>
            </a:r>
            <a:r>
              <a:rPr lang="en-US" dirty="0" smtClean="0"/>
              <a:t>:&lt;</a:t>
            </a:r>
            <a:r>
              <a:rPr lang="en-US" dirty="0"/>
              <a:t>%= Html.Encode(Model.Zipcode) %&gt;</a:t>
            </a:r>
          </a:p>
          <a:p>
            <a:pPr marL="0" indent="0">
              <a:buNone/>
            </a:pPr>
            <a:r>
              <a:rPr lang="en-US" dirty="0"/>
              <a:t>    &lt;/p&gt;</a:t>
            </a:r>
          </a:p>
          <a:p>
            <a:pPr marL="0" indent="0">
              <a:buNone/>
            </a:pPr>
            <a:r>
              <a:rPr lang="en-US" dirty="0"/>
              <a:t>&lt;/fieldset&gt;</a:t>
            </a:r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dirty="0" smtClean="0"/>
              <a:t>&gt;&lt;</a:t>
            </a:r>
            <a:r>
              <a:rPr lang="en-US" dirty="0"/>
              <a:t>%=Html.ActionLink("Back to List", "Index") </a:t>
            </a:r>
            <a:r>
              <a:rPr lang="en-US" dirty="0" smtClean="0"/>
              <a:t>%&gt;&lt;/p&gt;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/>
              <a:t>For more information and tutorials, see: </a:t>
            </a:r>
            <a:r>
              <a:rPr lang="en-US" sz="4300" u="sng" dirty="0" smtClean="0">
                <a:hlinkClick r:id="rId2"/>
              </a:rPr>
              <a:t>http://www.asp.net/mvc/tutorials/mvc-5/introduction/getting-started</a:t>
            </a:r>
            <a:endParaRPr lang="en-US" sz="4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28E7D-1C42-40EA-9FB7-A85F4FC9BBDF}"/>
</file>

<file path=customXml/itemProps2.xml><?xml version="1.0" encoding="utf-8"?>
<ds:datastoreItem xmlns:ds="http://schemas.openxmlformats.org/officeDocument/2006/customXml" ds:itemID="{6156E6A4-C5A3-40C4-AD95-062557EA2219}"/>
</file>

<file path=customXml/itemProps3.xml><?xml version="1.0" encoding="utf-8"?>
<ds:datastoreItem xmlns:ds="http://schemas.openxmlformats.org/officeDocument/2006/customXml" ds:itemID="{2D1D1C23-FF27-4B32-BF1F-0EC02A9DDCD6}"/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2413</Words>
  <Application>Microsoft Office PowerPoint</Application>
  <PresentationFormat>On-screen Show (4:3)</PresentationFormat>
  <Paragraphs>311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de Office</vt:lpstr>
      <vt:lpstr>Học lập trình</vt:lpstr>
      <vt:lpstr>Kiểm tra hợp lệ</vt:lpstr>
      <vt:lpstr>PowerPoint Presentation</vt:lpstr>
      <vt:lpstr>Kiểm tra hợp lệ tại máy chủ</vt:lpstr>
      <vt:lpstr>Kiểm tra hợp lệ tại máy chủ- Model</vt:lpstr>
      <vt:lpstr>Kiểm tra hợp lệ tại máy chủ- Controller</vt:lpstr>
      <vt:lpstr>Kiểm tra hợp lệ tại máy chủ – Index View</vt:lpstr>
      <vt:lpstr>Kiểm tra hợp lệ tại máy chủ–Create View</vt:lpstr>
      <vt:lpstr>Kiểm tra hợp lệ tại máy chủ–Details View</vt:lpstr>
      <vt:lpstr>Hệ quả của Kiểm tra hợp lệ tại máy chủ</vt:lpstr>
      <vt:lpstr>Kiểm tra hợp lệ tại máy trạm- JavaScript</vt:lpstr>
      <vt:lpstr>Kiểm tra hợp lệ tại máy trạm- JavaScript</vt:lpstr>
      <vt:lpstr>Kiểm tra hợp lệ tại máy trạm</vt:lpstr>
      <vt:lpstr>Gửi Email</vt:lpstr>
      <vt:lpstr>Gửi Email- Model</vt:lpstr>
      <vt:lpstr>Gửi Email - Controller</vt:lpstr>
      <vt:lpstr>Gửi Email- Controller</vt:lpstr>
      <vt:lpstr>Gửi Email- Views</vt:lpstr>
      <vt:lpstr>Giải thích</vt:lpstr>
      <vt:lpstr>Giải thích</vt:lpstr>
      <vt:lpstr>Giao diện tiên tiến</vt:lpstr>
      <vt:lpstr>Giao diện tiên tiến</vt:lpstr>
      <vt:lpstr>Giao diện tiên tiến</vt:lpstr>
      <vt:lpstr>Tính ổn định - Persistence</vt:lpstr>
      <vt:lpstr>Tính ổn định - Persistence</vt:lpstr>
      <vt:lpstr>Tính ổn định - Persistence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Nam Phuong Cong (Faith Root Recruitment Vietnam)</cp:lastModifiedBy>
  <cp:revision>172</cp:revision>
  <dcterms:created xsi:type="dcterms:W3CDTF">2014-05-21T18:38:33Z</dcterms:created>
  <dcterms:modified xsi:type="dcterms:W3CDTF">2015-03-12T14:47:27Z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