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cky" initials="v" lastIdx="3" clrIdx="0"/>
  <p:cmAuthor id="1" name="Daniela" initials="D"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2" autoAdjust="0"/>
    <p:restoredTop sz="94576" autoAdjust="0"/>
  </p:normalViewPr>
  <p:slideViewPr>
    <p:cSldViewPr snapToGrid="0" snapToObjects="1">
      <p:cViewPr varScale="1">
        <p:scale>
          <a:sx n="72" d="100"/>
          <a:sy n="72" d="100"/>
        </p:scale>
        <p:origin x="132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4C7238-B6F6-4D8E-BAC8-C4E6D54AC276}" type="datetimeFigureOut">
              <a:rPr lang="en-US" smtClean="0"/>
              <a:pPr/>
              <a:t>4/11/2015</a:t>
            </a:fld>
            <a:endParaRPr lang="en-U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866EC0-E40A-4844-8558-8262E019DD01}" type="slidenum">
              <a:rPr lang="en-US" smtClean="0"/>
              <a:pPr/>
              <a:t>‹#›</a:t>
            </a:fld>
            <a:endParaRPr lang="en-US" dirty="0"/>
          </a:p>
        </p:txBody>
      </p:sp>
    </p:spTree>
    <p:extLst>
      <p:ext uri="{BB962C8B-B14F-4D97-AF65-F5344CB8AC3E}">
        <p14:creationId xmlns:p14="http://schemas.microsoft.com/office/powerpoint/2010/main" val="1573516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A7866EC0-E40A-4844-8558-8262E019DD01}" type="slidenum">
              <a:rPr lang="en-US" smtClean="0"/>
              <a:pPr/>
              <a:t>7</a:t>
            </a:fld>
            <a:endParaRPr lang="en-US" dirty="0"/>
          </a:p>
        </p:txBody>
      </p:sp>
    </p:spTree>
    <p:extLst>
      <p:ext uri="{BB962C8B-B14F-4D97-AF65-F5344CB8AC3E}">
        <p14:creationId xmlns:p14="http://schemas.microsoft.com/office/powerpoint/2010/main" val="580932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866EC0-E40A-4844-8558-8262E019DD01}" type="slidenum">
              <a:rPr lang="en-US" smtClean="0"/>
              <a:pPr/>
              <a:t>10</a:t>
            </a:fld>
            <a:endParaRPr lang="en-US" dirty="0"/>
          </a:p>
        </p:txBody>
      </p:sp>
    </p:spTree>
    <p:extLst>
      <p:ext uri="{BB962C8B-B14F-4D97-AF65-F5344CB8AC3E}">
        <p14:creationId xmlns:p14="http://schemas.microsoft.com/office/powerpoint/2010/main" val="157410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n-US"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0A0E9400-BADC-A149-A5B7-8DCEF2C6D2E3}" type="datetimeFigureOut">
              <a:rPr lang="es-ES" smtClean="0"/>
              <a:pPr/>
              <a:t>11/04/2015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2470975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fecha 3"/>
          <p:cNvSpPr>
            <a:spLocks noGrp="1"/>
          </p:cNvSpPr>
          <p:nvPr>
            <p:ph type="dt" sz="half" idx="10"/>
          </p:nvPr>
        </p:nvSpPr>
        <p:spPr/>
        <p:txBody>
          <a:bodyPr/>
          <a:lstStyle/>
          <a:p>
            <a:fld id="{0A0E9400-BADC-A149-A5B7-8DCEF2C6D2E3}" type="datetimeFigureOut">
              <a:rPr lang="es-ES" smtClean="0"/>
              <a:pPr/>
              <a:t>11/04/2015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1283504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n-US"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fecha 3"/>
          <p:cNvSpPr>
            <a:spLocks noGrp="1"/>
          </p:cNvSpPr>
          <p:nvPr>
            <p:ph type="dt" sz="half" idx="10"/>
          </p:nvPr>
        </p:nvSpPr>
        <p:spPr/>
        <p:txBody>
          <a:bodyPr/>
          <a:lstStyle/>
          <a:p>
            <a:fld id="{0A0E9400-BADC-A149-A5B7-8DCEF2C6D2E3}" type="datetimeFigureOut">
              <a:rPr lang="es-ES" smtClean="0"/>
              <a:pPr/>
              <a:t>11/04/2015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11745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
          </a:p>
        </p:txBody>
      </p:sp>
      <p:sp>
        <p:nvSpPr>
          <p:cNvPr id="3" name="Marcador de contenido 2"/>
          <p:cNvSpPr>
            <a:spLocks noGrp="1"/>
          </p:cNvSpPr>
          <p:nvPr>
            <p:ph idx="1"/>
          </p:nvPr>
        </p:nvSpPr>
        <p:spPr/>
        <p:txBody>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fecha 3"/>
          <p:cNvSpPr>
            <a:spLocks noGrp="1"/>
          </p:cNvSpPr>
          <p:nvPr>
            <p:ph type="dt" sz="half" idx="10"/>
          </p:nvPr>
        </p:nvSpPr>
        <p:spPr/>
        <p:txBody>
          <a:bodyPr/>
          <a:lstStyle/>
          <a:p>
            <a:fld id="{0A0E9400-BADC-A149-A5B7-8DCEF2C6D2E3}" type="datetimeFigureOut">
              <a:rPr lang="es-ES" smtClean="0"/>
              <a:pPr/>
              <a:t>11/04/2015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2672052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n-US"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Haga clic para modificar el estilo de texto del patrón</a:t>
            </a:r>
          </a:p>
        </p:txBody>
      </p:sp>
      <p:sp>
        <p:nvSpPr>
          <p:cNvPr id="4" name="Marcador de fecha 3"/>
          <p:cNvSpPr>
            <a:spLocks noGrp="1"/>
          </p:cNvSpPr>
          <p:nvPr>
            <p:ph type="dt" sz="half" idx="10"/>
          </p:nvPr>
        </p:nvSpPr>
        <p:spPr/>
        <p:txBody>
          <a:bodyPr/>
          <a:lstStyle/>
          <a:p>
            <a:fld id="{0A0E9400-BADC-A149-A5B7-8DCEF2C6D2E3}" type="datetimeFigureOut">
              <a:rPr lang="es-ES" smtClean="0"/>
              <a:pPr/>
              <a:t>11/04/2015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01627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5" name="Marcador de fecha 4"/>
          <p:cNvSpPr>
            <a:spLocks noGrp="1"/>
          </p:cNvSpPr>
          <p:nvPr>
            <p:ph type="dt" sz="half" idx="10"/>
          </p:nvPr>
        </p:nvSpPr>
        <p:spPr/>
        <p:txBody>
          <a:bodyPr/>
          <a:lstStyle/>
          <a:p>
            <a:fld id="{0A0E9400-BADC-A149-A5B7-8DCEF2C6D2E3}" type="datetimeFigureOut">
              <a:rPr lang="es-ES" smtClean="0"/>
              <a:pPr/>
              <a:t>11/04/2015</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83579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n-US"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7" name="Marcador de fecha 6"/>
          <p:cNvSpPr>
            <a:spLocks noGrp="1"/>
          </p:cNvSpPr>
          <p:nvPr>
            <p:ph type="dt" sz="half" idx="10"/>
          </p:nvPr>
        </p:nvSpPr>
        <p:spPr/>
        <p:txBody>
          <a:bodyPr/>
          <a:lstStyle/>
          <a:p>
            <a:fld id="{0A0E9400-BADC-A149-A5B7-8DCEF2C6D2E3}" type="datetimeFigureOut">
              <a:rPr lang="es-ES" smtClean="0"/>
              <a:pPr/>
              <a:t>11/04/2015</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755046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
          </a:p>
        </p:txBody>
      </p:sp>
      <p:sp>
        <p:nvSpPr>
          <p:cNvPr id="3" name="Marcador de fecha 2"/>
          <p:cNvSpPr>
            <a:spLocks noGrp="1"/>
          </p:cNvSpPr>
          <p:nvPr>
            <p:ph type="dt" sz="half" idx="10"/>
          </p:nvPr>
        </p:nvSpPr>
        <p:spPr/>
        <p:txBody>
          <a:bodyPr/>
          <a:lstStyle/>
          <a:p>
            <a:fld id="{0A0E9400-BADC-A149-A5B7-8DCEF2C6D2E3}" type="datetimeFigureOut">
              <a:rPr lang="es-ES" smtClean="0"/>
              <a:pPr/>
              <a:t>11/04/2015</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267482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A0E9400-BADC-A149-A5B7-8DCEF2C6D2E3}" type="datetimeFigureOut">
              <a:rPr lang="es-ES" smtClean="0"/>
              <a:pPr/>
              <a:t>11/04/2015</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116785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n-US"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Haga clic para modificar el estilo de texto del patrón</a:t>
            </a:r>
          </a:p>
        </p:txBody>
      </p:sp>
      <p:sp>
        <p:nvSpPr>
          <p:cNvPr id="5" name="Marcador de fecha 4"/>
          <p:cNvSpPr>
            <a:spLocks noGrp="1"/>
          </p:cNvSpPr>
          <p:nvPr>
            <p:ph type="dt" sz="half" idx="10"/>
          </p:nvPr>
        </p:nvSpPr>
        <p:spPr/>
        <p:txBody>
          <a:bodyPr/>
          <a:lstStyle/>
          <a:p>
            <a:fld id="{0A0E9400-BADC-A149-A5B7-8DCEF2C6D2E3}" type="datetimeFigureOut">
              <a:rPr lang="es-ES" smtClean="0"/>
              <a:pPr/>
              <a:t>11/04/2015</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4260689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n-US"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Haga clic para modificar el estilo de texto del patrón</a:t>
            </a:r>
          </a:p>
        </p:txBody>
      </p:sp>
      <p:sp>
        <p:nvSpPr>
          <p:cNvPr id="5" name="Marcador de fecha 4"/>
          <p:cNvSpPr>
            <a:spLocks noGrp="1"/>
          </p:cNvSpPr>
          <p:nvPr>
            <p:ph type="dt" sz="half" idx="10"/>
          </p:nvPr>
        </p:nvSpPr>
        <p:spPr/>
        <p:txBody>
          <a:bodyPr/>
          <a:lstStyle/>
          <a:p>
            <a:fld id="{0A0E9400-BADC-A149-A5B7-8DCEF2C6D2E3}" type="datetimeFigureOut">
              <a:rPr lang="es-ES" smtClean="0"/>
              <a:pPr/>
              <a:t>11/04/2015</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57686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0E9400-BADC-A149-A5B7-8DCEF2C6D2E3}" type="datetimeFigureOut">
              <a:rPr lang="es-ES" smtClean="0"/>
              <a:pPr/>
              <a:t>11/04/2015</a:t>
            </a:fld>
            <a:endParaRPr lang="es-ES" dirty="0"/>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390283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err="1" smtClean="0"/>
              <a:t>Học</a:t>
            </a:r>
            <a:r>
              <a:rPr lang="en-US" dirty="0" smtClean="0"/>
              <a:t> </a:t>
            </a:r>
            <a:r>
              <a:rPr lang="en-US" dirty="0" err="1" smtClean="0"/>
              <a:t>lập</a:t>
            </a:r>
            <a:r>
              <a:rPr lang="en-US" dirty="0" smtClean="0"/>
              <a:t> </a:t>
            </a:r>
            <a:r>
              <a:rPr lang="en-US" dirty="0" err="1" smtClean="0"/>
              <a:t>trình</a:t>
            </a:r>
            <a:endParaRPr lang="en-US" dirty="0"/>
          </a:p>
        </p:txBody>
      </p:sp>
      <p:sp>
        <p:nvSpPr>
          <p:cNvPr id="3" name="Subtítulo 2"/>
          <p:cNvSpPr>
            <a:spLocks noGrp="1"/>
          </p:cNvSpPr>
          <p:nvPr>
            <p:ph type="subTitle" idx="1"/>
          </p:nvPr>
        </p:nvSpPr>
        <p:spPr/>
        <p:txBody>
          <a:bodyPr/>
          <a:lstStyle/>
          <a:p>
            <a:r>
              <a:rPr lang="en-US" dirty="0" err="1" smtClean="0"/>
              <a:t>Chương</a:t>
            </a:r>
            <a:r>
              <a:rPr lang="en-US" dirty="0" smtClean="0"/>
              <a:t> VIII</a:t>
            </a:r>
          </a:p>
          <a:p>
            <a:r>
              <a:rPr lang="en-US" dirty="0" err="1" smtClean="0"/>
              <a:t>Dữ</a:t>
            </a:r>
            <a:r>
              <a:rPr lang="en-US" dirty="0" smtClean="0"/>
              <a:t> </a:t>
            </a:r>
            <a:r>
              <a:rPr lang="en-US" dirty="0" err="1" smtClean="0"/>
              <a:t>liệu</a:t>
            </a:r>
            <a:r>
              <a:rPr lang="en-US" dirty="0" smtClean="0"/>
              <a:t> </a:t>
            </a:r>
            <a:r>
              <a:rPr lang="en-US" dirty="0" err="1" smtClean="0"/>
              <a:t>ổn</a:t>
            </a:r>
            <a:r>
              <a:rPr lang="en-US" dirty="0" smtClean="0"/>
              <a:t> </a:t>
            </a:r>
            <a:r>
              <a:rPr lang="en-US" dirty="0" err="1" smtClean="0"/>
              <a:t>định</a:t>
            </a:r>
            <a:r>
              <a:rPr lang="en-US" dirty="0" smtClean="0"/>
              <a:t> – Data Persistence</a:t>
            </a:r>
            <a:endParaRPr lang="en-US" dirty="0"/>
          </a:p>
        </p:txBody>
      </p:sp>
    </p:spTree>
    <p:extLst>
      <p:ext uri="{BB962C8B-B14F-4D97-AF65-F5344CB8AC3E}">
        <p14:creationId xmlns:p14="http://schemas.microsoft.com/office/powerpoint/2010/main" val="2618475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quan</a:t>
            </a:r>
            <a:r>
              <a:rPr lang="en-US" dirty="0"/>
              <a:t> </a:t>
            </a:r>
            <a:r>
              <a:rPr lang="en-US" dirty="0" err="1"/>
              <a:t>hệ</a:t>
            </a:r>
            <a:endParaRPr lang="en-US" dirty="0"/>
          </a:p>
        </p:txBody>
      </p:sp>
      <p:pic>
        <p:nvPicPr>
          <p:cNvPr id="4"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1234615" y="2483167"/>
            <a:ext cx="6920865" cy="2259446"/>
          </a:xfrm>
          <a:prstGeom prst="rect">
            <a:avLst/>
          </a:prstGeom>
          <a:noFill/>
          <a:ln>
            <a:noFill/>
          </a:ln>
          <a:effectLst/>
          <a:extLst/>
        </p:spPr>
      </p:pic>
      <p:sp>
        <p:nvSpPr>
          <p:cNvPr id="5" name="TextBox 4"/>
          <p:cNvSpPr txBox="1"/>
          <p:nvPr/>
        </p:nvSpPr>
        <p:spPr>
          <a:xfrm>
            <a:off x="1237821" y="2345739"/>
            <a:ext cx="1258977" cy="523220"/>
          </a:xfrm>
          <a:prstGeom prst="rect">
            <a:avLst/>
          </a:prstGeom>
          <a:solidFill>
            <a:schemeClr val="bg1"/>
          </a:solidFill>
        </p:spPr>
        <p:txBody>
          <a:bodyPr wrap="square" rtlCol="0">
            <a:spAutoFit/>
          </a:bodyPr>
          <a:lstStyle/>
          <a:p>
            <a:pPr algn="ctr"/>
            <a:r>
              <a:rPr lang="en-US" sz="1400" dirty="0" err="1" smtClean="0"/>
              <a:t>Tên</a:t>
            </a:r>
            <a:r>
              <a:rPr lang="en-US" sz="1400" dirty="0" smtClean="0"/>
              <a:t> </a:t>
            </a:r>
            <a:r>
              <a:rPr lang="en-US" sz="1400" dirty="0" err="1" smtClean="0"/>
              <a:t>quan</a:t>
            </a:r>
            <a:r>
              <a:rPr lang="en-US" sz="1400" dirty="0" smtClean="0"/>
              <a:t> </a:t>
            </a:r>
            <a:r>
              <a:rPr lang="en-US" sz="1400" dirty="0" err="1" smtClean="0"/>
              <a:t>hệ</a:t>
            </a:r>
            <a:endParaRPr lang="en-US" sz="1400" dirty="0" smtClean="0"/>
          </a:p>
          <a:p>
            <a:pPr algn="ctr"/>
            <a:r>
              <a:rPr lang="en-US" sz="1400" dirty="0" smtClean="0"/>
              <a:t>(</a:t>
            </a:r>
            <a:r>
              <a:rPr lang="en-US" sz="1400" dirty="0" err="1" smtClean="0"/>
              <a:t>Tên</a:t>
            </a:r>
            <a:r>
              <a:rPr lang="en-US" sz="1400" dirty="0" smtClean="0"/>
              <a:t> </a:t>
            </a:r>
            <a:r>
              <a:rPr lang="en-US" sz="1400" dirty="0" err="1" smtClean="0"/>
              <a:t>bảng</a:t>
            </a:r>
            <a:r>
              <a:rPr lang="en-US" sz="1400" dirty="0" smtClean="0"/>
              <a:t>)</a:t>
            </a:r>
            <a:endParaRPr lang="en-US" sz="1400" dirty="0"/>
          </a:p>
        </p:txBody>
      </p:sp>
      <p:sp>
        <p:nvSpPr>
          <p:cNvPr id="6" name="TextBox 5"/>
          <p:cNvSpPr txBox="1"/>
          <p:nvPr/>
        </p:nvSpPr>
        <p:spPr>
          <a:xfrm>
            <a:off x="3193767" y="2592220"/>
            <a:ext cx="1799666" cy="307777"/>
          </a:xfrm>
          <a:prstGeom prst="rect">
            <a:avLst/>
          </a:prstGeom>
          <a:solidFill>
            <a:schemeClr val="bg1"/>
          </a:solidFill>
        </p:spPr>
        <p:txBody>
          <a:bodyPr wrap="square" rtlCol="0">
            <a:spAutoFit/>
          </a:bodyPr>
          <a:lstStyle/>
          <a:p>
            <a:r>
              <a:rPr lang="en-US" sz="1400" dirty="0" err="1" smtClean="0"/>
              <a:t>Thuộc</a:t>
            </a:r>
            <a:r>
              <a:rPr lang="en-US" sz="1400" dirty="0" smtClean="0"/>
              <a:t> </a:t>
            </a:r>
            <a:r>
              <a:rPr lang="en-US" sz="1400" dirty="0" err="1" smtClean="0"/>
              <a:t>tính</a:t>
            </a:r>
            <a:r>
              <a:rPr lang="en-US" sz="1400" dirty="0" smtClean="0"/>
              <a:t> (</a:t>
            </a:r>
            <a:r>
              <a:rPr lang="en-US" sz="1400" dirty="0" err="1" smtClean="0"/>
              <a:t>cột</a:t>
            </a:r>
            <a:r>
              <a:rPr lang="en-US" sz="1400" dirty="0" smtClean="0"/>
              <a:t>)</a:t>
            </a:r>
            <a:endParaRPr lang="en-US" sz="1400" dirty="0"/>
          </a:p>
        </p:txBody>
      </p:sp>
      <p:sp>
        <p:nvSpPr>
          <p:cNvPr id="7" name="TextBox 6"/>
          <p:cNvSpPr txBox="1"/>
          <p:nvPr/>
        </p:nvSpPr>
        <p:spPr>
          <a:xfrm>
            <a:off x="6121067" y="2887738"/>
            <a:ext cx="939586" cy="307777"/>
          </a:xfrm>
          <a:prstGeom prst="rect">
            <a:avLst/>
          </a:prstGeom>
          <a:solidFill>
            <a:schemeClr val="bg1"/>
          </a:solidFill>
        </p:spPr>
        <p:txBody>
          <a:bodyPr wrap="square" rtlCol="0">
            <a:spAutoFit/>
          </a:bodyPr>
          <a:lstStyle/>
          <a:p>
            <a:r>
              <a:rPr lang="en-US" sz="1400" dirty="0" err="1" smtClean="0"/>
              <a:t>Tiêu</a:t>
            </a:r>
            <a:r>
              <a:rPr lang="en-US" sz="1400" dirty="0" smtClean="0"/>
              <a:t> </a:t>
            </a:r>
            <a:r>
              <a:rPr lang="en-US" sz="1400" dirty="0" err="1" smtClean="0"/>
              <a:t>đề</a:t>
            </a:r>
            <a:endParaRPr lang="en-US" sz="1400" dirty="0"/>
          </a:p>
        </p:txBody>
      </p:sp>
      <p:sp>
        <p:nvSpPr>
          <p:cNvPr id="8" name="TextBox 7"/>
          <p:cNvSpPr txBox="1"/>
          <p:nvPr/>
        </p:nvSpPr>
        <p:spPr>
          <a:xfrm>
            <a:off x="952818" y="4129611"/>
            <a:ext cx="1178128" cy="523220"/>
          </a:xfrm>
          <a:prstGeom prst="rect">
            <a:avLst/>
          </a:prstGeom>
          <a:solidFill>
            <a:schemeClr val="bg1"/>
          </a:solidFill>
        </p:spPr>
        <p:txBody>
          <a:bodyPr wrap="square" rtlCol="0">
            <a:spAutoFit/>
          </a:bodyPr>
          <a:lstStyle/>
          <a:p>
            <a:r>
              <a:rPr lang="en-US" sz="1400" dirty="0" smtClean="0"/>
              <a:t>Tuples (</a:t>
            </a:r>
            <a:r>
              <a:rPr lang="en-US" sz="1400" dirty="0" err="1" smtClean="0"/>
              <a:t>các</a:t>
            </a:r>
            <a:r>
              <a:rPr lang="en-US" sz="1400" dirty="0" smtClean="0"/>
              <a:t> </a:t>
            </a:r>
            <a:r>
              <a:rPr lang="en-US" sz="1400" dirty="0" err="1" smtClean="0"/>
              <a:t>hàng</a:t>
            </a:r>
            <a:r>
              <a:rPr lang="en-US" sz="1400" dirty="0" smtClean="0"/>
              <a:t>)</a:t>
            </a:r>
            <a:endParaRPr lang="en-US" sz="1400" dirty="0"/>
          </a:p>
        </p:txBody>
      </p:sp>
      <p:sp>
        <p:nvSpPr>
          <p:cNvPr id="9" name="TextBox 8"/>
          <p:cNvSpPr txBox="1"/>
          <p:nvPr/>
        </p:nvSpPr>
        <p:spPr>
          <a:xfrm>
            <a:off x="2851195" y="3912046"/>
            <a:ext cx="655329" cy="246221"/>
          </a:xfrm>
          <a:prstGeom prst="rect">
            <a:avLst/>
          </a:prstGeom>
          <a:solidFill>
            <a:schemeClr val="bg1"/>
          </a:solidFill>
        </p:spPr>
        <p:txBody>
          <a:bodyPr wrap="square" rtlCol="0">
            <a:spAutoFit/>
          </a:bodyPr>
          <a:lstStyle/>
          <a:p>
            <a:r>
              <a:rPr lang="en-US" sz="1000" dirty="0" smtClean="0"/>
              <a:t>Value</a:t>
            </a:r>
            <a:endParaRPr lang="en-US" sz="1000" dirty="0"/>
          </a:p>
        </p:txBody>
      </p:sp>
      <p:sp>
        <p:nvSpPr>
          <p:cNvPr id="10" name="TextBox 9"/>
          <p:cNvSpPr txBox="1"/>
          <p:nvPr/>
        </p:nvSpPr>
        <p:spPr>
          <a:xfrm>
            <a:off x="6630055" y="4129611"/>
            <a:ext cx="669242" cy="307777"/>
          </a:xfrm>
          <a:prstGeom prst="rect">
            <a:avLst/>
          </a:prstGeom>
          <a:solidFill>
            <a:schemeClr val="bg1"/>
          </a:solidFill>
        </p:spPr>
        <p:txBody>
          <a:bodyPr wrap="square" rtlCol="0">
            <a:spAutoFit/>
          </a:bodyPr>
          <a:lstStyle/>
          <a:p>
            <a:r>
              <a:rPr lang="en-US" sz="1400" dirty="0" err="1" smtClean="0"/>
              <a:t>thân</a:t>
            </a:r>
            <a:endParaRPr lang="en-US" sz="1400" dirty="0"/>
          </a:p>
        </p:txBody>
      </p:sp>
      <p:sp>
        <p:nvSpPr>
          <p:cNvPr id="11" name="TextBox 10"/>
          <p:cNvSpPr txBox="1"/>
          <p:nvPr/>
        </p:nvSpPr>
        <p:spPr>
          <a:xfrm>
            <a:off x="7506035" y="4004378"/>
            <a:ext cx="858741" cy="307777"/>
          </a:xfrm>
          <a:prstGeom prst="rect">
            <a:avLst/>
          </a:prstGeom>
          <a:solidFill>
            <a:schemeClr val="bg1"/>
          </a:solidFill>
        </p:spPr>
        <p:txBody>
          <a:bodyPr wrap="square" rtlCol="0">
            <a:spAutoFit/>
          </a:bodyPr>
          <a:lstStyle/>
          <a:p>
            <a:r>
              <a:rPr lang="en-US" sz="1400" dirty="0" smtClean="0"/>
              <a:t>Quan </a:t>
            </a:r>
            <a:r>
              <a:rPr lang="en-US" sz="1400" dirty="0" err="1" smtClean="0"/>
              <a:t>hệ</a:t>
            </a:r>
            <a:endParaRPr lang="en-US" sz="1400" dirty="0"/>
          </a:p>
        </p:txBody>
      </p:sp>
    </p:spTree>
    <p:extLst>
      <p:ext uri="{BB962C8B-B14F-4D97-AF65-F5344CB8AC3E}">
        <p14:creationId xmlns:p14="http://schemas.microsoft.com/office/powerpoint/2010/main" val="287824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quan</a:t>
            </a:r>
            <a:r>
              <a:rPr lang="en-US" dirty="0"/>
              <a:t> </a:t>
            </a:r>
            <a:r>
              <a:rPr lang="en-US" dirty="0" err="1"/>
              <a:t>hệ</a:t>
            </a:r>
            <a:endParaRPr lang="en-US" dirty="0"/>
          </a:p>
        </p:txBody>
      </p:sp>
      <p:sp>
        <p:nvSpPr>
          <p:cNvPr id="3" name="Marcador de contenido 2"/>
          <p:cNvSpPr>
            <a:spLocks noGrp="1"/>
          </p:cNvSpPr>
          <p:nvPr>
            <p:ph idx="1"/>
          </p:nvPr>
        </p:nvSpPr>
        <p:spPr/>
        <p:txBody>
          <a:bodyPr>
            <a:normAutofit fontScale="92500" lnSpcReduction="10000"/>
          </a:bodyPr>
          <a:lstStyle/>
          <a:p>
            <a:r>
              <a:rPr lang="en-US" dirty="0" err="1" smtClean="0"/>
              <a:t>Hình</a:t>
            </a:r>
            <a:r>
              <a:rPr lang="en-US" dirty="0" smtClean="0"/>
              <a:t> minh </a:t>
            </a:r>
            <a:r>
              <a:rPr lang="en-US" dirty="0" err="1" smtClean="0"/>
              <a:t>họa</a:t>
            </a:r>
            <a:r>
              <a:rPr lang="en-US" dirty="0" smtClean="0"/>
              <a:t> trong slide </a:t>
            </a:r>
            <a:r>
              <a:rPr lang="en-US" dirty="0" err="1" smtClean="0"/>
              <a:t>trước</a:t>
            </a:r>
            <a:r>
              <a:rPr lang="en-US" dirty="0" smtClean="0"/>
              <a:t> </a:t>
            </a:r>
            <a:r>
              <a:rPr lang="en-US" dirty="0" err="1" smtClean="0"/>
              <a:t>chỉ</a:t>
            </a:r>
            <a:r>
              <a:rPr lang="en-US" dirty="0" smtClean="0"/>
              <a:t> </a:t>
            </a:r>
            <a:r>
              <a:rPr lang="en-US" dirty="0" err="1" smtClean="0"/>
              <a:t>ra</a:t>
            </a:r>
            <a:r>
              <a:rPr lang="en-US" dirty="0" smtClean="0"/>
              <a:t> </a:t>
            </a:r>
            <a:r>
              <a:rPr lang="en-US" dirty="0" err="1" smtClean="0"/>
              <a:t>rằng</a:t>
            </a:r>
            <a:r>
              <a:rPr lang="en-US" dirty="0" smtClean="0"/>
              <a:t>, </a:t>
            </a:r>
            <a:r>
              <a:rPr lang="en-US" dirty="0" err="1" smtClean="0"/>
              <a:t>mỗi</a:t>
            </a:r>
            <a:r>
              <a:rPr lang="en-US" dirty="0" smtClean="0"/>
              <a:t> </a:t>
            </a:r>
            <a:r>
              <a:rPr lang="en-US" dirty="0" err="1" smtClean="0"/>
              <a:t>cột</a:t>
            </a:r>
            <a:r>
              <a:rPr lang="en-US" dirty="0" smtClean="0"/>
              <a:t> </a:t>
            </a:r>
            <a:r>
              <a:rPr lang="en-US" dirty="0" err="1" smtClean="0"/>
              <a:t>sẽ</a:t>
            </a:r>
            <a:r>
              <a:rPr lang="en-US" dirty="0" smtClean="0"/>
              <a:t> </a:t>
            </a:r>
            <a:r>
              <a:rPr lang="en-US" dirty="0" err="1" smtClean="0"/>
              <a:t>có</a:t>
            </a:r>
            <a:r>
              <a:rPr lang="en-US" dirty="0" smtClean="0"/>
              <a:t> 1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cho</a:t>
            </a:r>
            <a:r>
              <a:rPr lang="en-US" dirty="0" smtClean="0"/>
              <a:t> 1 </a:t>
            </a:r>
            <a:r>
              <a:rPr lang="en-US" dirty="0" err="1" smtClean="0"/>
              <a:t>cá</a:t>
            </a:r>
            <a:r>
              <a:rPr lang="en-US" dirty="0" smtClean="0"/>
              <a:t> nhân, </a:t>
            </a:r>
            <a:r>
              <a:rPr lang="en-US" dirty="0" err="1" smtClean="0"/>
              <a:t>sẽ</a:t>
            </a:r>
            <a:r>
              <a:rPr lang="en-US" dirty="0" smtClean="0"/>
              <a:t> </a:t>
            </a:r>
            <a:r>
              <a:rPr lang="en-US" dirty="0" err="1" smtClean="0"/>
              <a:t>có</a:t>
            </a:r>
            <a:r>
              <a:rPr lang="en-US" dirty="0" smtClean="0"/>
              <a:t> CMND, </a:t>
            </a:r>
            <a:r>
              <a:rPr lang="en-US" dirty="0" err="1" smtClean="0"/>
              <a:t>ngày</a:t>
            </a:r>
            <a:r>
              <a:rPr lang="en-US" dirty="0" smtClean="0"/>
              <a:t> </a:t>
            </a:r>
            <a:r>
              <a:rPr lang="en-US" dirty="0" err="1" smtClean="0"/>
              <a:t>sinh</a:t>
            </a:r>
            <a:r>
              <a:rPr lang="en-US" dirty="0" smtClean="0"/>
              <a:t> và..) và </a:t>
            </a:r>
            <a:r>
              <a:rPr lang="en-US" dirty="0" err="1" smtClean="0"/>
              <a:t>mỗi</a:t>
            </a:r>
            <a:r>
              <a:rPr lang="en-US" dirty="0" smtClean="0"/>
              <a:t> </a:t>
            </a:r>
            <a:r>
              <a:rPr lang="en-US" dirty="0" err="1" smtClean="0"/>
              <a:t>hàng</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một</a:t>
            </a:r>
            <a:r>
              <a:rPr lang="en-US" dirty="0" smtClean="0"/>
              <a:t> </a:t>
            </a:r>
            <a:r>
              <a:rPr lang="en-US" dirty="0" err="1" smtClean="0"/>
              <a:t>quan</a:t>
            </a:r>
            <a:r>
              <a:rPr lang="en-US" dirty="0" smtClean="0"/>
              <a:t> </a:t>
            </a:r>
            <a:r>
              <a:rPr lang="en-US" dirty="0" err="1" smtClean="0"/>
              <a:t>hệ</a:t>
            </a:r>
            <a:r>
              <a:rPr lang="en-US" dirty="0" smtClean="0"/>
              <a:t> </a:t>
            </a:r>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cho</a:t>
            </a:r>
            <a:r>
              <a:rPr lang="en-US" dirty="0" smtClean="0"/>
              <a:t> </a:t>
            </a:r>
            <a:r>
              <a:rPr lang="en-US" dirty="0" err="1" smtClean="0"/>
              <a:t>mỗi</a:t>
            </a:r>
            <a:r>
              <a:rPr lang="en-US" dirty="0" smtClean="0"/>
              <a:t> </a:t>
            </a:r>
            <a:r>
              <a:rPr lang="en-US" dirty="0" err="1" smtClean="0"/>
              <a:t>cá</a:t>
            </a:r>
            <a:r>
              <a:rPr lang="en-US" dirty="0" smtClean="0"/>
              <a:t> nhân. </a:t>
            </a:r>
            <a:r>
              <a:rPr lang="en-US" dirty="0" err="1" smtClean="0"/>
              <a:t>Bảng</a:t>
            </a:r>
            <a:r>
              <a:rPr lang="en-US" dirty="0" smtClean="0"/>
              <a:t> </a:t>
            </a:r>
            <a:r>
              <a:rPr lang="en-US" dirty="0" err="1" smtClean="0"/>
              <a:t>này</a:t>
            </a:r>
            <a:r>
              <a:rPr lang="en-US" dirty="0" smtClean="0"/>
              <a:t> </a:t>
            </a:r>
            <a:r>
              <a:rPr lang="en-US" dirty="0" err="1" smtClean="0"/>
              <a:t>sẽ</a:t>
            </a:r>
            <a:r>
              <a:rPr lang="en-US" dirty="0" smtClean="0"/>
              <a:t>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t>
            </a:r>
            <a:r>
              <a:rPr lang="en-US" dirty="0" err="1" smtClean="0"/>
              <a:t>quan</a:t>
            </a:r>
            <a:r>
              <a:rPr lang="en-US" dirty="0" smtClean="0"/>
              <a:t> </a:t>
            </a:r>
            <a:r>
              <a:rPr lang="en-US" dirty="0" err="1" smtClean="0"/>
              <a:t>hệ</a:t>
            </a:r>
            <a:r>
              <a:rPr lang="en-US" dirty="0" smtClean="0"/>
              <a:t> </a:t>
            </a:r>
            <a:r>
              <a:rPr lang="en-US" dirty="0" err="1" smtClean="0"/>
              <a:t>để</a:t>
            </a:r>
            <a:r>
              <a:rPr lang="en-US" dirty="0" smtClean="0"/>
              <a:t> </a:t>
            </a:r>
            <a:r>
              <a:rPr lang="en-US" dirty="0" err="1" smtClean="0"/>
              <a:t>chắc</a:t>
            </a:r>
            <a:r>
              <a:rPr lang="en-US" dirty="0" smtClean="0"/>
              <a:t> </a:t>
            </a:r>
            <a:r>
              <a:rPr lang="en-US" dirty="0" err="1" smtClean="0"/>
              <a:t>rằng</a:t>
            </a:r>
            <a:r>
              <a:rPr lang="en-US" dirty="0" smtClean="0"/>
              <a:t> 2 </a:t>
            </a:r>
            <a:r>
              <a:rPr lang="en-US" dirty="0" err="1" smtClean="0"/>
              <a:t>người</a:t>
            </a:r>
            <a:r>
              <a:rPr lang="en-US" dirty="0" smtClean="0"/>
              <a:t> </a:t>
            </a:r>
            <a:r>
              <a:rPr lang="en-US" dirty="0" err="1" smtClean="0"/>
              <a:t>sẽ</a:t>
            </a:r>
            <a:r>
              <a:rPr lang="en-US" dirty="0" smtClean="0"/>
              <a:t> </a:t>
            </a:r>
            <a:r>
              <a:rPr lang="en-US" dirty="0" err="1" smtClean="0"/>
              <a:t>có</a:t>
            </a:r>
            <a:r>
              <a:rPr lang="en-US" dirty="0" smtClean="0"/>
              <a:t> 2 CMND </a:t>
            </a:r>
            <a:r>
              <a:rPr lang="en-US" dirty="0" err="1" smtClean="0"/>
              <a:t>không</a:t>
            </a:r>
            <a:r>
              <a:rPr lang="en-US" dirty="0" smtClean="0"/>
              <a:t> </a:t>
            </a:r>
            <a:r>
              <a:rPr lang="en-US" dirty="0" err="1" smtClean="0"/>
              <a:t>thể</a:t>
            </a:r>
            <a:r>
              <a:rPr lang="en-US" dirty="0" smtClean="0"/>
              <a:t> </a:t>
            </a:r>
            <a:r>
              <a:rPr lang="en-US" dirty="0" err="1" smtClean="0"/>
              <a:t>trùng</a:t>
            </a:r>
            <a:r>
              <a:rPr lang="en-US" dirty="0" smtClean="0"/>
              <a:t> </a:t>
            </a:r>
            <a:r>
              <a:rPr lang="en-US" dirty="0" err="1" smtClean="0"/>
              <a:t>lắp</a:t>
            </a:r>
            <a:r>
              <a:rPr lang="en-US" dirty="0" smtClean="0"/>
              <a:t>.</a:t>
            </a:r>
            <a:endParaRPr lang="en-US" dirty="0"/>
          </a:p>
          <a:p>
            <a:r>
              <a:rPr lang="en-US" dirty="0" err="1" smtClean="0"/>
              <a:t>Bảng</a:t>
            </a:r>
            <a:r>
              <a:rPr lang="en-US" dirty="0" smtClean="0"/>
              <a:t> </a:t>
            </a:r>
            <a:r>
              <a:rPr lang="en-US" dirty="0" err="1" smtClean="0"/>
              <a:t>này</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quản</a:t>
            </a:r>
            <a:r>
              <a:rPr lang="en-US" dirty="0" smtClean="0"/>
              <a:t> </a:t>
            </a:r>
            <a:r>
              <a:rPr lang="en-US" dirty="0" err="1" smtClean="0"/>
              <a:t>trị</a:t>
            </a:r>
            <a:r>
              <a:rPr lang="en-US" dirty="0" smtClean="0"/>
              <a:t> thông qua </a:t>
            </a:r>
            <a:r>
              <a:rPr lang="en-US" dirty="0" err="1" smtClean="0"/>
              <a:t>các</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khác</a:t>
            </a:r>
            <a:r>
              <a:rPr lang="en-US" dirty="0" smtClean="0"/>
              <a:t> </a:t>
            </a:r>
            <a:r>
              <a:rPr lang="en-US" dirty="0" err="1" smtClean="0"/>
              <a:t>nhau</a:t>
            </a:r>
            <a:r>
              <a:rPr lang="en-US" dirty="0" smtClean="0"/>
              <a:t>. Trong </a:t>
            </a:r>
            <a:r>
              <a:rPr lang="en-US" dirty="0" err="1" smtClean="0"/>
              <a:t>dự</a:t>
            </a:r>
            <a:r>
              <a:rPr lang="en-US" dirty="0" smtClean="0"/>
              <a:t> </a:t>
            </a:r>
            <a:r>
              <a:rPr lang="en-US" dirty="0" err="1" smtClean="0"/>
              <a:t>án</a:t>
            </a:r>
            <a:r>
              <a:rPr lang="en-US" dirty="0" smtClean="0"/>
              <a:t> </a:t>
            </a:r>
            <a:r>
              <a:rPr lang="en-US" dirty="0" err="1" smtClean="0"/>
              <a:t>của</a:t>
            </a:r>
            <a:r>
              <a:rPr lang="en-US" dirty="0" smtClean="0"/>
              <a:t> </a:t>
            </a:r>
            <a:r>
              <a:rPr lang="en-US" dirty="0" err="1" smtClean="0"/>
              <a:t>chúng</a:t>
            </a:r>
            <a:r>
              <a:rPr lang="en-US" dirty="0" smtClean="0"/>
              <a:t> ta, </a:t>
            </a:r>
            <a:r>
              <a:rPr lang="en-US" dirty="0" err="1" smtClean="0"/>
              <a:t>chúng</a:t>
            </a:r>
            <a:r>
              <a:rPr lang="en-US" dirty="0" smtClean="0"/>
              <a:t> ta </a:t>
            </a:r>
            <a:r>
              <a:rPr lang="en-US" dirty="0" err="1" smtClean="0"/>
              <a:t>sẽ</a:t>
            </a:r>
            <a:r>
              <a:rPr lang="en-US" dirty="0" smtClean="0"/>
              <a:t> </a:t>
            </a:r>
            <a:r>
              <a:rPr lang="en-US" dirty="0" err="1" smtClean="0"/>
              <a:t>chọn</a:t>
            </a:r>
            <a:r>
              <a:rPr lang="en-US" dirty="0" smtClean="0"/>
              <a:t> Microsoft’s SQL Express, </a:t>
            </a:r>
            <a:r>
              <a:rPr lang="en-US" dirty="0" err="1" smtClean="0"/>
              <a:t>Sẵn</a:t>
            </a:r>
            <a:r>
              <a:rPr lang="en-US" dirty="0" smtClean="0"/>
              <a:t> </a:t>
            </a:r>
            <a:r>
              <a:rPr lang="en-US" dirty="0" err="1" smtClean="0"/>
              <a:t>có</a:t>
            </a:r>
            <a:r>
              <a:rPr lang="en-US" dirty="0" smtClean="0"/>
              <a:t> </a:t>
            </a:r>
            <a:r>
              <a:rPr lang="en-US" dirty="0" err="1" smtClean="0"/>
              <a:t>trên</a:t>
            </a:r>
            <a:r>
              <a:rPr lang="en-US" dirty="0" smtClean="0"/>
              <a:t> </a:t>
            </a:r>
            <a:r>
              <a:rPr lang="en-US" dirty="0" err="1" smtClean="0"/>
              <a:t>mạng</a:t>
            </a:r>
            <a:r>
              <a:rPr lang="en-US" dirty="0" smtClean="0"/>
              <a:t> và </a:t>
            </a:r>
            <a:r>
              <a:rPr lang="en-US" dirty="0" err="1" smtClean="0"/>
              <a:t>tải</a:t>
            </a:r>
            <a:r>
              <a:rPr lang="en-US" dirty="0" smtClean="0"/>
              <a:t> </a:t>
            </a:r>
            <a:r>
              <a:rPr lang="en-US" dirty="0" err="1" smtClean="0"/>
              <a:t>về</a:t>
            </a:r>
            <a:r>
              <a:rPr lang="en-US" dirty="0" smtClean="0"/>
              <a:t> </a:t>
            </a:r>
            <a:r>
              <a:rPr lang="en-US" dirty="0" err="1" smtClean="0"/>
              <a:t>miễn</a:t>
            </a:r>
            <a:r>
              <a:rPr lang="en-US" dirty="0" smtClean="0"/>
              <a:t> </a:t>
            </a:r>
            <a:r>
              <a:rPr lang="en-US" dirty="0" err="1" smtClean="0"/>
              <a:t>phí</a:t>
            </a:r>
            <a:r>
              <a:rPr lang="en-US" dirty="0" smtClean="0"/>
              <a:t>.</a:t>
            </a:r>
            <a:endParaRPr lang="en-US" dirty="0"/>
          </a:p>
          <a:p>
            <a:endParaRPr lang="en-US" dirty="0"/>
          </a:p>
        </p:txBody>
      </p:sp>
    </p:spTree>
    <p:extLst>
      <p:ext uri="{BB962C8B-B14F-4D97-AF65-F5344CB8AC3E}">
        <p14:creationId xmlns:p14="http://schemas.microsoft.com/office/powerpoint/2010/main" val="3422835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SQL</a:t>
            </a:r>
            <a:endParaRPr lang="es-ES" dirty="0"/>
          </a:p>
        </p:txBody>
      </p:sp>
      <p:sp>
        <p:nvSpPr>
          <p:cNvPr id="3" name="Marcador de contenido 2"/>
          <p:cNvSpPr>
            <a:spLocks noGrp="1"/>
          </p:cNvSpPr>
          <p:nvPr>
            <p:ph idx="1"/>
          </p:nvPr>
        </p:nvSpPr>
        <p:spPr/>
        <p:txBody>
          <a:bodyPr>
            <a:normAutofit fontScale="92500" lnSpcReduction="10000"/>
          </a:bodyPr>
          <a:lstStyle/>
          <a:p>
            <a:r>
              <a:rPr lang="en-US" dirty="0" err="1" smtClean="0"/>
              <a:t>Nếu</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biểu</a:t>
            </a:r>
            <a:r>
              <a:rPr lang="en-US" dirty="0" smtClean="0"/>
              <a:t> </a:t>
            </a:r>
            <a:r>
              <a:rPr lang="en-US" dirty="0" err="1" smtClean="0"/>
              <a:t>đạt</a:t>
            </a:r>
            <a:r>
              <a:rPr lang="en-US" dirty="0" smtClean="0"/>
              <a:t> </a:t>
            </a:r>
            <a:r>
              <a:rPr lang="en-US" dirty="0" err="1" smtClean="0"/>
              <a:t>nhiệm</a:t>
            </a:r>
            <a:r>
              <a:rPr lang="en-US" dirty="0" smtClean="0"/>
              <a:t> </a:t>
            </a:r>
            <a:r>
              <a:rPr lang="en-US" dirty="0" err="1" smtClean="0"/>
              <a:t>vụ</a:t>
            </a:r>
            <a:r>
              <a:rPr lang="en-US" dirty="0" smtClean="0"/>
              <a:t> trong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bạn</a:t>
            </a:r>
            <a:r>
              <a:rPr lang="en-US" dirty="0" smtClean="0"/>
              <a:t> </a:t>
            </a:r>
            <a:r>
              <a:rPr lang="en-US" dirty="0" err="1" smtClean="0"/>
              <a:t>cần</a:t>
            </a:r>
            <a:r>
              <a:rPr lang="en-US" dirty="0" smtClean="0"/>
              <a:t> </a:t>
            </a:r>
            <a:r>
              <a:rPr lang="en-US" dirty="0" err="1" smtClean="0"/>
              <a:t>biết</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giúp</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liên</a:t>
            </a:r>
            <a:r>
              <a:rPr lang="en-US" dirty="0" smtClean="0"/>
              <a:t> </a:t>
            </a:r>
            <a:r>
              <a:rPr lang="en-US" dirty="0" err="1" smtClean="0"/>
              <a:t>hệ</a:t>
            </a:r>
            <a:r>
              <a:rPr lang="en-US" dirty="0" smtClean="0"/>
              <a:t> </a:t>
            </a:r>
            <a:r>
              <a:rPr lang="en-US" dirty="0" err="1" smtClean="0"/>
              <a:t>với</a:t>
            </a:r>
            <a:r>
              <a:rPr lang="en-US" dirty="0" smtClean="0"/>
              <a:t> </a:t>
            </a:r>
            <a:r>
              <a:rPr lang="en-US" dirty="0" err="1" smtClean="0"/>
              <a:t>chương</a:t>
            </a:r>
            <a:r>
              <a:rPr lang="en-US" dirty="0" smtClean="0"/>
              <a:t> </a:t>
            </a:r>
            <a:r>
              <a:rPr lang="en-US" dirty="0" err="1" smtClean="0"/>
              <a:t>trình</a:t>
            </a:r>
            <a:r>
              <a:rPr lang="en-US" dirty="0" smtClean="0"/>
              <a:t>, và </a:t>
            </a:r>
            <a:r>
              <a:rPr lang="en-US" dirty="0" err="1" smtClean="0"/>
              <a:t>trường</a:t>
            </a:r>
            <a:r>
              <a:rPr lang="en-US" dirty="0" smtClean="0"/>
              <a:t> </a:t>
            </a:r>
            <a:r>
              <a:rPr lang="en-US" dirty="0" err="1" smtClean="0"/>
              <a:t>hợp</a:t>
            </a:r>
            <a:r>
              <a:rPr lang="en-US" dirty="0" smtClean="0"/>
              <a:t> </a:t>
            </a:r>
            <a:r>
              <a:rPr lang="en-US" dirty="0" err="1" smtClean="0"/>
              <a:t>này</a:t>
            </a:r>
            <a:r>
              <a:rPr lang="en-US" dirty="0" smtClean="0"/>
              <a:t> </a:t>
            </a:r>
            <a:r>
              <a:rPr lang="en-US" dirty="0" err="1" smtClean="0"/>
              <a:t>là</a:t>
            </a:r>
            <a:r>
              <a:rPr lang="en-US" dirty="0" smtClean="0"/>
              <a:t> SQL.</a:t>
            </a:r>
            <a:endParaRPr lang="en-US" dirty="0"/>
          </a:p>
          <a:p>
            <a:r>
              <a:rPr lang="en-US" dirty="0" smtClean="0"/>
              <a:t>SQL </a:t>
            </a:r>
            <a:r>
              <a:rPr lang="en-US" dirty="0" err="1" smtClean="0"/>
              <a:t>là</a:t>
            </a:r>
            <a:r>
              <a:rPr lang="en-US" dirty="0" smtClean="0"/>
              <a:t> </a:t>
            </a:r>
            <a:r>
              <a:rPr lang="en-US" dirty="0" err="1" smtClean="0"/>
              <a:t>một</a:t>
            </a:r>
            <a:r>
              <a:rPr lang="en-US" dirty="0" smtClean="0"/>
              <a:t> </a:t>
            </a:r>
            <a:r>
              <a:rPr lang="en-US" dirty="0" err="1" smtClean="0"/>
              <a:t>kiểu</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giúp</a:t>
            </a:r>
            <a:r>
              <a:rPr lang="en-US" dirty="0" smtClean="0"/>
              <a:t> </a:t>
            </a:r>
            <a:r>
              <a:rPr lang="en-US" dirty="0" err="1" smtClean="0"/>
              <a:t>bạn</a:t>
            </a:r>
            <a:r>
              <a:rPr lang="en-US" dirty="0" smtClean="0"/>
              <a:t> </a:t>
            </a:r>
            <a:r>
              <a:rPr lang="en-US" dirty="0" err="1" smtClean="0"/>
              <a:t>biểu</a:t>
            </a:r>
            <a:r>
              <a:rPr lang="en-US" dirty="0" smtClean="0"/>
              <a:t> </a:t>
            </a:r>
            <a:r>
              <a:rPr lang="en-US" dirty="0" err="1" smtClean="0"/>
              <a:t>đạt</a:t>
            </a:r>
            <a:r>
              <a:rPr lang="en-US" dirty="0" smtClean="0"/>
              <a:t> 2 </a:t>
            </a:r>
            <a:r>
              <a:rPr lang="en-US" dirty="0" err="1" smtClean="0"/>
              <a:t>kiểu</a:t>
            </a:r>
            <a:r>
              <a:rPr lang="en-US" dirty="0" smtClean="0"/>
              <a:t> </a:t>
            </a:r>
            <a:r>
              <a:rPr lang="en-US" dirty="0" err="1" smtClean="0"/>
              <a:t>hành</a:t>
            </a:r>
            <a:r>
              <a:rPr lang="en-US" dirty="0" smtClean="0"/>
              <a:t> vi </a:t>
            </a:r>
            <a:r>
              <a:rPr lang="en-US" dirty="0" err="1" smtClean="0"/>
              <a:t>có</a:t>
            </a:r>
            <a:r>
              <a:rPr lang="en-US" dirty="0" smtClean="0"/>
              <a:t> </a:t>
            </a:r>
            <a:r>
              <a:rPr lang="en-US" dirty="0" err="1" smtClean="0"/>
              <a:t>tên</a:t>
            </a:r>
            <a:r>
              <a:rPr lang="en-US" dirty="0" smtClean="0"/>
              <a:t> </a:t>
            </a:r>
            <a:r>
              <a:rPr lang="en-US" dirty="0" err="1" smtClean="0"/>
              <a:t>là</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như</a:t>
            </a:r>
            <a:r>
              <a:rPr lang="en-US" dirty="0" smtClean="0"/>
              <a:t> </a:t>
            </a:r>
            <a:r>
              <a:rPr lang="en-US" dirty="0" err="1" smtClean="0"/>
              <a:t>tạo</a:t>
            </a:r>
            <a:r>
              <a:rPr lang="en-US" dirty="0" smtClean="0"/>
              <a:t> </a:t>
            </a:r>
            <a:r>
              <a:rPr lang="en-US" dirty="0" err="1" smtClean="0"/>
              <a:t>ra</a:t>
            </a:r>
            <a:r>
              <a:rPr lang="en-US" dirty="0" smtClean="0"/>
              <a:t> CSDL, </a:t>
            </a:r>
            <a:r>
              <a:rPr lang="en-US" dirty="0" err="1" smtClean="0"/>
              <a:t>xóa</a:t>
            </a:r>
            <a:r>
              <a:rPr lang="en-US" dirty="0" smtClean="0"/>
              <a:t> CSDL và </a:t>
            </a:r>
            <a:r>
              <a:rPr lang="en-US" dirty="0" err="1" smtClean="0"/>
              <a:t>bảng</a:t>
            </a:r>
            <a:r>
              <a:rPr lang="en-US" dirty="0" smtClean="0"/>
              <a:t>…) và </a:t>
            </a:r>
            <a:r>
              <a:rPr lang="en-US" dirty="0" err="1" smtClean="0"/>
              <a:t>tính</a:t>
            </a:r>
            <a:r>
              <a:rPr lang="en-US" dirty="0" smtClean="0"/>
              <a:t> </a:t>
            </a:r>
            <a:r>
              <a:rPr lang="en-US" dirty="0" err="1" smtClean="0"/>
              <a:t>toán</a:t>
            </a:r>
            <a:r>
              <a:rPr lang="en-US" dirty="0" smtClean="0"/>
              <a:t> (</a:t>
            </a:r>
            <a:r>
              <a:rPr lang="en-US" dirty="0" err="1" smtClean="0"/>
              <a:t>như</a:t>
            </a:r>
            <a:r>
              <a:rPr lang="en-US" dirty="0" smtClean="0"/>
              <a:t> </a:t>
            </a:r>
            <a:r>
              <a:rPr lang="en-US" dirty="0" err="1" smtClean="0"/>
              <a:t>thêm</a:t>
            </a:r>
            <a:r>
              <a:rPr lang="en-US" dirty="0" smtClean="0"/>
              <a:t>, </a:t>
            </a:r>
            <a:r>
              <a:rPr lang="en-US" dirty="0" err="1" smtClean="0"/>
              <a:t>xóa</a:t>
            </a:r>
            <a:r>
              <a:rPr lang="en-US" dirty="0" smtClean="0"/>
              <a:t>, </a:t>
            </a:r>
            <a:r>
              <a:rPr lang="en-US" dirty="0" err="1" smtClean="0"/>
              <a:t>cập</a:t>
            </a:r>
            <a:r>
              <a:rPr lang="en-US" dirty="0" smtClean="0"/>
              <a:t> </a:t>
            </a:r>
            <a:r>
              <a:rPr lang="en-US" dirty="0" err="1" smtClean="0"/>
              <a:t>nhật</a:t>
            </a:r>
            <a:r>
              <a:rPr lang="en-US" dirty="0" smtClean="0"/>
              <a:t> và </a:t>
            </a:r>
            <a:r>
              <a:rPr lang="en-US" dirty="0" err="1" smtClean="0"/>
              <a:t>liệt</a:t>
            </a:r>
            <a:r>
              <a:rPr lang="en-US" dirty="0" smtClean="0"/>
              <a:t> </a:t>
            </a:r>
            <a:r>
              <a:rPr lang="en-US" dirty="0" err="1" smtClean="0"/>
              <a:t>kê</a:t>
            </a:r>
            <a:r>
              <a:rPr lang="en-US" dirty="0" smtClean="0"/>
              <a:t> </a:t>
            </a:r>
            <a:r>
              <a:rPr lang="en-US" dirty="0" err="1" smtClean="0"/>
              <a:t>dữ</a:t>
            </a:r>
            <a:r>
              <a:rPr lang="en-US" dirty="0" smtClean="0"/>
              <a:t> </a:t>
            </a:r>
            <a:r>
              <a:rPr lang="en-US" dirty="0" err="1" smtClean="0"/>
              <a:t>liệu</a:t>
            </a:r>
            <a:r>
              <a:rPr lang="en-US" dirty="0" smtClean="0"/>
              <a:t>).</a:t>
            </a:r>
            <a:endParaRPr lang="en-US" dirty="0"/>
          </a:p>
          <a:p>
            <a:r>
              <a:rPr lang="en-US" dirty="0" err="1" smtClean="0"/>
              <a:t>Khi</a:t>
            </a:r>
            <a:r>
              <a:rPr lang="en-US" dirty="0" smtClean="0"/>
              <a:t> CSDL </a:t>
            </a:r>
            <a:r>
              <a:rPr lang="en-US" dirty="0" err="1" smtClean="0"/>
              <a:t>được</a:t>
            </a:r>
            <a:r>
              <a:rPr lang="en-US" dirty="0" smtClean="0"/>
              <a:t> </a:t>
            </a:r>
            <a:r>
              <a:rPr lang="en-US" dirty="0" err="1" smtClean="0"/>
              <a:t>tạo</a:t>
            </a:r>
            <a:r>
              <a:rPr lang="en-US" dirty="0" smtClean="0"/>
              <a:t> </a:t>
            </a:r>
            <a:r>
              <a:rPr lang="en-US" dirty="0" err="1" smtClean="0"/>
              <a:t>ra</a:t>
            </a:r>
            <a:r>
              <a:rPr lang="en-US" dirty="0" smtClean="0"/>
              <a:t>, </a:t>
            </a:r>
            <a:r>
              <a:rPr lang="en-US" dirty="0" err="1" smtClean="0"/>
              <a:t>bạn</a:t>
            </a:r>
            <a:r>
              <a:rPr lang="en-US" dirty="0" smtClean="0"/>
              <a:t> </a:t>
            </a:r>
            <a:r>
              <a:rPr lang="en-US" dirty="0" err="1" smtClean="0"/>
              <a:t>cần</a:t>
            </a:r>
            <a:r>
              <a:rPr lang="en-US" dirty="0" smtClean="0"/>
              <a:t> </a:t>
            </a:r>
            <a:r>
              <a:rPr lang="en-US" dirty="0" err="1" smtClean="0"/>
              <a:t>biết</a:t>
            </a:r>
            <a:r>
              <a:rPr lang="en-US" dirty="0" smtClean="0"/>
              <a:t> </a:t>
            </a:r>
            <a:r>
              <a:rPr lang="en-US" dirty="0" err="1" smtClean="0"/>
              <a:t>cách</a:t>
            </a:r>
            <a:r>
              <a:rPr lang="en-US" dirty="0" smtClean="0"/>
              <a:t> </a:t>
            </a:r>
            <a:r>
              <a:rPr lang="en-US" dirty="0" err="1" smtClean="0"/>
              <a:t>tạo</a:t>
            </a:r>
            <a:r>
              <a:rPr lang="en-US" dirty="0" smtClean="0"/>
              <a:t> </a:t>
            </a:r>
            <a:r>
              <a:rPr lang="en-US" dirty="0" err="1" smtClean="0"/>
              <a:t>ra</a:t>
            </a:r>
            <a:r>
              <a:rPr lang="en-US" dirty="0" smtClean="0"/>
              <a:t> </a:t>
            </a:r>
            <a:r>
              <a:rPr lang="en-US" dirty="0" err="1" smtClean="0"/>
              <a:t>bảng</a:t>
            </a:r>
            <a:r>
              <a:rPr lang="en-US" dirty="0" smtClean="0"/>
              <a:t> </a:t>
            </a:r>
            <a:r>
              <a:rPr lang="en-US" dirty="0" err="1" smtClean="0"/>
              <a:t>mà</a:t>
            </a:r>
            <a:r>
              <a:rPr lang="en-US" dirty="0" smtClean="0"/>
              <a:t> </a:t>
            </a:r>
            <a:r>
              <a:rPr lang="en-US" dirty="0" err="1" smtClean="0"/>
              <a:t>chúng</a:t>
            </a:r>
            <a:r>
              <a:rPr lang="en-US" dirty="0" smtClean="0"/>
              <a:t> ta </a:t>
            </a:r>
            <a:r>
              <a:rPr lang="en-US" dirty="0" err="1" smtClean="0"/>
              <a:t>đã</a:t>
            </a:r>
            <a:r>
              <a:rPr lang="en-US" dirty="0" smtClean="0"/>
              <a:t> </a:t>
            </a:r>
            <a:r>
              <a:rPr lang="en-US" dirty="0" err="1" smtClean="0"/>
              <a:t>nói</a:t>
            </a:r>
            <a:r>
              <a:rPr lang="en-US" dirty="0" smtClean="0"/>
              <a:t> </a:t>
            </a:r>
            <a:r>
              <a:rPr lang="en-US" dirty="0" err="1" smtClean="0"/>
              <a:t>đến</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a:t>
            </a:r>
            <a:r>
              <a:rPr lang="en-US" dirty="0" err="1" smtClean="0"/>
              <a:t>nhờ</a:t>
            </a:r>
            <a:r>
              <a:rPr lang="en-US" dirty="0" smtClean="0"/>
              <a:t> </a:t>
            </a:r>
            <a:r>
              <a:rPr lang="en-US" dirty="0" err="1" smtClean="0"/>
              <a:t>lệnh</a:t>
            </a:r>
            <a:r>
              <a:rPr lang="en-US" dirty="0" smtClean="0"/>
              <a:t> CREATE.</a:t>
            </a:r>
            <a:endParaRPr lang="en-US" dirty="0"/>
          </a:p>
        </p:txBody>
      </p:sp>
    </p:spTree>
    <p:extLst>
      <p:ext uri="{BB962C8B-B14F-4D97-AF65-F5344CB8AC3E}">
        <p14:creationId xmlns:p14="http://schemas.microsoft.com/office/powerpoint/2010/main" val="1645652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TẠO</a:t>
            </a:r>
            <a:endParaRPr lang="en-US" dirty="0"/>
          </a:p>
        </p:txBody>
      </p:sp>
      <p:sp>
        <p:nvSpPr>
          <p:cNvPr id="3" name="Marcador de contenido 2"/>
          <p:cNvSpPr>
            <a:spLocks noGrp="1"/>
          </p:cNvSpPr>
          <p:nvPr>
            <p:ph idx="1"/>
          </p:nvPr>
        </p:nvSpPr>
        <p:spPr/>
        <p:txBody>
          <a:bodyPr>
            <a:normAutofit fontScale="47500" lnSpcReduction="20000"/>
          </a:bodyPr>
          <a:lstStyle/>
          <a:p>
            <a:pPr marL="0" indent="0">
              <a:buNone/>
            </a:pPr>
            <a:r>
              <a:rPr lang="en-US" dirty="0"/>
              <a:t>CREATE TABLE </a:t>
            </a:r>
            <a:r>
              <a:rPr lang="en-US" dirty="0" smtClean="0"/>
              <a:t>&lt;NAME</a:t>
            </a:r>
            <a:r>
              <a:rPr lang="en-US" dirty="0"/>
              <a:t>&gt;</a:t>
            </a:r>
          </a:p>
          <a:p>
            <a:pPr marL="0" indent="0">
              <a:buNone/>
            </a:pPr>
            <a:r>
              <a:rPr lang="en-US" dirty="0"/>
              <a:t>(</a:t>
            </a:r>
          </a:p>
          <a:p>
            <a:pPr marL="0" indent="0">
              <a:buNone/>
            </a:pPr>
            <a:r>
              <a:rPr lang="en-US" dirty="0"/>
              <a:t>		A</a:t>
            </a:r>
            <a:r>
              <a:rPr lang="en-US" baseline="-25000" dirty="0"/>
              <a:t>1</a:t>
            </a:r>
            <a:r>
              <a:rPr lang="en-US" dirty="0"/>
              <a:t> </a:t>
            </a:r>
            <a:r>
              <a:rPr lang="en-US" dirty="0" smtClean="0"/>
              <a:t>TYPE</a:t>
            </a:r>
            <a:r>
              <a:rPr lang="en-US" baseline="-25000" dirty="0" smtClean="0"/>
              <a:t>1</a:t>
            </a:r>
            <a:r>
              <a:rPr lang="en-US" dirty="0" smtClean="0"/>
              <a:t> </a:t>
            </a:r>
            <a:r>
              <a:rPr lang="en-US" dirty="0"/>
              <a:t>[NULL | NOT NULL] [DEFAULT V</a:t>
            </a:r>
            <a:r>
              <a:rPr lang="en-US" baseline="-25000" dirty="0"/>
              <a:t>1</a:t>
            </a:r>
            <a:r>
              <a:rPr lang="en-US" dirty="0"/>
              <a:t>],</a:t>
            </a:r>
          </a:p>
          <a:p>
            <a:pPr marL="0" indent="0">
              <a:buNone/>
            </a:pPr>
            <a:r>
              <a:rPr lang="en-US" dirty="0"/>
              <a:t>		A</a:t>
            </a:r>
            <a:r>
              <a:rPr lang="en-US" baseline="-25000" dirty="0"/>
              <a:t>N</a:t>
            </a:r>
            <a:r>
              <a:rPr lang="en-US" dirty="0"/>
              <a:t> </a:t>
            </a:r>
            <a:r>
              <a:rPr lang="en-US" dirty="0" smtClean="0"/>
              <a:t>TYPE</a:t>
            </a:r>
            <a:r>
              <a:rPr lang="en-US" baseline="-25000" dirty="0" smtClean="0"/>
              <a:t>N</a:t>
            </a:r>
            <a:r>
              <a:rPr lang="en-US" dirty="0" smtClean="0"/>
              <a:t> </a:t>
            </a:r>
            <a:r>
              <a:rPr lang="en-US" dirty="0"/>
              <a:t>[NULL | NOT NULL] [DEFAULT V</a:t>
            </a:r>
            <a:r>
              <a:rPr lang="en-US" baseline="-25000" dirty="0"/>
              <a:t>n</a:t>
            </a:r>
            <a:r>
              <a:rPr lang="en-US" dirty="0"/>
              <a:t>],</a:t>
            </a:r>
          </a:p>
          <a:p>
            <a:pPr marL="0" indent="0">
              <a:buNone/>
            </a:pPr>
            <a:r>
              <a:rPr lang="en-US" dirty="0"/>
              <a:t>		PRIMARY KEY (A</a:t>
            </a:r>
            <a:r>
              <a:rPr lang="en-US" baseline="-25000" dirty="0"/>
              <a:t>i</a:t>
            </a:r>
            <a:r>
              <a:rPr lang="en-US" dirty="0"/>
              <a:t>,..,A</a:t>
            </a:r>
            <a:r>
              <a:rPr lang="en-US" baseline="-25000" dirty="0"/>
              <a:t>j</a:t>
            </a:r>
            <a:r>
              <a:rPr lang="en-US" dirty="0"/>
              <a:t>),</a:t>
            </a:r>
          </a:p>
          <a:p>
            <a:pPr marL="0" indent="0">
              <a:buNone/>
            </a:pPr>
            <a:r>
              <a:rPr lang="en-US" dirty="0"/>
              <a:t>		FOREIGN KEY (A</a:t>
            </a:r>
            <a:r>
              <a:rPr lang="en-US" baseline="-25000" dirty="0"/>
              <a:t>i</a:t>
            </a:r>
            <a:r>
              <a:rPr lang="en-US" dirty="0"/>
              <a:t>,..,A</a:t>
            </a:r>
            <a:r>
              <a:rPr lang="en-US" baseline="-25000" dirty="0"/>
              <a:t>j</a:t>
            </a:r>
            <a:r>
              <a:rPr lang="en-US" dirty="0"/>
              <a:t>) REFERENCES &lt;</a:t>
            </a:r>
            <a:r>
              <a:rPr lang="en-US" dirty="0" smtClean="0"/>
              <a:t>NAME_FOREIGN&gt; </a:t>
            </a:r>
            <a:r>
              <a:rPr lang="en-US" dirty="0"/>
              <a:t>(A</a:t>
            </a:r>
            <a:r>
              <a:rPr lang="en-US" baseline="-25000" dirty="0"/>
              <a:t>i</a:t>
            </a:r>
            <a:r>
              <a:rPr lang="en-US" dirty="0"/>
              <a:t>,..,A</a:t>
            </a:r>
            <a:r>
              <a:rPr lang="en-US" baseline="-25000" dirty="0"/>
              <a:t>j</a:t>
            </a:r>
            <a:r>
              <a:rPr lang="en-US" dirty="0"/>
              <a:t>)</a:t>
            </a:r>
          </a:p>
          <a:p>
            <a:pPr marL="0" indent="0">
              <a:buNone/>
            </a:pPr>
            <a:r>
              <a:rPr lang="en-US" dirty="0"/>
              <a:t>)</a:t>
            </a:r>
          </a:p>
          <a:p>
            <a:pPr marL="0" indent="0">
              <a:buNone/>
            </a:pPr>
            <a:r>
              <a:rPr lang="en-US" dirty="0" smtClean="0"/>
              <a:t> </a:t>
            </a:r>
            <a:endParaRPr lang="en-US" dirty="0"/>
          </a:p>
          <a:p>
            <a:pPr marL="0" indent="0">
              <a:buNone/>
            </a:pPr>
            <a:r>
              <a:rPr lang="en-US" dirty="0" smtClean="0"/>
              <a:t>Some CREATE statements:</a:t>
            </a:r>
            <a:endParaRPr lang="en-US" dirty="0"/>
          </a:p>
          <a:p>
            <a:pPr marL="0" indent="0">
              <a:buNone/>
            </a:pPr>
            <a:r>
              <a:rPr lang="en-US" dirty="0" smtClean="0"/>
              <a:t>[ New plate]</a:t>
            </a:r>
            <a:endParaRPr lang="en-US" dirty="0"/>
          </a:p>
          <a:p>
            <a:pPr marL="0" indent="0">
              <a:buNone/>
            </a:pPr>
            <a:r>
              <a:rPr lang="en-US" dirty="0" smtClean="0"/>
              <a:t> </a:t>
            </a:r>
            <a:endParaRPr lang="en-US" dirty="0"/>
          </a:p>
          <a:p>
            <a:pPr marL="0" indent="0">
              <a:buNone/>
            </a:pPr>
            <a:r>
              <a:rPr lang="en-US" dirty="0"/>
              <a:t>CREATE TABLE </a:t>
            </a:r>
            <a:r>
              <a:rPr lang="en-US" dirty="0" smtClean="0"/>
              <a:t>PROVIDERS</a:t>
            </a:r>
            <a:endParaRPr lang="en-US" dirty="0"/>
          </a:p>
          <a:p>
            <a:pPr marL="0" indent="0">
              <a:buNone/>
            </a:pPr>
            <a:r>
              <a:rPr lang="en-US" dirty="0"/>
              <a:t>(</a:t>
            </a:r>
          </a:p>
          <a:p>
            <a:pPr marL="0" indent="0">
              <a:buNone/>
            </a:pPr>
            <a:r>
              <a:rPr lang="en-US" dirty="0"/>
              <a:t>		COD INT NOT NULL,</a:t>
            </a:r>
          </a:p>
          <a:p>
            <a:pPr marL="0" indent="0">
              <a:buNone/>
            </a:pPr>
            <a:r>
              <a:rPr lang="en-US" dirty="0"/>
              <a:t>		</a:t>
            </a:r>
            <a:r>
              <a:rPr lang="en-US" dirty="0" smtClean="0"/>
              <a:t>NAME </a:t>
            </a:r>
            <a:r>
              <a:rPr lang="en-US" dirty="0"/>
              <a:t>CHAR(50) NOT NULL,</a:t>
            </a:r>
          </a:p>
          <a:p>
            <a:pPr marL="0" indent="0">
              <a:buNone/>
            </a:pPr>
            <a:r>
              <a:rPr lang="en-US" dirty="0"/>
              <a:t>		TEL INT,</a:t>
            </a:r>
          </a:p>
          <a:p>
            <a:pPr marL="0" indent="0">
              <a:buNone/>
            </a:pPr>
            <a:r>
              <a:rPr lang="en-US" dirty="0"/>
              <a:t>		PRIMARY KEY (COD)</a:t>
            </a:r>
          </a:p>
          <a:p>
            <a:pPr marL="0" indent="0">
              <a:buNone/>
            </a:pPr>
            <a:r>
              <a:rPr lang="en-US" dirty="0"/>
              <a:t>); </a:t>
            </a:r>
          </a:p>
        </p:txBody>
      </p:sp>
    </p:spTree>
    <p:extLst>
      <p:ext uri="{BB962C8B-B14F-4D97-AF65-F5344CB8AC3E}">
        <p14:creationId xmlns:p14="http://schemas.microsoft.com/office/powerpoint/2010/main" val="1054858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TẠO</a:t>
            </a:r>
            <a:endParaRPr lang="en-US" dirty="0"/>
          </a:p>
        </p:txBody>
      </p:sp>
      <p:sp>
        <p:nvSpPr>
          <p:cNvPr id="3" name="Marcador de contenido 2"/>
          <p:cNvSpPr>
            <a:spLocks noGrp="1"/>
          </p:cNvSpPr>
          <p:nvPr>
            <p:ph idx="1"/>
          </p:nvPr>
        </p:nvSpPr>
        <p:spPr/>
        <p:txBody>
          <a:bodyPr>
            <a:normAutofit/>
          </a:bodyPr>
          <a:lstStyle/>
          <a:p>
            <a:r>
              <a:rPr lang="en-US" dirty="0" smtClean="0"/>
              <a:t>In the previous slide, we have created a table named PROVIDERS, which will feature three types of data in three columns. The first one will be named COD, it will not be empty, and it will hold an integer. The second one will be named NAME, it will not be empty, and it will hold 50 characters at the most. The third one will be named TEL, and it will hold an integer. We have defined COD as the primary key. </a:t>
            </a:r>
            <a:endParaRPr lang="en-US" dirty="0"/>
          </a:p>
        </p:txBody>
      </p:sp>
    </p:spTree>
    <p:extLst>
      <p:ext uri="{BB962C8B-B14F-4D97-AF65-F5344CB8AC3E}">
        <p14:creationId xmlns:p14="http://schemas.microsoft.com/office/powerpoint/2010/main" val="1102913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Keys</a:t>
            </a:r>
            <a:endParaRPr lang="en-US" dirty="0"/>
          </a:p>
        </p:txBody>
      </p:sp>
      <p:sp>
        <p:nvSpPr>
          <p:cNvPr id="3" name="Marcador de contenido 2"/>
          <p:cNvSpPr>
            <a:spLocks noGrp="1"/>
          </p:cNvSpPr>
          <p:nvPr>
            <p:ph idx="1"/>
          </p:nvPr>
        </p:nvSpPr>
        <p:spPr/>
        <p:txBody>
          <a:bodyPr>
            <a:normAutofit fontScale="77500" lnSpcReduction="20000"/>
          </a:bodyPr>
          <a:lstStyle/>
          <a:p>
            <a:r>
              <a:rPr lang="en-US" dirty="0" smtClean="0"/>
              <a:t>PRIMARY KEY và FOREIGN KEY trong SQL </a:t>
            </a:r>
            <a:r>
              <a:rPr lang="en-US" dirty="0" err="1" smtClean="0"/>
              <a:t>là</a:t>
            </a:r>
            <a:r>
              <a:rPr lang="en-US" dirty="0" smtClean="0"/>
              <a:t> </a:t>
            </a:r>
            <a:r>
              <a:rPr lang="en-US" dirty="0" err="1" smtClean="0"/>
              <a:t>gì</a:t>
            </a:r>
            <a:r>
              <a:rPr lang="en-US" dirty="0" smtClean="0"/>
              <a:t>? </a:t>
            </a:r>
            <a:r>
              <a:rPr lang="en-US" dirty="0" err="1" smtClean="0"/>
              <a:t>Một</a:t>
            </a:r>
            <a:r>
              <a:rPr lang="en-US" dirty="0" smtClean="0"/>
              <a:t> primary key </a:t>
            </a:r>
            <a:r>
              <a:rPr lang="en-US" dirty="0" err="1" smtClean="0"/>
              <a:t>là</a:t>
            </a:r>
            <a:r>
              <a:rPr lang="en-US" dirty="0" smtClean="0"/>
              <a:t> </a:t>
            </a:r>
            <a:r>
              <a:rPr lang="en-US" dirty="0" err="1" smtClean="0"/>
              <a:t>một</a:t>
            </a:r>
            <a:r>
              <a:rPr lang="en-US" dirty="0" smtClean="0"/>
              <a:t> </a:t>
            </a:r>
            <a:r>
              <a:rPr lang="en-US" dirty="0" err="1" smtClean="0"/>
              <a:t>nhóm</a:t>
            </a:r>
            <a:r>
              <a:rPr lang="en-US" dirty="0" smtClean="0"/>
              <a:t> nhỏ </a:t>
            </a:r>
            <a:r>
              <a:rPr lang="en-US" dirty="0" err="1" smtClean="0"/>
              <a:t>dữ</a:t>
            </a:r>
            <a:r>
              <a:rPr lang="en-US" dirty="0" smtClean="0"/>
              <a:t> </a:t>
            </a:r>
            <a:r>
              <a:rPr lang="en-US" dirty="0" err="1" smtClean="0"/>
              <a:t>liệu</a:t>
            </a:r>
            <a:r>
              <a:rPr lang="en-US" dirty="0" smtClean="0"/>
              <a:t> trong </a:t>
            </a:r>
            <a:r>
              <a:rPr lang="en-US" dirty="0" err="1" smtClean="0"/>
              <a:t>bảng</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mỗi</a:t>
            </a:r>
            <a:r>
              <a:rPr lang="en-US" dirty="0" smtClean="0"/>
              <a:t> </a:t>
            </a:r>
            <a:r>
              <a:rPr lang="en-US" dirty="0" err="1" smtClean="0"/>
              <a:t>hàng</a:t>
            </a:r>
            <a:r>
              <a:rPr lang="en-US" dirty="0" smtClean="0"/>
              <a:t> trong </a:t>
            </a:r>
            <a:r>
              <a:rPr lang="en-US" dirty="0" err="1" smtClean="0"/>
              <a:t>bảng</a:t>
            </a:r>
            <a:r>
              <a:rPr lang="en-US" dirty="0" smtClean="0"/>
              <a:t> </a:t>
            </a:r>
            <a:r>
              <a:rPr lang="en-US" dirty="0" err="1" smtClean="0"/>
              <a:t>là</a:t>
            </a:r>
            <a:r>
              <a:rPr lang="en-US" dirty="0" smtClean="0"/>
              <a:t> duy </a:t>
            </a:r>
            <a:r>
              <a:rPr lang="en-US" dirty="0" err="1" smtClean="0"/>
              <a:t>nhất</a:t>
            </a:r>
            <a:r>
              <a:rPr lang="en-US" dirty="0" smtClean="0"/>
              <a:t>. </a:t>
            </a:r>
            <a:r>
              <a:rPr lang="en-US" dirty="0" err="1" smtClean="0"/>
              <a:t>Vẫn</a:t>
            </a:r>
            <a:r>
              <a:rPr lang="en-US" dirty="0" smtClean="0"/>
              <a:t> </a:t>
            </a:r>
            <a:r>
              <a:rPr lang="en-US" dirty="0" err="1" smtClean="0"/>
              <a:t>khó</a:t>
            </a:r>
            <a:r>
              <a:rPr lang="en-US" dirty="0" smtClean="0"/>
              <a:t> </a:t>
            </a:r>
            <a:r>
              <a:rPr lang="en-US" dirty="0" err="1" smtClean="0"/>
              <a:t>hiểu</a:t>
            </a:r>
            <a:r>
              <a:rPr lang="en-US" dirty="0" smtClean="0"/>
              <a:t>? </a:t>
            </a:r>
            <a:r>
              <a:rPr lang="en-US" dirty="0" err="1" smtClean="0"/>
              <a:t>Làm</a:t>
            </a:r>
            <a:r>
              <a:rPr lang="en-US" dirty="0" smtClean="0"/>
              <a:t> </a:t>
            </a:r>
            <a:r>
              <a:rPr lang="en-US" dirty="0" err="1" smtClean="0"/>
              <a:t>thế</a:t>
            </a:r>
            <a:r>
              <a:rPr lang="en-US" dirty="0" smtClean="0"/>
              <a:t> </a:t>
            </a:r>
            <a:r>
              <a:rPr lang="en-US" dirty="0" err="1" smtClean="0"/>
              <a:t>nào</a:t>
            </a:r>
            <a:r>
              <a:rPr lang="en-US" dirty="0" smtClean="0"/>
              <a:t> </a:t>
            </a:r>
            <a:r>
              <a:rPr lang="en-US" dirty="0" err="1" smtClean="0"/>
              <a:t>để</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nói</a:t>
            </a:r>
            <a:r>
              <a:rPr lang="en-US" dirty="0" smtClean="0"/>
              <a:t> </a:t>
            </a:r>
            <a:r>
              <a:rPr lang="en-US" dirty="0" err="1" smtClean="0"/>
              <a:t>với</a:t>
            </a:r>
            <a:r>
              <a:rPr lang="en-US" dirty="0" smtClean="0"/>
              <a:t> </a:t>
            </a:r>
            <a:r>
              <a:rPr lang="en-US" dirty="0" err="1" smtClean="0"/>
              <a:t>người</a:t>
            </a:r>
            <a:r>
              <a:rPr lang="en-US" dirty="0" smtClean="0"/>
              <a:t> </a:t>
            </a:r>
            <a:r>
              <a:rPr lang="en-US" dirty="0" err="1" smtClean="0"/>
              <a:t>nhập</a:t>
            </a:r>
            <a:r>
              <a:rPr lang="en-US" dirty="0" smtClean="0"/>
              <a:t> </a:t>
            </a:r>
            <a:r>
              <a:rPr lang="en-US" dirty="0" err="1" smtClean="0"/>
              <a:t>liệu</a:t>
            </a:r>
            <a:r>
              <a:rPr lang="en-US" dirty="0" smtClean="0"/>
              <a:t> </a:t>
            </a:r>
            <a:r>
              <a:rPr lang="en-US" dirty="0" err="1" smtClean="0"/>
              <a:t>về</a:t>
            </a:r>
            <a:r>
              <a:rPr lang="en-US" dirty="0" smtClean="0"/>
              <a:t> </a:t>
            </a:r>
            <a:r>
              <a:rPr lang="en-US" dirty="0" err="1" smtClean="0"/>
              <a:t>cách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dữ</a:t>
            </a:r>
            <a:r>
              <a:rPr lang="en-US" dirty="0" smtClean="0"/>
              <a:t> </a:t>
            </a:r>
            <a:r>
              <a:rPr lang="en-US" dirty="0" err="1" smtClean="0"/>
              <a:t>liệu</a:t>
            </a:r>
            <a:r>
              <a:rPr lang="en-US" dirty="0" smtClean="0"/>
              <a:t> trong </a:t>
            </a:r>
            <a:r>
              <a:rPr lang="en-US" dirty="0" err="1" smtClean="0"/>
              <a:t>bảng</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Nếu</a:t>
            </a:r>
            <a:r>
              <a:rPr lang="en-US" dirty="0" smtClean="0"/>
              <a:t> </a:t>
            </a:r>
            <a:r>
              <a:rPr lang="en-US" dirty="0" err="1" smtClean="0"/>
              <a:t>bạn</a:t>
            </a:r>
            <a:r>
              <a:rPr lang="en-US" dirty="0" smtClean="0"/>
              <a:t> </a:t>
            </a:r>
            <a:r>
              <a:rPr lang="en-US" dirty="0" err="1" smtClean="0"/>
              <a:t>biết</a:t>
            </a:r>
            <a:r>
              <a:rPr lang="en-US" dirty="0" smtClean="0"/>
              <a:t> </a:t>
            </a:r>
            <a:r>
              <a:rPr lang="en-US" dirty="0" err="1" smtClean="0"/>
              <a:t>chắc</a:t>
            </a:r>
            <a:r>
              <a:rPr lang="en-US" dirty="0" smtClean="0"/>
              <a:t> </a:t>
            </a:r>
            <a:r>
              <a:rPr lang="en-US" dirty="0" err="1" smtClean="0"/>
              <a:t>rằng</a:t>
            </a:r>
            <a:r>
              <a:rPr lang="en-US" dirty="0" smtClean="0"/>
              <a:t> </a:t>
            </a:r>
            <a:r>
              <a:rPr lang="en-US" dirty="0" err="1" smtClean="0"/>
              <a:t>bạn</a:t>
            </a:r>
            <a:r>
              <a:rPr lang="en-US" dirty="0" smtClean="0"/>
              <a:t> </a:t>
            </a:r>
            <a:r>
              <a:rPr lang="en-US" dirty="0" err="1" smtClean="0"/>
              <a:t>đã</a:t>
            </a:r>
            <a:r>
              <a:rPr lang="en-US" dirty="0" smtClean="0"/>
              <a:t> </a:t>
            </a:r>
            <a:r>
              <a:rPr lang="en-US" dirty="0" err="1" smtClean="0"/>
              <a:t>bảo</a:t>
            </a:r>
            <a:r>
              <a:rPr lang="en-US" dirty="0" smtClean="0"/>
              <a:t> </a:t>
            </a:r>
            <a:r>
              <a:rPr lang="en-US" dirty="0" err="1" smtClean="0"/>
              <a:t>với</a:t>
            </a:r>
            <a:r>
              <a:rPr lang="en-US" dirty="0" smtClean="0"/>
              <a:t> </a:t>
            </a:r>
            <a:r>
              <a:rPr lang="en-US" dirty="0" err="1" smtClean="0"/>
              <a:t>nhà</a:t>
            </a:r>
            <a:r>
              <a:rPr lang="en-US" dirty="0" smtClean="0"/>
              <a:t> </a:t>
            </a:r>
            <a:r>
              <a:rPr lang="en-US" dirty="0" err="1" smtClean="0"/>
              <a:t>cung</a:t>
            </a:r>
            <a:r>
              <a:rPr lang="en-US" dirty="0" smtClean="0"/>
              <a:t> </a:t>
            </a:r>
            <a:r>
              <a:rPr lang="en-US" dirty="0" err="1" smtClean="0"/>
              <a:t>cấp</a:t>
            </a:r>
            <a:r>
              <a:rPr lang="en-US" dirty="0" smtClean="0"/>
              <a:t> </a:t>
            </a:r>
            <a:r>
              <a:rPr lang="en-US" dirty="0" err="1" smtClean="0"/>
              <a:t>về</a:t>
            </a:r>
            <a:r>
              <a:rPr lang="en-US" dirty="0" smtClean="0"/>
              <a:t> </a:t>
            </a:r>
            <a:r>
              <a:rPr lang="en-US" dirty="0" err="1" smtClean="0"/>
              <a:t>các</a:t>
            </a:r>
            <a:r>
              <a:rPr lang="en-US" dirty="0" smtClean="0"/>
              <a:t> </a:t>
            </a:r>
            <a:r>
              <a:rPr lang="en-US" dirty="0" err="1" smtClean="0"/>
              <a:t>điều</a:t>
            </a:r>
            <a:r>
              <a:rPr lang="en-US" dirty="0" smtClean="0"/>
              <a:t> </a:t>
            </a:r>
            <a:r>
              <a:rPr lang="en-US" dirty="0" err="1" smtClean="0"/>
              <a:t>cơ</a:t>
            </a:r>
            <a:r>
              <a:rPr lang="en-US" dirty="0" smtClean="0"/>
              <a:t> </a:t>
            </a:r>
            <a:r>
              <a:rPr lang="en-US" dirty="0" err="1" smtClean="0"/>
              <a:t>bản</a:t>
            </a:r>
            <a:r>
              <a:rPr lang="en-US" dirty="0" smtClean="0"/>
              <a:t> </a:t>
            </a:r>
            <a:r>
              <a:rPr lang="en-US" dirty="0" err="1" smtClean="0"/>
              <a:t>về</a:t>
            </a:r>
            <a:r>
              <a:rPr lang="en-US" dirty="0" smtClean="0"/>
              <a:t> </a:t>
            </a:r>
            <a:r>
              <a:rPr lang="en-US" dirty="0" err="1" smtClean="0"/>
              <a:t>số</a:t>
            </a:r>
            <a:r>
              <a:rPr lang="en-US" dirty="0" smtClean="0"/>
              <a:t> </a:t>
            </a:r>
            <a:r>
              <a:rPr lang="en-US" dirty="0" err="1" smtClean="0"/>
              <a:t>mã</a:t>
            </a:r>
            <a:r>
              <a:rPr lang="en-US" dirty="0" smtClean="0"/>
              <a:t> </a:t>
            </a:r>
            <a:r>
              <a:rPr lang="en-US" dirty="0" err="1" smtClean="0"/>
              <a:t>của</a:t>
            </a:r>
            <a:r>
              <a:rPr lang="en-US" dirty="0" smtClean="0"/>
              <a:t> </a:t>
            </a:r>
            <a:r>
              <a:rPr lang="en-US" dirty="0" err="1" smtClean="0"/>
              <a:t>họ</a:t>
            </a:r>
            <a:r>
              <a:rPr lang="en-US" dirty="0" smtClean="0"/>
              <a:t>, </a:t>
            </a:r>
            <a:r>
              <a:rPr lang="en-US" dirty="0" err="1" smtClean="0"/>
              <a:t>thì</a:t>
            </a:r>
            <a:r>
              <a:rPr lang="en-US" dirty="0"/>
              <a:t> </a:t>
            </a:r>
            <a:r>
              <a:rPr lang="en-US" dirty="0" smtClean="0"/>
              <a:t>primary key </a:t>
            </a:r>
            <a:r>
              <a:rPr lang="en-US" dirty="0" err="1" smtClean="0"/>
              <a:t>sẽ</a:t>
            </a:r>
            <a:r>
              <a:rPr lang="en-US" dirty="0" smtClean="0"/>
              <a:t> </a:t>
            </a:r>
            <a:r>
              <a:rPr lang="en-US" dirty="0" err="1" smtClean="0"/>
              <a:t>là</a:t>
            </a:r>
            <a:r>
              <a:rPr lang="en-US" dirty="0" smtClean="0"/>
              <a:t> </a:t>
            </a:r>
            <a:r>
              <a:rPr lang="en-US" dirty="0" err="1" smtClean="0"/>
              <a:t>cột</a:t>
            </a:r>
            <a:r>
              <a:rPr lang="en-US" dirty="0" smtClean="0"/>
              <a:t> COD. </a:t>
            </a:r>
            <a:r>
              <a:rPr lang="en-US" dirty="0" err="1" smtClean="0"/>
              <a:t>Cột</a:t>
            </a:r>
            <a:r>
              <a:rPr lang="en-US" dirty="0" smtClean="0"/>
              <a:t> NAME </a:t>
            </a:r>
            <a:r>
              <a:rPr lang="en-US" dirty="0" err="1" smtClean="0"/>
              <a:t>sẽ</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là</a:t>
            </a:r>
            <a:r>
              <a:rPr lang="en-US" dirty="0" smtClean="0"/>
              <a:t> primary key </a:t>
            </a:r>
            <a:r>
              <a:rPr lang="en-US" dirty="0" err="1" smtClean="0"/>
              <a:t>bởi</a:t>
            </a:r>
            <a:r>
              <a:rPr lang="en-US" dirty="0" smtClean="0"/>
              <a:t> </a:t>
            </a:r>
            <a:r>
              <a:rPr lang="en-US" dirty="0" err="1" smtClean="0"/>
              <a:t>vì</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có</a:t>
            </a:r>
            <a:r>
              <a:rPr lang="en-US" dirty="0" smtClean="0"/>
              <a:t> 2 </a:t>
            </a:r>
            <a:r>
              <a:rPr lang="en-US" dirty="0" err="1" smtClean="0"/>
              <a:t>người</a:t>
            </a:r>
            <a:r>
              <a:rPr lang="en-US" dirty="0" smtClean="0"/>
              <a:t> </a:t>
            </a:r>
            <a:r>
              <a:rPr lang="en-US" dirty="0" err="1" smtClean="0"/>
              <a:t>cùng</a:t>
            </a:r>
            <a:r>
              <a:rPr lang="en-US" dirty="0" smtClean="0"/>
              <a:t> </a:t>
            </a:r>
            <a:r>
              <a:rPr lang="en-US" dirty="0" err="1" smtClean="0"/>
              <a:t>tên</a:t>
            </a:r>
            <a:r>
              <a:rPr lang="en-US" dirty="0" smtClean="0"/>
              <a:t>. </a:t>
            </a:r>
            <a:endParaRPr lang="en-US" dirty="0"/>
          </a:p>
          <a:p>
            <a:r>
              <a:rPr lang="en-US" dirty="0" err="1" smtClean="0"/>
              <a:t>Với</a:t>
            </a:r>
            <a:r>
              <a:rPr lang="en-US" dirty="0" smtClean="0"/>
              <a:t> foreign key, </a:t>
            </a:r>
            <a:r>
              <a:rPr lang="en-US" dirty="0" err="1" smtClean="0"/>
              <a:t>điều</a:t>
            </a:r>
            <a:r>
              <a:rPr lang="en-US" dirty="0" smtClean="0"/>
              <a:t> </a:t>
            </a:r>
            <a:r>
              <a:rPr lang="en-US" dirty="0" err="1" smtClean="0"/>
              <a:t>này</a:t>
            </a:r>
            <a:r>
              <a:rPr lang="en-US" dirty="0" smtClean="0"/>
              <a:t> </a:t>
            </a:r>
            <a:r>
              <a:rPr lang="en-US" dirty="0" err="1" smtClean="0"/>
              <a:t>hơi</a:t>
            </a:r>
            <a:r>
              <a:rPr lang="en-US" dirty="0" smtClean="0"/>
              <a:t> </a:t>
            </a:r>
            <a:r>
              <a:rPr lang="en-US" dirty="0" err="1" smtClean="0"/>
              <a:t>phức</a:t>
            </a:r>
            <a:r>
              <a:rPr lang="en-US" dirty="0" smtClean="0"/>
              <a:t> </a:t>
            </a:r>
            <a:r>
              <a:rPr lang="en-US" dirty="0" err="1" smtClean="0"/>
              <a:t>tạp</a:t>
            </a:r>
            <a:r>
              <a:rPr lang="en-US" dirty="0" smtClean="0"/>
              <a:t> và </a:t>
            </a:r>
            <a:r>
              <a:rPr lang="en-US" dirty="0" err="1" smtClean="0"/>
              <a:t>sẽ</a:t>
            </a:r>
            <a:r>
              <a:rPr lang="en-US" dirty="0" smtClean="0"/>
              <a:t> </a:t>
            </a:r>
            <a:r>
              <a:rPr lang="en-US" dirty="0" err="1" smtClean="0"/>
              <a:t>giúp</a:t>
            </a:r>
            <a:r>
              <a:rPr lang="en-US" dirty="0" smtClean="0"/>
              <a:t> </a:t>
            </a:r>
            <a:r>
              <a:rPr lang="en-US" dirty="0" err="1" smtClean="0"/>
              <a:t>bạn</a:t>
            </a:r>
            <a:r>
              <a:rPr lang="en-US" dirty="0" smtClean="0"/>
              <a:t> </a:t>
            </a:r>
            <a:r>
              <a:rPr lang="en-US" dirty="0" err="1" smtClean="0"/>
              <a:t>chạy</a:t>
            </a:r>
            <a:r>
              <a:rPr lang="en-US" dirty="0" smtClean="0"/>
              <a:t> </a:t>
            </a:r>
            <a:r>
              <a:rPr lang="en-US" dirty="0" err="1" smtClean="0"/>
              <a:t>các</a:t>
            </a:r>
            <a:r>
              <a:rPr lang="en-US" dirty="0" smtClean="0"/>
              <a:t> </a:t>
            </a:r>
            <a:r>
              <a:rPr lang="en-US" dirty="0" err="1" smtClean="0"/>
              <a:t>điều</a:t>
            </a:r>
            <a:r>
              <a:rPr lang="en-US" dirty="0" smtClean="0"/>
              <a:t> </a:t>
            </a:r>
            <a:r>
              <a:rPr lang="en-US" dirty="0" err="1" smtClean="0"/>
              <a:t>khiển</a:t>
            </a:r>
            <a:r>
              <a:rPr lang="en-US" dirty="0" smtClean="0"/>
              <a:t> trong CSDL. </a:t>
            </a:r>
            <a:r>
              <a:rPr lang="en-US" dirty="0" err="1" smtClean="0"/>
              <a:t>Hãy</a:t>
            </a:r>
            <a:r>
              <a:rPr lang="en-US" dirty="0" smtClean="0"/>
              <a:t> </a:t>
            </a:r>
            <a:r>
              <a:rPr lang="en-US" dirty="0" err="1" smtClean="0"/>
              <a:t>tưởng</a:t>
            </a:r>
            <a:r>
              <a:rPr lang="en-US" dirty="0" smtClean="0"/>
              <a:t> </a:t>
            </a:r>
            <a:r>
              <a:rPr lang="en-US" dirty="0" err="1" smtClean="0"/>
              <a:t>tượng</a:t>
            </a:r>
            <a:r>
              <a:rPr lang="en-US" dirty="0" smtClean="0"/>
              <a:t> </a:t>
            </a:r>
            <a:r>
              <a:rPr lang="en-US" dirty="0" err="1" smtClean="0"/>
              <a:t>bạn</a:t>
            </a:r>
            <a:r>
              <a:rPr lang="en-US" dirty="0" smtClean="0"/>
              <a:t> </a:t>
            </a:r>
            <a:r>
              <a:rPr lang="en-US" dirty="0" err="1" smtClean="0"/>
              <a:t>có</a:t>
            </a:r>
            <a:r>
              <a:rPr lang="en-US" dirty="0" smtClean="0"/>
              <a:t> </a:t>
            </a:r>
            <a:r>
              <a:rPr lang="en-US" dirty="0" err="1" smtClean="0"/>
              <a:t>chiếc</a:t>
            </a:r>
            <a:r>
              <a:rPr lang="en-US" dirty="0" smtClean="0"/>
              <a:t> ô </a:t>
            </a:r>
            <a:r>
              <a:rPr lang="en-US" dirty="0" err="1" smtClean="0"/>
              <a:t>tô</a:t>
            </a:r>
            <a:r>
              <a:rPr lang="en-US" dirty="0" smtClean="0"/>
              <a:t> và </a:t>
            </a:r>
            <a:r>
              <a:rPr lang="en-US" dirty="0" err="1" smtClean="0"/>
              <a:t>liên</a:t>
            </a:r>
            <a:r>
              <a:rPr lang="en-US" dirty="0" smtClean="0"/>
              <a:t> </a:t>
            </a:r>
            <a:r>
              <a:rPr lang="en-US" dirty="0" err="1" smtClean="0"/>
              <a:t>kết</a:t>
            </a:r>
            <a:r>
              <a:rPr lang="en-US" dirty="0" smtClean="0"/>
              <a:t> </a:t>
            </a:r>
            <a:r>
              <a:rPr lang="en-US" dirty="0" err="1" smtClean="0"/>
              <a:t>nó</a:t>
            </a:r>
            <a:r>
              <a:rPr lang="en-US" dirty="0" smtClean="0"/>
              <a:t> </a:t>
            </a:r>
            <a:r>
              <a:rPr lang="en-US" dirty="0" err="1" smtClean="0"/>
              <a:t>với</a:t>
            </a:r>
            <a:r>
              <a:rPr lang="en-US" dirty="0" smtClean="0"/>
              <a:t> </a:t>
            </a:r>
            <a:r>
              <a:rPr lang="en-US" dirty="0" err="1" smtClean="0"/>
              <a:t>số</a:t>
            </a:r>
            <a:r>
              <a:rPr lang="en-US" dirty="0" smtClean="0"/>
              <a:t> CMND </a:t>
            </a:r>
            <a:r>
              <a:rPr lang="en-US" dirty="0" err="1" smtClean="0"/>
              <a:t>của</a:t>
            </a:r>
            <a:r>
              <a:rPr lang="en-US" dirty="0" smtClean="0"/>
              <a:t> </a:t>
            </a:r>
            <a:r>
              <a:rPr lang="en-US" dirty="0" err="1" smtClean="0"/>
              <a:t>chủ</a:t>
            </a:r>
            <a:r>
              <a:rPr lang="en-US" dirty="0" smtClean="0"/>
              <a:t> </a:t>
            </a:r>
            <a:r>
              <a:rPr lang="en-US" dirty="0" err="1" smtClean="0"/>
              <a:t>xe</a:t>
            </a:r>
            <a:r>
              <a:rPr lang="en-US" dirty="0" smtClean="0"/>
              <a:t>. </a:t>
            </a:r>
            <a:r>
              <a:rPr lang="en-US" dirty="0" err="1" smtClean="0"/>
              <a:t>Khi</a:t>
            </a:r>
            <a:r>
              <a:rPr lang="en-US" dirty="0" smtClean="0"/>
              <a:t> </a:t>
            </a:r>
            <a:r>
              <a:rPr lang="en-US" dirty="0" err="1" smtClean="0"/>
              <a:t>bạn</a:t>
            </a:r>
            <a:r>
              <a:rPr lang="en-US" dirty="0" smtClean="0"/>
              <a:t> </a:t>
            </a:r>
            <a:r>
              <a:rPr lang="en-US" dirty="0" err="1" smtClean="0"/>
              <a:t>định</a:t>
            </a:r>
            <a:r>
              <a:rPr lang="en-US" dirty="0" smtClean="0"/>
              <a:t> </a:t>
            </a:r>
            <a:r>
              <a:rPr lang="en-US" dirty="0" err="1" smtClean="0"/>
              <a:t>nghĩa</a:t>
            </a:r>
            <a:r>
              <a:rPr lang="en-US" dirty="0" smtClean="0"/>
              <a:t>  CAR </a:t>
            </a:r>
            <a:r>
              <a:rPr lang="en-US" dirty="0" err="1" smtClean="0"/>
              <a:t>là</a:t>
            </a:r>
            <a:r>
              <a:rPr lang="en-US" dirty="0" smtClean="0"/>
              <a:t> foreign key, CMND </a:t>
            </a:r>
            <a:r>
              <a:rPr lang="en-US" dirty="0" err="1" smtClean="0"/>
              <a:t>sẽ</a:t>
            </a:r>
            <a:r>
              <a:rPr lang="en-US" dirty="0" smtClean="0"/>
              <a:t> </a:t>
            </a:r>
            <a:r>
              <a:rPr lang="en-US" dirty="0" err="1" smtClean="0"/>
              <a:t>chỉ</a:t>
            </a:r>
            <a:r>
              <a:rPr lang="en-US" dirty="0" smtClean="0"/>
              <a:t> </a:t>
            </a:r>
            <a:r>
              <a:rPr lang="en-US" dirty="0" err="1" smtClean="0"/>
              <a:t>ra</a:t>
            </a:r>
            <a:r>
              <a:rPr lang="en-US" dirty="0" smtClean="0"/>
              <a:t> CAR </a:t>
            </a:r>
            <a:r>
              <a:rPr lang="en-US" dirty="0" err="1" smtClean="0"/>
              <a:t>là</a:t>
            </a:r>
            <a:r>
              <a:rPr lang="en-US" dirty="0" smtClean="0"/>
              <a:t> NECESSARILY </a:t>
            </a:r>
            <a:r>
              <a:rPr lang="en-US" dirty="0" err="1" smtClean="0"/>
              <a:t>để</a:t>
            </a:r>
            <a:r>
              <a:rPr lang="en-US" dirty="0" smtClean="0"/>
              <a:t> </a:t>
            </a:r>
            <a:r>
              <a:rPr lang="en-US" dirty="0" err="1" smtClean="0"/>
              <a:t>gắn</a:t>
            </a:r>
            <a:r>
              <a:rPr lang="en-US" dirty="0" smtClean="0"/>
              <a:t> </a:t>
            </a:r>
            <a:r>
              <a:rPr lang="en-US" dirty="0" err="1" smtClean="0"/>
              <a:t>liền</a:t>
            </a:r>
            <a:r>
              <a:rPr lang="en-US" dirty="0" smtClean="0"/>
              <a:t> và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số</a:t>
            </a:r>
            <a:r>
              <a:rPr lang="en-US" dirty="0" smtClean="0"/>
              <a:t> CMND </a:t>
            </a:r>
            <a:r>
              <a:rPr lang="en-US" dirty="0" err="1" smtClean="0"/>
              <a:t>của</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Đây</a:t>
            </a:r>
            <a:r>
              <a:rPr lang="en-US" dirty="0" smtClean="0"/>
              <a:t> </a:t>
            </a:r>
            <a:r>
              <a:rPr lang="en-US" dirty="0" err="1" smtClean="0"/>
              <a:t>là</a:t>
            </a:r>
            <a:r>
              <a:rPr lang="en-US" dirty="0" smtClean="0"/>
              <a:t> </a:t>
            </a:r>
            <a:r>
              <a:rPr lang="en-US" dirty="0" err="1" smtClean="0"/>
              <a:t>cách</a:t>
            </a:r>
            <a:r>
              <a:rPr lang="en-US" dirty="0" smtClean="0"/>
              <a:t> </a:t>
            </a:r>
            <a:r>
              <a:rPr lang="en-US" dirty="0" err="1" smtClean="0"/>
              <a:t>mà</a:t>
            </a:r>
            <a:r>
              <a:rPr lang="en-US" dirty="0" smtClean="0"/>
              <a:t> CSDL </a:t>
            </a:r>
            <a:r>
              <a:rPr lang="en-US" dirty="0" err="1" smtClean="0"/>
              <a:t>sẽ</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tự</a:t>
            </a:r>
            <a:r>
              <a:rPr lang="en-US" dirty="0" smtClean="0"/>
              <a:t> </a:t>
            </a:r>
            <a:r>
              <a:rPr lang="en-US" dirty="0" err="1" smtClean="0"/>
              <a:t>động</a:t>
            </a:r>
            <a:r>
              <a:rPr lang="en-US" dirty="0" smtClean="0"/>
              <a:t>. </a:t>
            </a:r>
            <a:endParaRPr lang="en-US" dirty="0"/>
          </a:p>
        </p:txBody>
      </p:sp>
    </p:spTree>
    <p:extLst>
      <p:ext uri="{BB962C8B-B14F-4D97-AF65-F5344CB8AC3E}">
        <p14:creationId xmlns:p14="http://schemas.microsoft.com/office/powerpoint/2010/main" val="637728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DROP</a:t>
            </a:r>
            <a:endParaRPr lang="en-US" dirty="0"/>
          </a:p>
        </p:txBody>
      </p:sp>
      <p:sp>
        <p:nvSpPr>
          <p:cNvPr id="3" name="Marcador de contenido 2"/>
          <p:cNvSpPr>
            <a:spLocks noGrp="1"/>
          </p:cNvSpPr>
          <p:nvPr>
            <p:ph idx="1"/>
          </p:nvPr>
        </p:nvSpPr>
        <p:spPr/>
        <p:txBody>
          <a:bodyPr>
            <a:normAutofit/>
          </a:bodyPr>
          <a:lstStyle/>
          <a:p>
            <a:r>
              <a:rPr lang="en-US" dirty="0" err="1" smtClean="0"/>
              <a:t>Nếu</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xóa</a:t>
            </a:r>
            <a:r>
              <a:rPr lang="en-US" dirty="0" smtClean="0"/>
              <a:t> </a:t>
            </a:r>
            <a:r>
              <a:rPr lang="en-US" dirty="0" err="1" smtClean="0"/>
              <a:t>một</a:t>
            </a:r>
            <a:r>
              <a:rPr lang="en-US" dirty="0" smtClean="0"/>
              <a:t> </a:t>
            </a:r>
            <a:r>
              <a:rPr lang="en-US" dirty="0" err="1" smtClean="0"/>
              <a:t>bảng</a:t>
            </a:r>
            <a:r>
              <a:rPr lang="en-US" dirty="0" smtClean="0"/>
              <a:t>, </a:t>
            </a:r>
            <a:r>
              <a:rPr lang="en-US" dirty="0" err="1" smtClean="0"/>
              <a:t>cần</a:t>
            </a:r>
            <a:r>
              <a:rPr lang="en-US" dirty="0" smtClean="0"/>
              <a:t> </a:t>
            </a:r>
            <a:r>
              <a:rPr lang="en-US" dirty="0" err="1" smtClean="0"/>
              <a:t>viết</a:t>
            </a:r>
            <a:r>
              <a:rPr lang="en-US" dirty="0" smtClean="0"/>
              <a:t> </a:t>
            </a:r>
            <a:r>
              <a:rPr lang="en-US" dirty="0" err="1" smtClean="0"/>
              <a:t>mã</a:t>
            </a:r>
            <a:r>
              <a:rPr lang="en-US" dirty="0" smtClean="0"/>
              <a:t> </a:t>
            </a:r>
            <a:r>
              <a:rPr lang="en-US" dirty="0" err="1" smtClean="0"/>
              <a:t>sau</a:t>
            </a:r>
            <a:r>
              <a:rPr lang="en-US" dirty="0" smtClean="0"/>
              <a:t>:</a:t>
            </a:r>
            <a:endParaRPr lang="en-US" dirty="0"/>
          </a:p>
          <a:p>
            <a:pPr marL="0" indent="0">
              <a:buNone/>
            </a:pPr>
            <a:endParaRPr lang="en-US" dirty="0" smtClean="0"/>
          </a:p>
          <a:p>
            <a:pPr marL="0" indent="0">
              <a:buNone/>
            </a:pPr>
            <a:r>
              <a:rPr lang="en-US" dirty="0" smtClean="0"/>
              <a:t>DROP </a:t>
            </a:r>
            <a:r>
              <a:rPr lang="en-US" dirty="0"/>
              <a:t>TABLE &lt;</a:t>
            </a:r>
            <a:r>
              <a:rPr lang="en-US" dirty="0" smtClean="0"/>
              <a:t>NAME&gt;</a:t>
            </a:r>
            <a:endParaRPr lang="en-US" dirty="0"/>
          </a:p>
          <a:p>
            <a:pPr marL="0" indent="0">
              <a:buNone/>
            </a:pPr>
            <a:endParaRPr lang="en-US" dirty="0" smtClean="0"/>
          </a:p>
          <a:p>
            <a:pPr marL="0" indent="0">
              <a:buNone/>
            </a:pPr>
            <a:r>
              <a:rPr lang="en-US" dirty="0" smtClean="0"/>
              <a:t>E.g.: </a:t>
            </a:r>
            <a:r>
              <a:rPr lang="en-US" dirty="0"/>
              <a:t>DROP TABLE </a:t>
            </a:r>
            <a:r>
              <a:rPr lang="en-US" dirty="0" smtClean="0"/>
              <a:t>PROVIDERS</a:t>
            </a:r>
            <a:endParaRPr lang="en-US" dirty="0"/>
          </a:p>
        </p:txBody>
      </p:sp>
    </p:spTree>
    <p:extLst>
      <p:ext uri="{BB962C8B-B14F-4D97-AF65-F5344CB8AC3E}">
        <p14:creationId xmlns:p14="http://schemas.microsoft.com/office/powerpoint/2010/main" val="4018913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INSERT</a:t>
            </a:r>
            <a:endParaRPr lang="en-US" dirty="0"/>
          </a:p>
        </p:txBody>
      </p:sp>
      <p:sp>
        <p:nvSpPr>
          <p:cNvPr id="3" name="Marcador de contenido 2"/>
          <p:cNvSpPr>
            <a:spLocks noGrp="1"/>
          </p:cNvSpPr>
          <p:nvPr>
            <p:ph idx="1"/>
          </p:nvPr>
        </p:nvSpPr>
        <p:spPr/>
        <p:txBody>
          <a:bodyPr>
            <a:normAutofit fontScale="77500" lnSpcReduction="20000"/>
          </a:bodyPr>
          <a:lstStyle/>
          <a:p>
            <a:r>
              <a:rPr lang="en-US" dirty="0" err="1" smtClean="0"/>
              <a:t>Khi</a:t>
            </a:r>
            <a:r>
              <a:rPr lang="en-US" dirty="0" smtClean="0"/>
              <a:t> </a:t>
            </a:r>
            <a:r>
              <a:rPr lang="en-US" dirty="0" err="1" smtClean="0"/>
              <a:t>bạn</a:t>
            </a:r>
            <a:r>
              <a:rPr lang="en-US" dirty="0" smtClean="0"/>
              <a:t> </a:t>
            </a:r>
            <a:r>
              <a:rPr lang="en-US" dirty="0" err="1" smtClean="0"/>
              <a:t>tạo</a:t>
            </a:r>
            <a:r>
              <a:rPr lang="en-US" dirty="0" smtClean="0"/>
              <a:t> </a:t>
            </a:r>
            <a:r>
              <a:rPr lang="en-US" dirty="0" err="1" smtClean="0"/>
              <a:t>ra</a:t>
            </a:r>
            <a:r>
              <a:rPr lang="en-US" dirty="0" smtClean="0"/>
              <a:t> </a:t>
            </a:r>
            <a:r>
              <a:rPr lang="en-US" dirty="0" err="1" smtClean="0"/>
              <a:t>bảng</a:t>
            </a:r>
            <a:r>
              <a:rPr lang="en-US" dirty="0" smtClean="0"/>
              <a:t>, </a:t>
            </a:r>
            <a:r>
              <a:rPr lang="en-US" dirty="0" err="1" smtClean="0"/>
              <a:t>bạn</a:t>
            </a:r>
            <a:r>
              <a:rPr lang="en-US" dirty="0" smtClean="0"/>
              <a:t> </a:t>
            </a:r>
            <a:r>
              <a:rPr lang="en-US" dirty="0" err="1" smtClean="0"/>
              <a:t>sẽ</a:t>
            </a:r>
            <a:r>
              <a:rPr lang="en-US" dirty="0" smtClean="0"/>
              <a:t> </a:t>
            </a:r>
            <a:r>
              <a:rPr lang="en-US" dirty="0" err="1" smtClean="0"/>
              <a:t>bổ</a:t>
            </a:r>
            <a:r>
              <a:rPr lang="en-US" dirty="0" smtClean="0"/>
              <a:t> sung </a:t>
            </a:r>
            <a:r>
              <a:rPr lang="en-US" dirty="0" err="1" smtClean="0"/>
              <a:t>dữ</a:t>
            </a:r>
            <a:r>
              <a:rPr lang="en-US" dirty="0" smtClean="0"/>
              <a:t> </a:t>
            </a:r>
            <a:r>
              <a:rPr lang="en-US" dirty="0" err="1" smtClean="0"/>
              <a:t>liệu</a:t>
            </a:r>
            <a:r>
              <a:rPr lang="en-US" dirty="0" smtClean="0"/>
              <a:t> </a:t>
            </a:r>
            <a:r>
              <a:rPr lang="en-US" dirty="0" err="1" smtClean="0"/>
              <a:t>vào</a:t>
            </a:r>
            <a:r>
              <a:rPr lang="en-US" dirty="0" smtClean="0"/>
              <a:t> </a:t>
            </a:r>
            <a:r>
              <a:rPr lang="en-US" dirty="0" err="1" smtClean="0"/>
              <a:t>đó</a:t>
            </a:r>
            <a:r>
              <a:rPr lang="en-US" dirty="0" smtClean="0"/>
              <a:t>. </a:t>
            </a:r>
            <a:r>
              <a:rPr lang="en-US" dirty="0" err="1" smtClean="0"/>
              <a:t>Điều</a:t>
            </a:r>
            <a:r>
              <a:rPr lang="en-US" dirty="0" smtClean="0"/>
              <a:t> </a:t>
            </a:r>
            <a:r>
              <a:rPr lang="en-US" dirty="0" err="1" smtClean="0"/>
              <a:t>này</a:t>
            </a:r>
            <a:r>
              <a:rPr lang="en-US" dirty="0" smtClean="0"/>
              <a:t> </a:t>
            </a:r>
            <a:r>
              <a:rPr lang="en-US" dirty="0" err="1" smtClean="0"/>
              <a:t>làm</a:t>
            </a:r>
            <a:r>
              <a:rPr lang="en-US" dirty="0" smtClean="0"/>
              <a:t> thông qua </a:t>
            </a:r>
            <a:r>
              <a:rPr lang="en-US" dirty="0" err="1" smtClean="0"/>
              <a:t>lệnh</a:t>
            </a:r>
            <a:r>
              <a:rPr lang="en-US" dirty="0" smtClean="0"/>
              <a:t> INSERT:</a:t>
            </a:r>
            <a:endParaRPr lang="en-US" dirty="0"/>
          </a:p>
          <a:p>
            <a:pPr marL="0" indent="0">
              <a:buNone/>
            </a:pPr>
            <a:r>
              <a:rPr lang="en-US" dirty="0"/>
              <a:t>  </a:t>
            </a:r>
          </a:p>
          <a:p>
            <a:pPr marL="0" indent="0">
              <a:buNone/>
            </a:pPr>
            <a:r>
              <a:rPr lang="en-US" dirty="0" smtClean="0"/>
              <a:t>INSERT INTO TABLE &lt;NAME&gt; (A1,..,AK)</a:t>
            </a:r>
            <a:endParaRPr lang="en-US" dirty="0"/>
          </a:p>
          <a:p>
            <a:pPr marL="0" indent="0">
              <a:buNone/>
            </a:pPr>
            <a:r>
              <a:rPr lang="en-US" dirty="0" smtClean="0"/>
              <a:t>VALUES (V1,..,VK);</a:t>
            </a:r>
            <a:endParaRPr lang="en-US" dirty="0"/>
          </a:p>
          <a:p>
            <a:pPr marL="0" indent="0">
              <a:buNone/>
            </a:pPr>
            <a:r>
              <a:rPr lang="en-US" dirty="0" smtClean="0"/>
              <a:t> </a:t>
            </a:r>
            <a:endParaRPr lang="en-US" dirty="0"/>
          </a:p>
          <a:p>
            <a:pPr marL="0" indent="0">
              <a:buNone/>
            </a:pPr>
            <a:r>
              <a:rPr lang="en-US" dirty="0" err="1" smtClean="0"/>
              <a:t>Ví</a:t>
            </a:r>
            <a:r>
              <a:rPr lang="en-US" dirty="0" smtClean="0"/>
              <a:t> </a:t>
            </a:r>
            <a:r>
              <a:rPr lang="en-US" dirty="0" err="1" smtClean="0"/>
              <a:t>dụ</a:t>
            </a:r>
            <a:r>
              <a:rPr lang="en-US" dirty="0" smtClean="0"/>
              <a:t>: INSERT INTO ITEMS (COD,NAME,TEL)</a:t>
            </a:r>
            <a:endParaRPr lang="en-US" dirty="0"/>
          </a:p>
          <a:p>
            <a:pPr marL="0" indent="0">
              <a:buNone/>
            </a:pPr>
            <a:r>
              <a:rPr lang="en-US" dirty="0" smtClean="0"/>
              <a:t>VALUES (5, “JOHN DOE”,666)</a:t>
            </a:r>
            <a:endParaRPr lang="en-US" dirty="0"/>
          </a:p>
          <a:p>
            <a:pPr marL="0" indent="0">
              <a:buNone/>
            </a:pPr>
            <a:r>
              <a:rPr lang="en-US" dirty="0" smtClean="0"/>
              <a:t> </a:t>
            </a:r>
            <a:endParaRPr lang="en-US" dirty="0"/>
          </a:p>
          <a:p>
            <a:r>
              <a:rPr lang="en-US" dirty="0" err="1" smtClean="0"/>
              <a:t>Lệnh</a:t>
            </a:r>
            <a:r>
              <a:rPr lang="en-US" dirty="0" smtClean="0"/>
              <a:t> </a:t>
            </a:r>
            <a:r>
              <a:rPr lang="en-US" dirty="0" err="1" smtClean="0"/>
              <a:t>này</a:t>
            </a:r>
            <a:r>
              <a:rPr lang="en-US" dirty="0" smtClean="0"/>
              <a:t> </a:t>
            </a:r>
            <a:r>
              <a:rPr lang="en-US" dirty="0" err="1" smtClean="0"/>
              <a:t>được</a:t>
            </a:r>
            <a:r>
              <a:rPr lang="en-US" dirty="0" smtClean="0"/>
              <a:t> </a:t>
            </a:r>
            <a:r>
              <a:rPr lang="en-US" dirty="0" err="1" smtClean="0"/>
              <a:t>lập</a:t>
            </a:r>
            <a:r>
              <a:rPr lang="en-US" dirty="0" smtClean="0"/>
              <a:t> </a:t>
            </a:r>
            <a:r>
              <a:rPr lang="en-US" dirty="0" err="1" smtClean="0"/>
              <a:t>để</a:t>
            </a:r>
            <a:r>
              <a:rPr lang="en-US" dirty="0" smtClean="0"/>
              <a:t> CSDL </a:t>
            </a:r>
            <a:r>
              <a:rPr lang="en-US" dirty="0" err="1" smtClean="0"/>
              <a:t>chèn</a:t>
            </a:r>
            <a:r>
              <a:rPr lang="en-US" dirty="0" smtClean="0"/>
              <a:t> </a:t>
            </a:r>
            <a:r>
              <a:rPr lang="en-US" dirty="0" err="1" smtClean="0"/>
              <a:t>giá</a:t>
            </a:r>
            <a:r>
              <a:rPr lang="en-US" dirty="0" smtClean="0"/>
              <a:t> </a:t>
            </a:r>
            <a:r>
              <a:rPr lang="en-US" dirty="0" err="1" smtClean="0"/>
              <a:t>trị</a:t>
            </a:r>
            <a:r>
              <a:rPr lang="en-US" dirty="0" smtClean="0"/>
              <a:t> 5, “JOHN DOE” và 666 </a:t>
            </a:r>
            <a:r>
              <a:rPr lang="en-US" dirty="0" err="1" smtClean="0"/>
              <a:t>vào</a:t>
            </a:r>
            <a:r>
              <a:rPr lang="en-US" dirty="0" smtClean="0"/>
              <a:t> </a:t>
            </a:r>
            <a:r>
              <a:rPr lang="en-US" dirty="0" err="1" smtClean="0"/>
              <a:t>các</a:t>
            </a:r>
            <a:r>
              <a:rPr lang="en-US" dirty="0" smtClean="0"/>
              <a:t> </a:t>
            </a:r>
            <a:r>
              <a:rPr lang="en-US" dirty="0" err="1" smtClean="0"/>
              <a:t>trường</a:t>
            </a:r>
            <a:r>
              <a:rPr lang="en-US" dirty="0" smtClean="0"/>
              <a:t> COD, NAME và TEL </a:t>
            </a:r>
            <a:r>
              <a:rPr lang="en-US" dirty="0" err="1" smtClean="0"/>
              <a:t>vào</a:t>
            </a:r>
            <a:r>
              <a:rPr lang="en-US" dirty="0" smtClean="0"/>
              <a:t> </a:t>
            </a:r>
            <a:r>
              <a:rPr lang="en-US" dirty="0" err="1" smtClean="0"/>
              <a:t>bảng</a:t>
            </a:r>
            <a:r>
              <a:rPr lang="en-US" dirty="0" smtClean="0"/>
              <a:t> ITEMS </a:t>
            </a:r>
            <a:r>
              <a:rPr lang="en-US" dirty="0" err="1" smtClean="0"/>
              <a:t>theo</a:t>
            </a:r>
            <a:r>
              <a:rPr lang="en-US" dirty="0" smtClean="0"/>
              <a:t> </a:t>
            </a:r>
            <a:r>
              <a:rPr lang="en-US" dirty="0" err="1" smtClean="0"/>
              <a:t>thứ</a:t>
            </a:r>
            <a:r>
              <a:rPr lang="en-US" dirty="0" smtClean="0"/>
              <a:t> </a:t>
            </a:r>
            <a:r>
              <a:rPr lang="en-US" dirty="0" err="1" smtClean="0"/>
              <a:t>tự</a:t>
            </a:r>
            <a:r>
              <a:rPr lang="en-US" dirty="0" smtClean="0"/>
              <a:t> </a:t>
            </a:r>
            <a:r>
              <a:rPr lang="en-US" dirty="0" err="1" smtClean="0"/>
              <a:t>phù</a:t>
            </a:r>
            <a:r>
              <a:rPr lang="en-US" dirty="0" smtClean="0"/>
              <a:t> </a:t>
            </a:r>
            <a:r>
              <a:rPr lang="en-US" dirty="0" err="1" smtClean="0"/>
              <a:t>hợp</a:t>
            </a:r>
            <a:r>
              <a:rPr lang="en-US" dirty="0" smtClean="0"/>
              <a:t>. </a:t>
            </a:r>
            <a:endParaRPr lang="en-US" dirty="0"/>
          </a:p>
        </p:txBody>
      </p:sp>
    </p:spTree>
    <p:extLst>
      <p:ext uri="{BB962C8B-B14F-4D97-AF65-F5344CB8AC3E}">
        <p14:creationId xmlns:p14="http://schemas.microsoft.com/office/powerpoint/2010/main" val="822655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CẬP NHẬT</a:t>
            </a:r>
            <a:endParaRPr lang="en-US" dirty="0"/>
          </a:p>
        </p:txBody>
      </p:sp>
      <p:sp>
        <p:nvSpPr>
          <p:cNvPr id="3" name="Marcador de contenido 2"/>
          <p:cNvSpPr>
            <a:spLocks noGrp="1"/>
          </p:cNvSpPr>
          <p:nvPr>
            <p:ph idx="1"/>
          </p:nvPr>
        </p:nvSpPr>
        <p:spPr/>
        <p:txBody>
          <a:bodyPr>
            <a:normAutofit fontScale="55000" lnSpcReduction="20000"/>
          </a:bodyPr>
          <a:lstStyle/>
          <a:p>
            <a:r>
              <a:rPr lang="en-US" dirty="0" err="1" smtClean="0"/>
              <a:t>Nếu</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sửa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bạn</a:t>
            </a:r>
            <a:r>
              <a:rPr lang="en-US" dirty="0" smtClean="0"/>
              <a:t> </a:t>
            </a:r>
            <a:r>
              <a:rPr lang="en-US" dirty="0" err="1" smtClean="0"/>
              <a:t>đã</a:t>
            </a:r>
            <a:r>
              <a:rPr lang="en-US" dirty="0" smtClean="0"/>
              <a:t> </a:t>
            </a:r>
            <a:r>
              <a:rPr lang="en-US" dirty="0" err="1" smtClean="0"/>
              <a:t>chèn</a:t>
            </a:r>
            <a:r>
              <a:rPr lang="en-US" dirty="0" smtClean="0"/>
              <a:t>, </a:t>
            </a:r>
            <a:r>
              <a:rPr lang="en-US" dirty="0" err="1" smtClean="0"/>
              <a:t>bạn</a:t>
            </a:r>
            <a:r>
              <a:rPr lang="en-US" dirty="0" smtClean="0"/>
              <a:t> </a:t>
            </a:r>
            <a:r>
              <a:rPr lang="en-US" dirty="0" err="1" smtClean="0"/>
              <a:t>sẽ</a:t>
            </a:r>
            <a:r>
              <a:rPr lang="en-US" dirty="0" smtClean="0"/>
              <a:t> </a:t>
            </a:r>
            <a:r>
              <a:rPr lang="en-US" dirty="0" err="1" smtClean="0"/>
              <a:t>dùng</a:t>
            </a:r>
            <a:r>
              <a:rPr lang="en-US" dirty="0" smtClean="0"/>
              <a:t> </a:t>
            </a:r>
            <a:r>
              <a:rPr lang="en-US" dirty="0" err="1" smtClean="0"/>
              <a:t>lệnh</a:t>
            </a:r>
            <a:r>
              <a:rPr lang="en-US" dirty="0" smtClean="0"/>
              <a:t> UPDATE </a:t>
            </a:r>
            <a:r>
              <a:rPr lang="en-US" dirty="0" err="1" smtClean="0"/>
              <a:t>như</a:t>
            </a:r>
            <a:r>
              <a:rPr lang="en-US" dirty="0" smtClean="0"/>
              <a:t> </a:t>
            </a:r>
            <a:r>
              <a:rPr lang="en-US" dirty="0" err="1" smtClean="0"/>
              <a:t>sau</a:t>
            </a:r>
            <a:r>
              <a:rPr lang="en-US" dirty="0" smtClean="0"/>
              <a:t>:</a:t>
            </a:r>
            <a:endParaRPr lang="en-US" dirty="0"/>
          </a:p>
          <a:p>
            <a:pPr marL="0" indent="0">
              <a:buNone/>
            </a:pPr>
            <a:r>
              <a:rPr lang="en-US" dirty="0" smtClean="0"/>
              <a:t> </a:t>
            </a:r>
            <a:r>
              <a:rPr lang="en-US" dirty="0"/>
              <a:t> </a:t>
            </a:r>
          </a:p>
          <a:p>
            <a:pPr marL="0" indent="0">
              <a:buNone/>
            </a:pPr>
            <a:r>
              <a:rPr lang="en-US" dirty="0" smtClean="0"/>
              <a:t>UPDATE &lt;NAME&gt;</a:t>
            </a:r>
            <a:endParaRPr lang="en-US" dirty="0"/>
          </a:p>
          <a:p>
            <a:pPr marL="0" indent="0">
              <a:buNone/>
            </a:pPr>
            <a:r>
              <a:rPr lang="en-US" dirty="0" smtClean="0"/>
              <a:t>SET (A1 = V1,...,AN = VN)</a:t>
            </a:r>
            <a:endParaRPr lang="en-US" dirty="0"/>
          </a:p>
          <a:p>
            <a:pPr marL="0" indent="0">
              <a:buNone/>
            </a:pPr>
            <a:r>
              <a:rPr lang="en-US" i="1" dirty="0" smtClean="0"/>
              <a:t>WHERE &lt;CONDITION&gt; ;</a:t>
            </a:r>
            <a:endParaRPr lang="en-US" dirty="0"/>
          </a:p>
          <a:p>
            <a:pPr marL="0" indent="0">
              <a:buNone/>
            </a:pPr>
            <a:r>
              <a:rPr lang="en-US" dirty="0" smtClean="0"/>
              <a:t> </a:t>
            </a:r>
            <a:endParaRPr lang="en-US" dirty="0"/>
          </a:p>
          <a:p>
            <a:pPr marL="0" indent="0">
              <a:buNone/>
            </a:pPr>
            <a:r>
              <a:rPr lang="en-US" dirty="0" err="1" smtClean="0"/>
              <a:t>Ví</a:t>
            </a:r>
            <a:r>
              <a:rPr lang="en-US" dirty="0" smtClean="0"/>
              <a:t> </a:t>
            </a:r>
            <a:r>
              <a:rPr lang="en-US" dirty="0" err="1" smtClean="0"/>
              <a:t>dụ</a:t>
            </a:r>
            <a:r>
              <a:rPr lang="en-US" dirty="0" smtClean="0"/>
              <a:t>: UPDATE PROVIDERS P</a:t>
            </a:r>
            <a:endParaRPr lang="en-US" dirty="0"/>
          </a:p>
          <a:p>
            <a:pPr marL="0" indent="0">
              <a:buNone/>
            </a:pPr>
            <a:r>
              <a:rPr lang="en-US" dirty="0" smtClean="0"/>
              <a:t>SET (P.TEL = 0000) </a:t>
            </a:r>
            <a:endParaRPr lang="en-US" dirty="0"/>
          </a:p>
          <a:p>
            <a:pPr marL="0" indent="0">
              <a:buNone/>
            </a:pPr>
            <a:r>
              <a:rPr lang="en-US" dirty="0" smtClean="0"/>
              <a:t> </a:t>
            </a:r>
            <a:endParaRPr lang="en-US" dirty="0"/>
          </a:p>
          <a:p>
            <a:pPr marL="0" indent="0">
              <a:buNone/>
            </a:pPr>
            <a:r>
              <a:rPr lang="en-US" dirty="0" err="1" smtClean="0"/>
              <a:t>Ví</a:t>
            </a:r>
            <a:r>
              <a:rPr lang="en-US" dirty="0" smtClean="0"/>
              <a:t> </a:t>
            </a:r>
            <a:r>
              <a:rPr lang="en-US" dirty="0" err="1" smtClean="0"/>
              <a:t>dụ</a:t>
            </a:r>
            <a:r>
              <a:rPr lang="en-US" dirty="0" smtClean="0"/>
              <a:t>: UPDATE PROVIDERS P</a:t>
            </a:r>
            <a:endParaRPr lang="en-US" dirty="0"/>
          </a:p>
          <a:p>
            <a:pPr marL="0" indent="0">
              <a:buNone/>
            </a:pPr>
            <a:r>
              <a:rPr lang="en-US" dirty="0" smtClean="0"/>
              <a:t>SET (P.TEL = 0000)</a:t>
            </a:r>
            <a:endParaRPr lang="en-US" dirty="0"/>
          </a:p>
          <a:p>
            <a:pPr marL="0" indent="0">
              <a:buNone/>
            </a:pPr>
            <a:r>
              <a:rPr lang="en-US" dirty="0" smtClean="0"/>
              <a:t>WHERE P.COD = 5</a:t>
            </a:r>
            <a:endParaRPr lang="en-US" dirty="0"/>
          </a:p>
          <a:p>
            <a:r>
              <a:rPr lang="en-US" dirty="0" err="1" smtClean="0"/>
              <a:t>Lệnh</a:t>
            </a:r>
            <a:r>
              <a:rPr lang="en-US" dirty="0" smtClean="0"/>
              <a:t> UPDATE </a:t>
            </a:r>
            <a:r>
              <a:rPr lang="en-US" dirty="0" err="1" smtClean="0"/>
              <a:t>sẽ</a:t>
            </a:r>
            <a:r>
              <a:rPr lang="en-US" dirty="0" smtClean="0"/>
              <a:t> </a:t>
            </a:r>
            <a:r>
              <a:rPr lang="en-US" dirty="0" err="1" smtClean="0"/>
              <a:t>giúp</a:t>
            </a:r>
            <a:r>
              <a:rPr lang="en-US" dirty="0" smtClean="0"/>
              <a:t> </a:t>
            </a:r>
            <a:r>
              <a:rPr lang="en-US" dirty="0" err="1" smtClean="0"/>
              <a:t>bạn</a:t>
            </a:r>
            <a:r>
              <a:rPr lang="en-US" dirty="0" smtClean="0"/>
              <a:t> </a:t>
            </a:r>
            <a:r>
              <a:rPr lang="en-US" dirty="0" err="1" smtClean="0"/>
              <a:t>mô</a:t>
            </a:r>
            <a:r>
              <a:rPr lang="en-US" dirty="0" smtClean="0"/>
              <a:t> </a:t>
            </a:r>
            <a:r>
              <a:rPr lang="en-US" dirty="0" err="1" smtClean="0"/>
              <a:t>tả</a:t>
            </a:r>
            <a:r>
              <a:rPr lang="en-US" dirty="0" smtClean="0"/>
              <a:t> </a:t>
            </a:r>
            <a:r>
              <a:rPr lang="en-US" dirty="0" err="1" smtClean="0"/>
              <a:t>bản</a:t>
            </a:r>
            <a:r>
              <a:rPr lang="en-US" dirty="0" smtClean="0"/>
              <a:t> </a:t>
            </a:r>
            <a:r>
              <a:rPr lang="en-US" dirty="0" err="1" smtClean="0"/>
              <a:t>ghi</a:t>
            </a:r>
            <a:r>
              <a:rPr lang="en-US" dirty="0" smtClean="0"/>
              <a:t> </a:t>
            </a:r>
            <a:r>
              <a:rPr lang="en-US" dirty="0" err="1" smtClean="0"/>
              <a:t>nào</a:t>
            </a:r>
            <a:r>
              <a:rPr lang="en-US" dirty="0" smtClean="0"/>
              <a:t> </a:t>
            </a:r>
            <a:r>
              <a:rPr lang="en-US" dirty="0" err="1" smtClean="0"/>
              <a:t>cần</a:t>
            </a:r>
            <a:r>
              <a:rPr lang="en-US" dirty="0" smtClean="0"/>
              <a:t> </a:t>
            </a:r>
            <a:r>
              <a:rPr lang="en-US" dirty="0" err="1" smtClean="0"/>
              <a:t>sửa</a:t>
            </a:r>
            <a:r>
              <a:rPr lang="en-US" dirty="0" smtClean="0"/>
              <a:t>. Trong </a:t>
            </a:r>
            <a:r>
              <a:rPr lang="en-US" dirty="0" err="1" smtClean="0"/>
              <a:t>ví</a:t>
            </a:r>
            <a:r>
              <a:rPr lang="en-US" dirty="0" smtClean="0"/>
              <a:t> </a:t>
            </a:r>
            <a:r>
              <a:rPr lang="en-US" dirty="0" err="1" smtClean="0"/>
              <a:t>dụ</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toàn</a:t>
            </a:r>
            <a:r>
              <a:rPr lang="en-US" dirty="0" smtClean="0"/>
              <a:t> </a:t>
            </a:r>
            <a:r>
              <a:rPr lang="en-US" dirty="0" err="1" smtClean="0"/>
              <a:t>bộ</a:t>
            </a:r>
            <a:r>
              <a:rPr lang="en-US" dirty="0" smtClean="0"/>
              <a:t> </a:t>
            </a:r>
            <a:r>
              <a:rPr lang="en-US" dirty="0" err="1" smtClean="0"/>
              <a:t>các</a:t>
            </a:r>
            <a:r>
              <a:rPr lang="en-US" dirty="0" smtClean="0"/>
              <a:t> </a:t>
            </a:r>
            <a:r>
              <a:rPr lang="en-US" dirty="0" err="1" smtClean="0"/>
              <a:t>bản</a:t>
            </a:r>
            <a:r>
              <a:rPr lang="en-US" dirty="0" smtClean="0"/>
              <a:t> </a:t>
            </a:r>
            <a:r>
              <a:rPr lang="en-US" dirty="0" err="1" smtClean="0"/>
              <a:t>ghi</a:t>
            </a:r>
            <a:r>
              <a:rPr lang="en-US" dirty="0" smtClean="0"/>
              <a:t> </a:t>
            </a:r>
            <a:r>
              <a:rPr lang="en-US" dirty="0" err="1" smtClean="0"/>
              <a:t>được</a:t>
            </a:r>
            <a:r>
              <a:rPr lang="en-US" dirty="0" smtClean="0"/>
              <a:t> </a:t>
            </a:r>
            <a:r>
              <a:rPr lang="en-US" dirty="0" err="1" smtClean="0"/>
              <a:t>cập</a:t>
            </a:r>
            <a:r>
              <a:rPr lang="en-US" dirty="0" smtClean="0"/>
              <a:t> </a:t>
            </a:r>
            <a:r>
              <a:rPr lang="en-US" dirty="0" err="1" smtClean="0"/>
              <a:t>nhật</a:t>
            </a:r>
            <a:r>
              <a:rPr lang="en-US" dirty="0" smtClean="0"/>
              <a:t>: </a:t>
            </a:r>
            <a:r>
              <a:rPr lang="en-US" dirty="0" err="1" smtClean="0"/>
              <a:t>giá</a:t>
            </a:r>
            <a:r>
              <a:rPr lang="en-US" dirty="0" smtClean="0"/>
              <a:t> </a:t>
            </a:r>
            <a:r>
              <a:rPr lang="en-US" dirty="0" err="1" smtClean="0"/>
              <a:t>trị</a:t>
            </a:r>
            <a:r>
              <a:rPr lang="en-US" dirty="0" smtClean="0"/>
              <a:t> 000 </a:t>
            </a:r>
            <a:r>
              <a:rPr lang="en-US" dirty="0" err="1" smtClean="0"/>
              <a:t>sẽ</a:t>
            </a:r>
            <a:r>
              <a:rPr lang="en-US" dirty="0" smtClean="0"/>
              <a:t> </a:t>
            </a:r>
            <a:r>
              <a:rPr lang="en-US" dirty="0" err="1" smtClean="0"/>
              <a:t>được</a:t>
            </a:r>
            <a:r>
              <a:rPr lang="en-US" dirty="0" smtClean="0"/>
              <a:t> </a:t>
            </a:r>
            <a:r>
              <a:rPr lang="en-US" dirty="0" err="1" smtClean="0"/>
              <a:t>cài</a:t>
            </a:r>
            <a:r>
              <a:rPr lang="en-US" dirty="0" smtClean="0"/>
              <a:t> </a:t>
            </a:r>
            <a:r>
              <a:rPr lang="en-US" dirty="0" err="1" smtClean="0"/>
              <a:t>cho</a:t>
            </a:r>
            <a:r>
              <a:rPr lang="en-US" dirty="0" smtClean="0"/>
              <a:t> </a:t>
            </a:r>
            <a:r>
              <a:rPr lang="en-US" dirty="0" err="1" smtClean="0"/>
              <a:t>toàn</a:t>
            </a:r>
            <a:r>
              <a:rPr lang="en-US" dirty="0" smtClean="0"/>
              <a:t> </a:t>
            </a:r>
            <a:r>
              <a:rPr lang="en-US" dirty="0" err="1" smtClean="0"/>
              <a:t>bộ</a:t>
            </a:r>
            <a:r>
              <a:rPr lang="en-US" dirty="0" smtClean="0"/>
              <a:t> </a:t>
            </a:r>
            <a:r>
              <a:rPr lang="en-US" dirty="0" err="1" smtClean="0"/>
              <a:t>số</a:t>
            </a:r>
            <a:r>
              <a:rPr lang="en-US" dirty="0" smtClean="0"/>
              <a:t> phone trong </a:t>
            </a:r>
            <a:r>
              <a:rPr lang="en-US" dirty="0" err="1" smtClean="0"/>
              <a:t>bảng</a:t>
            </a:r>
            <a:r>
              <a:rPr lang="en-US" dirty="0" smtClean="0"/>
              <a:t>. Trong </a:t>
            </a:r>
            <a:r>
              <a:rPr lang="en-US" dirty="0" err="1" smtClean="0"/>
              <a:t>ví</a:t>
            </a:r>
            <a:r>
              <a:rPr lang="en-US" dirty="0" smtClean="0"/>
              <a:t> </a:t>
            </a:r>
            <a:r>
              <a:rPr lang="en-US" dirty="0" err="1" smtClean="0"/>
              <a:t>dụ</a:t>
            </a:r>
            <a:r>
              <a:rPr lang="en-US" dirty="0" smtClean="0"/>
              <a:t> 2, </a:t>
            </a:r>
            <a:r>
              <a:rPr lang="en-US" dirty="0" err="1" smtClean="0"/>
              <a:t>chỉ</a:t>
            </a:r>
            <a:r>
              <a:rPr lang="en-US" dirty="0" smtClean="0"/>
              <a:t> </a:t>
            </a:r>
            <a:r>
              <a:rPr lang="en-US" dirty="0" err="1" smtClean="0"/>
              <a:t>các</a:t>
            </a:r>
            <a:r>
              <a:rPr lang="en-US" dirty="0" smtClean="0"/>
              <a:t> </a:t>
            </a:r>
            <a:r>
              <a:rPr lang="en-US" dirty="0" err="1" smtClean="0"/>
              <a:t>cột</a:t>
            </a:r>
            <a:r>
              <a:rPr lang="en-US" dirty="0" smtClean="0"/>
              <a:t> provider </a:t>
            </a:r>
            <a:r>
              <a:rPr lang="en-US" dirty="0" err="1" smtClean="0"/>
              <a:t>có</a:t>
            </a:r>
            <a:r>
              <a:rPr lang="en-US" dirty="0" smtClean="0"/>
              <a:t> code 5 </a:t>
            </a:r>
            <a:r>
              <a:rPr lang="en-US" dirty="0" err="1" smtClean="0"/>
              <a:t>sẽ</a:t>
            </a:r>
            <a:r>
              <a:rPr lang="en-US" dirty="0" smtClean="0"/>
              <a:t> </a:t>
            </a:r>
            <a:r>
              <a:rPr lang="en-US" dirty="0" err="1" smtClean="0"/>
              <a:t>được</a:t>
            </a:r>
            <a:r>
              <a:rPr lang="en-US" dirty="0" smtClean="0"/>
              <a:t> </a:t>
            </a:r>
            <a:r>
              <a:rPr lang="en-US" dirty="0" err="1" smtClean="0"/>
              <a:t>cập</a:t>
            </a:r>
            <a:r>
              <a:rPr lang="en-US" dirty="0" smtClean="0"/>
              <a:t> </a:t>
            </a:r>
            <a:r>
              <a:rPr lang="en-US" dirty="0" err="1" smtClean="0"/>
              <a:t>nhật</a:t>
            </a:r>
            <a:r>
              <a:rPr lang="en-US" dirty="0" smtClean="0"/>
              <a:t>. </a:t>
            </a:r>
            <a:endParaRPr lang="en-US" dirty="0"/>
          </a:p>
        </p:txBody>
      </p:sp>
    </p:spTree>
    <p:extLst>
      <p:ext uri="{BB962C8B-B14F-4D97-AF65-F5344CB8AC3E}">
        <p14:creationId xmlns:p14="http://schemas.microsoft.com/office/powerpoint/2010/main" val="1308423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DELETE</a:t>
            </a:r>
            <a:endParaRPr lang="en-US" dirty="0"/>
          </a:p>
        </p:txBody>
      </p:sp>
      <p:sp>
        <p:nvSpPr>
          <p:cNvPr id="3" name="Marcador de contenido 2"/>
          <p:cNvSpPr>
            <a:spLocks noGrp="1"/>
          </p:cNvSpPr>
          <p:nvPr>
            <p:ph idx="1"/>
          </p:nvPr>
        </p:nvSpPr>
        <p:spPr/>
        <p:txBody>
          <a:bodyPr>
            <a:normAutofit fontScale="70000" lnSpcReduction="20000"/>
          </a:bodyPr>
          <a:lstStyle/>
          <a:p>
            <a:r>
              <a:rPr lang="en-US" dirty="0" err="1" smtClean="0"/>
              <a:t>Bạn</a:t>
            </a:r>
            <a:r>
              <a:rPr lang="en-US" dirty="0" smtClean="0"/>
              <a:t> </a:t>
            </a:r>
            <a:r>
              <a:rPr lang="en-US" dirty="0" err="1" smtClean="0"/>
              <a:t>cần</a:t>
            </a:r>
            <a:r>
              <a:rPr lang="en-US" dirty="0" smtClean="0"/>
              <a:t> </a:t>
            </a:r>
            <a:r>
              <a:rPr lang="en-US" dirty="0" err="1" smtClean="0"/>
              <a:t>xóa</a:t>
            </a:r>
            <a:r>
              <a:rPr lang="en-US" dirty="0" smtClean="0"/>
              <a:t> </a:t>
            </a:r>
            <a:r>
              <a:rPr lang="en-US" dirty="0" err="1" smtClean="0"/>
              <a:t>bản</a:t>
            </a:r>
            <a:r>
              <a:rPr lang="en-US" dirty="0" smtClean="0"/>
              <a:t> </a:t>
            </a:r>
            <a:r>
              <a:rPr lang="en-US" dirty="0" err="1" smtClean="0"/>
              <a:t>ghi</a:t>
            </a:r>
            <a:r>
              <a:rPr lang="en-US" dirty="0" smtClean="0"/>
              <a:t>, </a:t>
            </a:r>
            <a:r>
              <a:rPr lang="en-US" dirty="0" err="1" smtClean="0"/>
              <a:t>bạn</a:t>
            </a:r>
            <a:r>
              <a:rPr lang="en-US" dirty="0" smtClean="0"/>
              <a:t> </a:t>
            </a:r>
            <a:r>
              <a:rPr lang="en-US" dirty="0" err="1" smtClean="0"/>
              <a:t>chỉ</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là</a:t>
            </a:r>
            <a:r>
              <a:rPr lang="en-US" dirty="0" smtClean="0"/>
              <a:t> </a:t>
            </a:r>
            <a:r>
              <a:rPr lang="en-US" dirty="0" err="1" smtClean="0"/>
              <a:t>lập</a:t>
            </a:r>
            <a:r>
              <a:rPr lang="en-US" dirty="0" smtClean="0"/>
              <a:t> </a:t>
            </a:r>
            <a:r>
              <a:rPr lang="en-US" dirty="0" err="1" smtClean="0"/>
              <a:t>lệnh</a:t>
            </a:r>
            <a:r>
              <a:rPr lang="en-US" dirty="0" smtClean="0"/>
              <a:t> DELETE </a:t>
            </a:r>
            <a:r>
              <a:rPr lang="en-US" dirty="0" err="1" smtClean="0"/>
              <a:t>như</a:t>
            </a:r>
            <a:r>
              <a:rPr lang="en-US" dirty="0" smtClean="0"/>
              <a:t> </a:t>
            </a:r>
            <a:r>
              <a:rPr lang="en-US" dirty="0" err="1" smtClean="0"/>
              <a:t>sau</a:t>
            </a:r>
            <a:r>
              <a:rPr lang="en-US" dirty="0" smtClean="0"/>
              <a:t>:</a:t>
            </a:r>
            <a:endParaRPr lang="en-US" dirty="0"/>
          </a:p>
          <a:p>
            <a:pPr marL="0" indent="0">
              <a:buNone/>
            </a:pPr>
            <a:r>
              <a:rPr lang="en-US" dirty="0"/>
              <a:t> </a:t>
            </a:r>
          </a:p>
          <a:p>
            <a:pPr marL="0" indent="0">
              <a:buNone/>
            </a:pPr>
            <a:r>
              <a:rPr lang="en-US" dirty="0" smtClean="0"/>
              <a:t>DELETE FROM &lt;NAME&gt;</a:t>
            </a:r>
            <a:endParaRPr lang="en-US" dirty="0"/>
          </a:p>
          <a:p>
            <a:pPr marL="0" indent="0">
              <a:buNone/>
            </a:pPr>
            <a:r>
              <a:rPr lang="en-US" i="1" dirty="0" smtClean="0"/>
              <a:t>WHERE &lt;CONDITION&gt; ;</a:t>
            </a:r>
            <a:endParaRPr lang="en-US" dirty="0"/>
          </a:p>
          <a:p>
            <a:pPr marL="0" indent="0">
              <a:buNone/>
            </a:pPr>
            <a:r>
              <a:rPr lang="en-US" dirty="0" smtClean="0"/>
              <a:t> </a:t>
            </a:r>
            <a:endParaRPr lang="en-US" dirty="0"/>
          </a:p>
          <a:p>
            <a:pPr marL="0" indent="0">
              <a:buNone/>
            </a:pPr>
            <a:r>
              <a:rPr lang="en-US" dirty="0" err="1" smtClean="0"/>
              <a:t>Ví</a:t>
            </a:r>
            <a:r>
              <a:rPr lang="en-US" dirty="0" smtClean="0"/>
              <a:t> </a:t>
            </a:r>
            <a:r>
              <a:rPr lang="en-US" dirty="0" err="1" smtClean="0"/>
              <a:t>dụ</a:t>
            </a:r>
            <a:r>
              <a:rPr lang="en-US" dirty="0" smtClean="0"/>
              <a:t>: DELETE FROM PROVIDERS P</a:t>
            </a:r>
            <a:endParaRPr lang="en-US" dirty="0"/>
          </a:p>
          <a:p>
            <a:pPr marL="0" indent="0">
              <a:buNone/>
            </a:pPr>
            <a:r>
              <a:rPr lang="en-US" dirty="0" smtClean="0"/>
              <a:t>WHERE P.COD = 5;</a:t>
            </a:r>
            <a:endParaRPr lang="en-US" dirty="0"/>
          </a:p>
          <a:p>
            <a:pPr marL="0" indent="0">
              <a:buNone/>
            </a:pPr>
            <a:r>
              <a:rPr lang="en-US" dirty="0" smtClean="0"/>
              <a:t> </a:t>
            </a:r>
            <a:endParaRPr lang="en-US" dirty="0"/>
          </a:p>
          <a:p>
            <a:r>
              <a:rPr lang="en-US" dirty="0" smtClean="0"/>
              <a:t>Trong </a:t>
            </a:r>
            <a:r>
              <a:rPr lang="en-US" dirty="0" err="1" smtClean="0"/>
              <a:t>ví</a:t>
            </a:r>
            <a:r>
              <a:rPr lang="en-US" dirty="0" smtClean="0"/>
              <a:t> </a:t>
            </a:r>
            <a:r>
              <a:rPr lang="en-US" dirty="0" err="1" smtClean="0"/>
              <a:t>dụ</a:t>
            </a:r>
            <a:r>
              <a:rPr lang="en-US" dirty="0" smtClean="0"/>
              <a:t> </a:t>
            </a:r>
            <a:r>
              <a:rPr lang="en-US" dirty="0" err="1" smtClean="0"/>
              <a:t>này</a:t>
            </a:r>
            <a:r>
              <a:rPr lang="en-US" dirty="0" smtClean="0"/>
              <a:t>, </a:t>
            </a:r>
            <a:r>
              <a:rPr lang="en-US" dirty="0" err="1" smtClean="0"/>
              <a:t>bản</a:t>
            </a:r>
            <a:r>
              <a:rPr lang="en-US" dirty="0" smtClean="0"/>
              <a:t> </a:t>
            </a:r>
            <a:r>
              <a:rPr lang="en-US" dirty="0" err="1" smtClean="0"/>
              <a:t>ghi</a:t>
            </a:r>
            <a:r>
              <a:rPr lang="en-US" dirty="0" smtClean="0"/>
              <a:t> </a:t>
            </a:r>
            <a:r>
              <a:rPr lang="en-US" dirty="0" err="1" smtClean="0"/>
              <a:t>bị</a:t>
            </a:r>
            <a:r>
              <a:rPr lang="en-US" dirty="0" smtClean="0"/>
              <a:t> </a:t>
            </a:r>
            <a:r>
              <a:rPr lang="en-US" dirty="0" err="1" smtClean="0"/>
              <a:t>xóa</a:t>
            </a:r>
            <a:r>
              <a:rPr lang="en-US" dirty="0" smtClean="0"/>
              <a:t> </a:t>
            </a:r>
            <a:r>
              <a:rPr lang="en-US" dirty="0" err="1" smtClean="0"/>
              <a:t>là</a:t>
            </a:r>
            <a:r>
              <a:rPr lang="en-US" dirty="0" smtClean="0"/>
              <a:t> </a:t>
            </a:r>
            <a:r>
              <a:rPr lang="en-US" dirty="0" err="1" smtClean="0"/>
              <a:t>các</a:t>
            </a:r>
            <a:r>
              <a:rPr lang="en-US" dirty="0" smtClean="0"/>
              <a:t> </a:t>
            </a:r>
            <a:r>
              <a:rPr lang="en-US" dirty="0" err="1" smtClean="0"/>
              <a:t>cột</a:t>
            </a:r>
            <a:r>
              <a:rPr lang="en-US" dirty="0" smtClean="0"/>
              <a:t> provider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5. </a:t>
            </a:r>
            <a:r>
              <a:rPr lang="en-US" dirty="0" err="1" smtClean="0"/>
              <a:t>Nếu</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xóa</a:t>
            </a:r>
            <a:r>
              <a:rPr lang="en-US" dirty="0" smtClean="0"/>
              <a:t> </a:t>
            </a:r>
            <a:r>
              <a:rPr lang="en-US" dirty="0" err="1" smtClean="0"/>
              <a:t>toàn</a:t>
            </a:r>
            <a:r>
              <a:rPr lang="en-US" dirty="0" smtClean="0"/>
              <a:t> </a:t>
            </a:r>
            <a:r>
              <a:rPr lang="en-US" dirty="0" err="1" smtClean="0"/>
              <a:t>bộ</a:t>
            </a:r>
            <a:r>
              <a:rPr lang="en-US" dirty="0" smtClean="0"/>
              <a:t> thông tin </a:t>
            </a:r>
            <a:r>
              <a:rPr lang="en-US" dirty="0" err="1" smtClean="0"/>
              <a:t>được</a:t>
            </a:r>
            <a:r>
              <a:rPr lang="en-US" dirty="0" smtClean="0"/>
              <a:t> </a:t>
            </a:r>
            <a:r>
              <a:rPr lang="en-US" dirty="0" err="1" smtClean="0"/>
              <a:t>cho</a:t>
            </a:r>
            <a:r>
              <a:rPr lang="en-US" dirty="0" smtClean="0"/>
              <a:t> trong </a:t>
            </a:r>
            <a:r>
              <a:rPr lang="en-US" dirty="0" err="1" smtClean="0"/>
              <a:t>bảng</a:t>
            </a:r>
            <a:r>
              <a:rPr lang="en-US" dirty="0" smtClean="0"/>
              <a:t>, </a:t>
            </a:r>
            <a:r>
              <a:rPr lang="en-US" dirty="0" err="1" smtClean="0"/>
              <a:t>bạn</a:t>
            </a:r>
            <a:r>
              <a:rPr lang="en-US" dirty="0" smtClean="0"/>
              <a:t> </a:t>
            </a:r>
            <a:r>
              <a:rPr lang="en-US" dirty="0" err="1" smtClean="0"/>
              <a:t>chỉ</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là</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câu</a:t>
            </a:r>
            <a:r>
              <a:rPr lang="en-US" dirty="0" smtClean="0"/>
              <a:t> </a:t>
            </a:r>
            <a:r>
              <a:rPr lang="en-US" dirty="0" err="1" smtClean="0"/>
              <a:t>lệnh</a:t>
            </a:r>
            <a:r>
              <a:rPr lang="en-US" dirty="0" smtClean="0"/>
              <a:t> DELETE FROM PROVIDERS. </a:t>
            </a:r>
            <a:r>
              <a:rPr lang="en-US" dirty="0" err="1" smtClean="0"/>
              <a:t>Nhưng</a:t>
            </a:r>
            <a:r>
              <a:rPr lang="en-US" dirty="0" smtClean="0"/>
              <a:t> </a:t>
            </a:r>
            <a:r>
              <a:rPr lang="en-US" dirty="0" err="1" smtClean="0"/>
              <a:t>lời</a:t>
            </a:r>
            <a:r>
              <a:rPr lang="en-US" dirty="0" smtClean="0"/>
              <a:t> </a:t>
            </a:r>
            <a:r>
              <a:rPr lang="en-US" dirty="0" err="1" smtClean="0"/>
              <a:t>khuyên</a:t>
            </a:r>
            <a:r>
              <a:rPr lang="en-US" dirty="0" smtClean="0"/>
              <a:t> </a:t>
            </a:r>
            <a:r>
              <a:rPr lang="en-US" dirty="0" err="1" smtClean="0"/>
              <a:t>là</a:t>
            </a:r>
            <a:r>
              <a:rPr lang="en-US" dirty="0" smtClean="0"/>
              <a:t> </a:t>
            </a:r>
            <a:r>
              <a:rPr lang="en-US" dirty="0" err="1" smtClean="0"/>
              <a:t>không</a:t>
            </a:r>
            <a:r>
              <a:rPr lang="en-US" dirty="0" smtClean="0"/>
              <a:t> </a:t>
            </a:r>
            <a:r>
              <a:rPr lang="en-US" dirty="0" err="1" smtClean="0"/>
              <a:t>nên</a:t>
            </a:r>
            <a:r>
              <a:rPr lang="en-US" dirty="0" smtClean="0"/>
              <a:t> </a:t>
            </a:r>
            <a:r>
              <a:rPr lang="en-US" dirty="0" err="1" smtClean="0"/>
              <a:t>dùng</a:t>
            </a:r>
            <a:r>
              <a:rPr lang="en-US" dirty="0" smtClean="0"/>
              <a:t> </a:t>
            </a:r>
            <a:r>
              <a:rPr lang="en-US" dirty="0" err="1" smtClean="0"/>
              <a:t>lệnh</a:t>
            </a:r>
            <a:r>
              <a:rPr lang="en-US" dirty="0" smtClean="0"/>
              <a:t> </a:t>
            </a:r>
            <a:r>
              <a:rPr lang="en-US" dirty="0" err="1" smtClean="0"/>
              <a:t>này</a:t>
            </a:r>
            <a:r>
              <a:rPr lang="en-US" dirty="0" smtClean="0"/>
              <a:t>. </a:t>
            </a:r>
            <a:endParaRPr lang="en-US" dirty="0"/>
          </a:p>
        </p:txBody>
      </p:sp>
    </p:spTree>
    <p:extLst>
      <p:ext uri="{BB962C8B-B14F-4D97-AF65-F5344CB8AC3E}">
        <p14:creationId xmlns:p14="http://schemas.microsoft.com/office/powerpoint/2010/main" val="2236117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a:t>
            </a:r>
            <a:r>
              <a:rPr lang="en-US" dirty="0" err="1" smtClean="0"/>
              <a:t>tính</a:t>
            </a:r>
            <a:r>
              <a:rPr lang="en-US" dirty="0" smtClean="0"/>
              <a:t> </a:t>
            </a:r>
            <a:r>
              <a:rPr lang="en-US" dirty="0" err="1" smtClean="0"/>
              <a:t>ổn</a:t>
            </a:r>
            <a:r>
              <a:rPr lang="en-US" dirty="0" smtClean="0"/>
              <a:t> </a:t>
            </a:r>
            <a:r>
              <a:rPr lang="en-US" dirty="0" err="1" smtClean="0"/>
              <a:t>định</a:t>
            </a:r>
            <a:r>
              <a:rPr lang="en-US" dirty="0" smtClean="0"/>
              <a:t> – Persistent</a:t>
            </a:r>
            <a:br>
              <a:rPr lang="en-US" dirty="0" smtClean="0"/>
            </a:br>
            <a:r>
              <a:rPr lang="en-US" dirty="0" smtClean="0"/>
              <a:t>(</a:t>
            </a:r>
            <a:r>
              <a:rPr lang="en-US" dirty="0" err="1" smtClean="0"/>
              <a:t>lưu</a:t>
            </a:r>
            <a:r>
              <a:rPr lang="en-US" dirty="0" smtClean="0"/>
              <a:t> </a:t>
            </a:r>
            <a:r>
              <a:rPr lang="en-US" dirty="0" err="1" smtClean="0"/>
              <a:t>quang</a:t>
            </a:r>
            <a:r>
              <a:rPr lang="en-US" dirty="0" smtClean="0"/>
              <a:t>)</a:t>
            </a:r>
            <a:endParaRPr lang="en-US" dirty="0"/>
          </a:p>
        </p:txBody>
      </p:sp>
      <p:sp>
        <p:nvSpPr>
          <p:cNvPr id="3" name="Marcador de contenido 2"/>
          <p:cNvSpPr>
            <a:spLocks noGrp="1"/>
          </p:cNvSpPr>
          <p:nvPr>
            <p:ph idx="1"/>
          </p:nvPr>
        </p:nvSpPr>
        <p:spPr/>
        <p:txBody>
          <a:bodyPr>
            <a:normAutofit/>
          </a:bodyPr>
          <a:lstStyle/>
          <a:p>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trăn</a:t>
            </a:r>
            <a:r>
              <a:rPr lang="en-US" dirty="0" smtClean="0"/>
              <a:t> </a:t>
            </a:r>
            <a:r>
              <a:rPr lang="en-US" dirty="0" err="1" smtClean="0"/>
              <a:t>trở</a:t>
            </a:r>
            <a:r>
              <a:rPr lang="en-US" dirty="0" smtClean="0"/>
              <a:t> </a:t>
            </a:r>
            <a:r>
              <a:rPr lang="en-US" dirty="0" err="1" smtClean="0"/>
              <a:t>về</a:t>
            </a:r>
            <a:r>
              <a:rPr lang="en-US" dirty="0" smtClean="0"/>
              <a:t> </a:t>
            </a:r>
            <a:r>
              <a:rPr lang="en-US" dirty="0" err="1" smtClean="0"/>
              <a:t>cách</a:t>
            </a:r>
            <a:r>
              <a:rPr lang="en-US" dirty="0" smtClean="0"/>
              <a:t> </a:t>
            </a:r>
            <a:r>
              <a:rPr lang="en-US" dirty="0" err="1" smtClean="0"/>
              <a:t>thức</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chạy</a:t>
            </a:r>
            <a:r>
              <a:rPr lang="en-US" dirty="0" smtClean="0"/>
              <a:t> </a:t>
            </a:r>
            <a:r>
              <a:rPr lang="en-US" dirty="0" err="1" smtClean="0"/>
              <a:t>hoặc</a:t>
            </a:r>
            <a:r>
              <a:rPr lang="en-US" dirty="0" smtClean="0"/>
              <a:t> </a:t>
            </a:r>
            <a:r>
              <a:rPr lang="en-US" dirty="0" err="1" smtClean="0"/>
              <a:t>điều</a:t>
            </a:r>
            <a:r>
              <a:rPr lang="en-US" dirty="0" smtClean="0"/>
              <a:t> </a:t>
            </a:r>
            <a:r>
              <a:rPr lang="en-US" dirty="0" err="1" smtClean="0"/>
              <a:t>gì</a:t>
            </a:r>
            <a:r>
              <a:rPr lang="en-US" dirty="0" smtClean="0"/>
              <a:t> </a:t>
            </a:r>
            <a:r>
              <a:rPr lang="en-US" dirty="0" err="1" smtClean="0"/>
              <a:t>xảy</a:t>
            </a:r>
            <a:r>
              <a:rPr lang="en-US" dirty="0" smtClean="0"/>
              <a:t> </a:t>
            </a:r>
            <a:r>
              <a:rPr lang="en-US" dirty="0" err="1" smtClean="0"/>
              <a:t>ra</a:t>
            </a:r>
            <a:r>
              <a:rPr lang="en-US" dirty="0" smtClean="0"/>
              <a:t> </a:t>
            </a:r>
            <a:r>
              <a:rPr lang="en-US" dirty="0" err="1" smtClean="0"/>
              <a:t>với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khi</a:t>
            </a:r>
            <a:r>
              <a:rPr lang="en-US" dirty="0" smtClean="0"/>
              <a:t> </a:t>
            </a:r>
            <a:r>
              <a:rPr lang="en-US" dirty="0" err="1" smtClean="0"/>
              <a:t>bạn</a:t>
            </a:r>
            <a:r>
              <a:rPr lang="en-US" dirty="0" smtClean="0"/>
              <a:t> </a:t>
            </a:r>
            <a:r>
              <a:rPr lang="en-US" dirty="0" err="1" smtClean="0"/>
              <a:t>đóng</a:t>
            </a:r>
            <a:r>
              <a:rPr lang="en-US" dirty="0" smtClean="0"/>
              <a:t> </a:t>
            </a:r>
            <a:r>
              <a:rPr lang="en-US" dirty="0" err="1" smtClean="0"/>
              <a:t>máy</a:t>
            </a:r>
            <a:r>
              <a:rPr lang="en-US" dirty="0" smtClean="0"/>
              <a:t> </a:t>
            </a:r>
            <a:r>
              <a:rPr lang="en-US" dirty="0" err="1" smtClean="0"/>
              <a:t>tính</a:t>
            </a:r>
            <a:r>
              <a:rPr lang="en-US" dirty="0" smtClean="0"/>
              <a:t>. </a:t>
            </a:r>
            <a:r>
              <a:rPr lang="en-US" dirty="0" err="1" smtClean="0"/>
              <a:t>Hoặc</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nghĩ</a:t>
            </a:r>
            <a:r>
              <a:rPr lang="en-US" dirty="0" smtClean="0"/>
              <a:t> </a:t>
            </a:r>
            <a:r>
              <a:rPr lang="en-US" dirty="0" err="1" smtClean="0"/>
              <a:t>ngợi</a:t>
            </a:r>
            <a:r>
              <a:rPr lang="en-US" dirty="0" smtClean="0"/>
              <a:t>  </a:t>
            </a:r>
            <a:r>
              <a:rPr lang="en-US" dirty="0" err="1" smtClean="0"/>
              <a:t>về</a:t>
            </a:r>
            <a:r>
              <a:rPr lang="en-US" dirty="0" smtClean="0"/>
              <a:t> </a:t>
            </a:r>
            <a:r>
              <a:rPr lang="en-US" dirty="0" err="1" smtClean="0"/>
              <a:t>việc</a:t>
            </a:r>
            <a:r>
              <a:rPr lang="en-US" dirty="0" smtClean="0"/>
              <a:t> </a:t>
            </a:r>
            <a:r>
              <a:rPr lang="en-US" dirty="0" err="1" smtClean="0"/>
              <a:t>tiếp</a:t>
            </a:r>
            <a:r>
              <a:rPr lang="en-US" dirty="0" smtClean="0"/>
              <a:t> </a:t>
            </a:r>
            <a:r>
              <a:rPr lang="en-US" dirty="0" err="1" smtClean="0"/>
              <a:t>tục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khi</a:t>
            </a:r>
            <a:r>
              <a:rPr lang="en-US" dirty="0" smtClean="0"/>
              <a:t> </a:t>
            </a:r>
            <a:r>
              <a:rPr lang="en-US" dirty="0" err="1" smtClean="0"/>
              <a:t>bạn</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lại</a:t>
            </a:r>
            <a:r>
              <a:rPr lang="en-US" dirty="0" smtClean="0"/>
              <a:t> </a:t>
            </a:r>
            <a:r>
              <a:rPr lang="en-US" dirty="0" err="1" smtClean="0"/>
              <a:t>máy</a:t>
            </a:r>
            <a:r>
              <a:rPr lang="en-US" dirty="0" smtClean="0"/>
              <a:t> </a:t>
            </a:r>
            <a:r>
              <a:rPr lang="en-US" dirty="0" err="1" smtClean="0"/>
              <a:t>tính</a:t>
            </a:r>
            <a:r>
              <a:rPr lang="en-US" dirty="0" smtClean="0"/>
              <a:t> </a:t>
            </a:r>
            <a:r>
              <a:rPr lang="en-US" dirty="0" err="1" smtClean="0"/>
              <a:t>hoặc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Chắc</a:t>
            </a:r>
            <a:r>
              <a:rPr lang="en-US" dirty="0" smtClean="0"/>
              <a:t> </a:t>
            </a:r>
            <a:r>
              <a:rPr lang="en-US" dirty="0" err="1" smtClean="0"/>
              <a:t>chắn</a:t>
            </a:r>
            <a:r>
              <a:rPr lang="en-US" dirty="0" smtClean="0"/>
              <a:t> </a:t>
            </a:r>
            <a:r>
              <a:rPr lang="en-US" dirty="0" err="1" smtClean="0"/>
              <a:t>rồi</a:t>
            </a:r>
            <a:r>
              <a:rPr lang="en-US" dirty="0" smtClean="0"/>
              <a:t>, </a:t>
            </a:r>
            <a:r>
              <a:rPr lang="en-US" dirty="0" err="1" smtClean="0"/>
              <a:t>bạn</a:t>
            </a:r>
            <a:r>
              <a:rPr lang="en-US" dirty="0" smtClean="0"/>
              <a:t> </a:t>
            </a:r>
            <a:r>
              <a:rPr lang="en-US" dirty="0" err="1" smtClean="0"/>
              <a:t>không</a:t>
            </a:r>
            <a:r>
              <a:rPr lang="en-US" dirty="0" smtClean="0"/>
              <a:t> </a:t>
            </a:r>
            <a:r>
              <a:rPr lang="en-US" dirty="0" err="1" smtClean="0"/>
              <a:t>muốn</a:t>
            </a:r>
            <a:r>
              <a:rPr lang="en-US" dirty="0" smtClean="0"/>
              <a:t> </a:t>
            </a:r>
            <a:r>
              <a:rPr lang="en-US" dirty="0" err="1" smtClean="0"/>
              <a:t>phải</a:t>
            </a:r>
            <a:r>
              <a:rPr lang="en-US" dirty="0" smtClean="0"/>
              <a:t> </a:t>
            </a:r>
            <a:r>
              <a:rPr lang="en-US" dirty="0" err="1" smtClean="0"/>
              <a:t>giới</a:t>
            </a:r>
            <a:r>
              <a:rPr lang="en-US" dirty="0" smtClean="0"/>
              <a:t> </a:t>
            </a:r>
            <a:r>
              <a:rPr lang="en-US" dirty="0" err="1" smtClean="0"/>
              <a:t>thiệu</a:t>
            </a:r>
            <a:r>
              <a:rPr lang="en-US" dirty="0" smtClean="0"/>
              <a:t> </a:t>
            </a:r>
            <a:r>
              <a:rPr lang="en-US" dirty="0" err="1" smtClean="0"/>
              <a:t>lại</a:t>
            </a:r>
            <a:r>
              <a:rPr lang="en-US" dirty="0" smtClean="0"/>
              <a:t> </a:t>
            </a:r>
            <a:r>
              <a:rPr lang="en-US" dirty="0" err="1" smtClean="0"/>
              <a:t>toàn</a:t>
            </a:r>
            <a:r>
              <a:rPr lang="en-US" dirty="0" smtClean="0"/>
              <a:t> </a:t>
            </a:r>
            <a:r>
              <a:rPr lang="en-US" dirty="0" err="1" smtClean="0"/>
              <a:t>bộ</a:t>
            </a:r>
            <a:r>
              <a:rPr lang="en-US" dirty="0" smtClean="0"/>
              <a:t> thông tin </a:t>
            </a:r>
            <a:r>
              <a:rPr lang="en-US" dirty="0" err="1" smtClean="0"/>
              <a:t>mà</a:t>
            </a:r>
            <a:r>
              <a:rPr lang="en-US" dirty="0" smtClean="0"/>
              <a:t> </a:t>
            </a:r>
            <a:r>
              <a:rPr lang="en-US" dirty="0" err="1" smtClean="0"/>
              <a:t>bạn</a:t>
            </a:r>
            <a:r>
              <a:rPr lang="en-US" dirty="0" smtClean="0"/>
              <a:t> </a:t>
            </a:r>
            <a:r>
              <a:rPr lang="en-US" dirty="0" err="1" smtClean="0"/>
              <a:t>đã</a:t>
            </a:r>
            <a:r>
              <a:rPr lang="en-US" dirty="0" smtClean="0"/>
              <a:t> </a:t>
            </a:r>
            <a:r>
              <a:rPr lang="en-US" dirty="0" err="1" smtClean="0"/>
              <a:t>khai</a:t>
            </a:r>
            <a:r>
              <a:rPr lang="en-US" dirty="0" smtClean="0"/>
              <a:t> báo. </a:t>
            </a:r>
            <a:endParaRPr lang="en-US" dirty="0"/>
          </a:p>
        </p:txBody>
      </p:sp>
    </p:spTree>
    <p:extLst>
      <p:ext uri="{BB962C8B-B14F-4D97-AF65-F5344CB8AC3E}">
        <p14:creationId xmlns:p14="http://schemas.microsoft.com/office/powerpoint/2010/main" val="3799200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SELECT</a:t>
            </a:r>
            <a:endParaRPr lang="en-US" dirty="0"/>
          </a:p>
        </p:txBody>
      </p:sp>
      <p:sp>
        <p:nvSpPr>
          <p:cNvPr id="3" name="Marcador de contenido 2"/>
          <p:cNvSpPr>
            <a:spLocks noGrp="1"/>
          </p:cNvSpPr>
          <p:nvPr>
            <p:ph idx="1"/>
          </p:nvPr>
        </p:nvSpPr>
        <p:spPr/>
        <p:txBody>
          <a:bodyPr>
            <a:normAutofit fontScale="55000" lnSpcReduction="20000"/>
          </a:bodyPr>
          <a:lstStyle/>
          <a:p>
            <a:r>
              <a:rPr lang="en-US" dirty="0" err="1" smtClean="0"/>
              <a:t>Nếu</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lấy</a:t>
            </a:r>
            <a:r>
              <a:rPr lang="en-US" dirty="0" smtClean="0"/>
              <a:t> </a:t>
            </a:r>
            <a:r>
              <a:rPr lang="en-US" dirty="0" err="1" smtClean="0"/>
              <a:t>danh</a:t>
            </a:r>
            <a:r>
              <a:rPr lang="en-US" dirty="0" smtClean="0"/>
              <a:t> sách </a:t>
            </a:r>
            <a:r>
              <a:rPr lang="en-US" dirty="0" err="1" smtClean="0"/>
              <a:t>các</a:t>
            </a:r>
            <a:r>
              <a:rPr lang="en-US" dirty="0" smtClean="0"/>
              <a:t> thông tin </a:t>
            </a:r>
            <a:r>
              <a:rPr lang="en-US" dirty="0" err="1" smtClean="0"/>
              <a:t>mà</a:t>
            </a:r>
            <a:r>
              <a:rPr lang="en-US" dirty="0" smtClean="0"/>
              <a:t> </a:t>
            </a:r>
            <a:r>
              <a:rPr lang="en-US" dirty="0" err="1" smtClean="0"/>
              <a:t>bạn</a:t>
            </a:r>
            <a:r>
              <a:rPr lang="en-US" dirty="0" smtClean="0"/>
              <a:t> </a:t>
            </a:r>
            <a:r>
              <a:rPr lang="en-US" dirty="0" err="1" smtClean="0"/>
              <a:t>lưu</a:t>
            </a:r>
            <a:r>
              <a:rPr lang="en-US" dirty="0" smtClean="0"/>
              <a:t>, </a:t>
            </a:r>
            <a:r>
              <a:rPr lang="en-US" dirty="0" err="1" smtClean="0"/>
              <a:t>bạn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lệnh</a:t>
            </a:r>
            <a:r>
              <a:rPr lang="en-US" dirty="0" smtClean="0"/>
              <a:t> SELECT </a:t>
            </a:r>
            <a:r>
              <a:rPr lang="en-US" dirty="0" err="1" smtClean="0"/>
              <a:t>như</a:t>
            </a:r>
            <a:r>
              <a:rPr lang="en-US" dirty="0" smtClean="0"/>
              <a:t> </a:t>
            </a:r>
            <a:r>
              <a:rPr lang="en-US" dirty="0" err="1" smtClean="0"/>
              <a:t>sau</a:t>
            </a:r>
            <a:r>
              <a:rPr lang="en-US" dirty="0" smtClean="0"/>
              <a:t>: </a:t>
            </a:r>
          </a:p>
          <a:p>
            <a:pPr marL="0" indent="0">
              <a:buNone/>
            </a:pPr>
            <a:r>
              <a:rPr lang="en-US" dirty="0" smtClean="0"/>
              <a:t> </a:t>
            </a:r>
            <a:r>
              <a:rPr lang="en-US" dirty="0"/>
              <a:t> </a:t>
            </a:r>
          </a:p>
          <a:p>
            <a:pPr marL="0" indent="0">
              <a:buNone/>
            </a:pPr>
            <a:r>
              <a:rPr lang="en-US" dirty="0" smtClean="0"/>
              <a:t>SELECT A1,A2,..,AN</a:t>
            </a:r>
            <a:endParaRPr lang="en-US" dirty="0"/>
          </a:p>
          <a:p>
            <a:pPr marL="0" indent="0">
              <a:buNone/>
            </a:pPr>
            <a:r>
              <a:rPr lang="en-US" dirty="0" smtClean="0"/>
              <a:t>FROM T1,T2,..,TN</a:t>
            </a:r>
            <a:endParaRPr lang="en-US" dirty="0"/>
          </a:p>
          <a:p>
            <a:pPr marL="0" indent="0">
              <a:buNone/>
            </a:pPr>
            <a:r>
              <a:rPr lang="en-US" dirty="0" smtClean="0"/>
              <a:t>WHERE p </a:t>
            </a:r>
            <a:endParaRPr lang="en-US" dirty="0"/>
          </a:p>
          <a:p>
            <a:pPr marL="0" indent="0">
              <a:buNone/>
            </a:pPr>
            <a:endParaRPr lang="en-US" dirty="0" smtClean="0"/>
          </a:p>
          <a:p>
            <a:r>
              <a:rPr lang="en-US" dirty="0" err="1" smtClean="0"/>
              <a:t>Ví</a:t>
            </a:r>
            <a:r>
              <a:rPr lang="en-US" dirty="0" smtClean="0"/>
              <a:t> </a:t>
            </a:r>
            <a:r>
              <a:rPr lang="en-US" dirty="0" err="1" smtClean="0"/>
              <a:t>dụ</a:t>
            </a:r>
            <a:r>
              <a:rPr lang="en-US" dirty="0" smtClean="0"/>
              <a:t>, </a:t>
            </a:r>
            <a:r>
              <a:rPr lang="en-US" dirty="0" err="1" smtClean="0"/>
              <a:t>nếu</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lấy</a:t>
            </a:r>
            <a:r>
              <a:rPr lang="en-US" dirty="0" smtClean="0"/>
              <a:t> </a:t>
            </a:r>
            <a:r>
              <a:rPr lang="en-US" dirty="0" err="1" smtClean="0"/>
              <a:t>cột</a:t>
            </a:r>
            <a:r>
              <a:rPr lang="en-US" dirty="0" smtClean="0"/>
              <a:t> Code và Name </a:t>
            </a:r>
            <a:r>
              <a:rPr lang="en-US" dirty="0" err="1" smtClean="0"/>
              <a:t>từ</a:t>
            </a:r>
            <a:r>
              <a:rPr lang="en-US" dirty="0" smtClean="0"/>
              <a:t> </a:t>
            </a:r>
            <a:r>
              <a:rPr lang="en-US" dirty="0" err="1" smtClean="0"/>
              <a:t>bảng</a:t>
            </a:r>
            <a:r>
              <a:rPr lang="en-US" dirty="0" smtClean="0"/>
              <a:t> PROVIDERS, </a:t>
            </a:r>
            <a:r>
              <a:rPr lang="en-US" dirty="0" err="1" smtClean="0"/>
              <a:t>bạn</a:t>
            </a:r>
            <a:r>
              <a:rPr lang="en-US" dirty="0" smtClean="0"/>
              <a:t> </a:t>
            </a:r>
            <a:r>
              <a:rPr lang="en-US" dirty="0" err="1" smtClean="0"/>
              <a:t>sẽ</a:t>
            </a:r>
            <a:r>
              <a:rPr lang="en-US" dirty="0" smtClean="0"/>
              <a:t> </a:t>
            </a:r>
            <a:r>
              <a:rPr lang="en-US" dirty="0" err="1" smtClean="0"/>
              <a:t>dùng</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sau</a:t>
            </a:r>
            <a:r>
              <a:rPr lang="en-US" dirty="0" smtClean="0"/>
              <a:t>:</a:t>
            </a:r>
            <a:endParaRPr lang="en-US" dirty="0"/>
          </a:p>
          <a:p>
            <a:pPr marL="0" indent="0">
              <a:buNone/>
            </a:pPr>
            <a:r>
              <a:rPr lang="en-US" dirty="0"/>
              <a:t> </a:t>
            </a:r>
          </a:p>
          <a:p>
            <a:pPr marL="0" indent="0">
              <a:buNone/>
            </a:pPr>
            <a:r>
              <a:rPr lang="en-US" dirty="0" smtClean="0"/>
              <a:t>SELECT COD, NAME</a:t>
            </a:r>
            <a:endParaRPr lang="en-US" dirty="0"/>
          </a:p>
          <a:p>
            <a:pPr marL="0" indent="0">
              <a:buNone/>
            </a:pPr>
            <a:r>
              <a:rPr lang="en-US" dirty="0" smtClean="0"/>
              <a:t>FROM PROVIDERS</a:t>
            </a:r>
          </a:p>
          <a:p>
            <a:endParaRPr lang="en-US" dirty="0" smtClean="0"/>
          </a:p>
          <a:p>
            <a:r>
              <a:rPr lang="en-US" dirty="0" err="1" smtClean="0"/>
              <a:t>Lệnh</a:t>
            </a:r>
            <a:r>
              <a:rPr lang="en-US" dirty="0" smtClean="0"/>
              <a:t> </a:t>
            </a:r>
            <a:r>
              <a:rPr lang="en-US" dirty="0" err="1" smtClean="0"/>
              <a:t>này</a:t>
            </a:r>
            <a:r>
              <a:rPr lang="en-US" dirty="0" smtClean="0"/>
              <a:t> </a:t>
            </a:r>
            <a:r>
              <a:rPr lang="en-US" dirty="0" err="1" smtClean="0"/>
              <a:t>sẽ</a:t>
            </a:r>
            <a:r>
              <a:rPr lang="en-US" dirty="0" smtClean="0"/>
              <a:t> </a:t>
            </a:r>
            <a:r>
              <a:rPr lang="en-US" dirty="0" err="1" smtClean="0"/>
              <a:t>giúp</a:t>
            </a:r>
            <a:r>
              <a:rPr lang="en-US" dirty="0" smtClean="0"/>
              <a:t> </a:t>
            </a:r>
            <a:r>
              <a:rPr lang="en-US" dirty="0" err="1" smtClean="0"/>
              <a:t>lấy</a:t>
            </a:r>
            <a:r>
              <a:rPr lang="en-US" dirty="0" smtClean="0"/>
              <a:t> </a:t>
            </a:r>
            <a:r>
              <a:rPr lang="en-US" dirty="0" err="1" smtClean="0"/>
              <a:t>chỉ</a:t>
            </a:r>
            <a:r>
              <a:rPr lang="en-US" dirty="0" smtClean="0"/>
              <a:t> </a:t>
            </a:r>
            <a:r>
              <a:rPr lang="en-US" dirty="0" err="1" smtClean="0"/>
              <a:t>cột</a:t>
            </a:r>
            <a:r>
              <a:rPr lang="en-US" dirty="0" smtClean="0"/>
              <a:t> Name và Code </a:t>
            </a:r>
            <a:r>
              <a:rPr lang="en-US" dirty="0" err="1" smtClean="0"/>
              <a:t>được</a:t>
            </a:r>
            <a:r>
              <a:rPr lang="en-US" dirty="0" smtClean="0"/>
              <a:t> </a:t>
            </a:r>
            <a:r>
              <a:rPr lang="en-US" dirty="0" err="1" smtClean="0"/>
              <a:t>lưu</a:t>
            </a:r>
            <a:r>
              <a:rPr lang="en-US" dirty="0" smtClean="0"/>
              <a:t> trong </a:t>
            </a:r>
            <a:r>
              <a:rPr lang="en-US" dirty="0" err="1" smtClean="0"/>
              <a:t>bảng</a:t>
            </a:r>
            <a:r>
              <a:rPr lang="en-US" dirty="0" smtClean="0"/>
              <a:t>. </a:t>
            </a:r>
            <a:r>
              <a:rPr lang="en-US" dirty="0" err="1" smtClean="0"/>
              <a:t>Nếu</a:t>
            </a:r>
            <a:r>
              <a:rPr lang="en-US" dirty="0" smtClean="0"/>
              <a:t> </a:t>
            </a:r>
            <a:r>
              <a:rPr lang="en-US" dirty="0" err="1" smtClean="0"/>
              <a:t>bạn</a:t>
            </a:r>
            <a:r>
              <a:rPr lang="en-US" dirty="0" smtClean="0"/>
              <a:t> </a:t>
            </a:r>
            <a:r>
              <a:rPr lang="en-US" dirty="0" err="1" smtClean="0"/>
              <a:t>muốn</a:t>
            </a:r>
            <a:r>
              <a:rPr lang="en-US" dirty="0" smtClean="0"/>
              <a:t> CSDL </a:t>
            </a:r>
            <a:r>
              <a:rPr lang="en-US" dirty="0" err="1" smtClean="0"/>
              <a:t>lấy</a:t>
            </a:r>
            <a:r>
              <a:rPr lang="en-US" dirty="0" smtClean="0"/>
              <a:t> </a:t>
            </a:r>
            <a:r>
              <a:rPr lang="en-US" dirty="0" err="1" smtClean="0"/>
              <a:t>mọi</a:t>
            </a:r>
            <a:r>
              <a:rPr lang="en-US" dirty="0" smtClean="0"/>
              <a:t> thông tin </a:t>
            </a:r>
            <a:r>
              <a:rPr lang="en-US" dirty="0" err="1" smtClean="0"/>
              <a:t>của</a:t>
            </a:r>
            <a:r>
              <a:rPr lang="en-US" dirty="0" smtClean="0"/>
              <a:t> </a:t>
            </a:r>
            <a:r>
              <a:rPr lang="en-US" dirty="0" err="1" smtClean="0"/>
              <a:t>các</a:t>
            </a:r>
            <a:r>
              <a:rPr lang="en-US" dirty="0" smtClean="0"/>
              <a:t> provider, </a:t>
            </a:r>
            <a:r>
              <a:rPr lang="en-US" dirty="0" err="1" smtClean="0"/>
              <a:t>bạn</a:t>
            </a:r>
            <a:r>
              <a:rPr lang="en-US" dirty="0" smtClean="0"/>
              <a:t> </a:t>
            </a:r>
            <a:r>
              <a:rPr lang="en-US" dirty="0" err="1" smtClean="0"/>
              <a:t>sẽ</a:t>
            </a:r>
            <a:r>
              <a:rPr lang="en-US" dirty="0" smtClean="0"/>
              <a:t> </a:t>
            </a:r>
            <a:r>
              <a:rPr lang="en-US" dirty="0" err="1" smtClean="0"/>
              <a:t>dùng</a:t>
            </a:r>
            <a:r>
              <a:rPr lang="en-US" dirty="0" smtClean="0"/>
              <a:t> </a:t>
            </a:r>
            <a:r>
              <a:rPr lang="en-US" dirty="0" err="1" smtClean="0"/>
              <a:t>ký</a:t>
            </a:r>
            <a:r>
              <a:rPr lang="en-US" dirty="0" smtClean="0"/>
              <a:t> </a:t>
            </a:r>
            <a:r>
              <a:rPr lang="en-US" dirty="0" err="1" smtClean="0"/>
              <a:t>tự</a:t>
            </a:r>
            <a:r>
              <a:rPr lang="en-US" dirty="0" smtClean="0"/>
              <a:t> (*) thay </a:t>
            </a:r>
            <a:r>
              <a:rPr lang="en-US" dirty="0" err="1" smtClean="0"/>
              <a:t>cho</a:t>
            </a:r>
            <a:r>
              <a:rPr lang="en-US" dirty="0" smtClean="0"/>
              <a:t> </a:t>
            </a:r>
            <a:r>
              <a:rPr lang="en-US" dirty="0" err="1" smtClean="0"/>
              <a:t>danh</a:t>
            </a:r>
            <a:r>
              <a:rPr lang="en-US" dirty="0" smtClean="0"/>
              <a:t> sách </a:t>
            </a:r>
            <a:r>
              <a:rPr lang="en-US" dirty="0" err="1" smtClean="0"/>
              <a:t>của</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endParaRPr lang="en-US" dirty="0"/>
          </a:p>
        </p:txBody>
      </p:sp>
    </p:spTree>
    <p:extLst>
      <p:ext uri="{BB962C8B-B14F-4D97-AF65-F5344CB8AC3E}">
        <p14:creationId xmlns:p14="http://schemas.microsoft.com/office/powerpoint/2010/main" val="3459545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SELECT</a:t>
            </a:r>
            <a:endParaRPr lang="en-US" dirty="0"/>
          </a:p>
        </p:txBody>
      </p:sp>
      <p:sp>
        <p:nvSpPr>
          <p:cNvPr id="3" name="Marcador de contenido 2"/>
          <p:cNvSpPr>
            <a:spLocks noGrp="1"/>
          </p:cNvSpPr>
          <p:nvPr>
            <p:ph idx="1"/>
          </p:nvPr>
        </p:nvSpPr>
        <p:spPr/>
        <p:txBody>
          <a:bodyPr>
            <a:normAutofit/>
          </a:bodyPr>
          <a:lstStyle/>
          <a:p>
            <a:r>
              <a:rPr lang="en-US" dirty="0" err="1" smtClean="0"/>
              <a:t>Lệnh</a:t>
            </a:r>
            <a:r>
              <a:rPr lang="en-US" dirty="0" smtClean="0"/>
              <a:t> </a:t>
            </a:r>
            <a:r>
              <a:rPr lang="en-US" dirty="0" err="1" smtClean="0"/>
              <a:t>này</a:t>
            </a:r>
            <a:r>
              <a:rPr lang="en-US" dirty="0" smtClean="0"/>
              <a:t>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tạo</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lọc</a:t>
            </a:r>
            <a:r>
              <a:rPr lang="en-US" dirty="0" smtClean="0"/>
              <a:t> </a:t>
            </a:r>
            <a:r>
              <a:rPr lang="en-US" dirty="0" err="1" smtClean="0"/>
              <a:t>khi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mệnh</a:t>
            </a:r>
            <a:r>
              <a:rPr lang="en-US" dirty="0" smtClean="0"/>
              <a:t> </a:t>
            </a:r>
            <a:r>
              <a:rPr lang="en-US" dirty="0" err="1" smtClean="0"/>
              <a:t>đều</a:t>
            </a:r>
            <a:r>
              <a:rPr lang="en-US" dirty="0" smtClean="0"/>
              <a:t> WHERE </a:t>
            </a:r>
            <a:r>
              <a:rPr lang="en-US" dirty="0" err="1" smtClean="0"/>
              <a:t>như</a:t>
            </a:r>
            <a:r>
              <a:rPr lang="en-US" dirty="0" smtClean="0"/>
              <a:t> </a:t>
            </a:r>
            <a:r>
              <a:rPr lang="en-US" dirty="0" err="1" smtClean="0"/>
              <a:t>ví</a:t>
            </a:r>
            <a:r>
              <a:rPr lang="en-US" dirty="0" smtClean="0"/>
              <a:t> </a:t>
            </a:r>
            <a:r>
              <a:rPr lang="en-US" dirty="0" err="1" smtClean="0"/>
              <a:t>dụ</a:t>
            </a:r>
            <a:r>
              <a:rPr lang="en-US" dirty="0" smtClean="0"/>
              <a:t> </a:t>
            </a:r>
            <a:r>
              <a:rPr lang="en-US" dirty="0" err="1" smtClean="0"/>
              <a:t>sau</a:t>
            </a:r>
            <a:r>
              <a:rPr lang="en-US" dirty="0" smtClean="0"/>
              <a:t>:</a:t>
            </a:r>
            <a:endParaRPr lang="en-US" dirty="0"/>
          </a:p>
          <a:p>
            <a:pPr marL="0" indent="0">
              <a:buNone/>
            </a:pPr>
            <a:r>
              <a:rPr lang="en-US" dirty="0"/>
              <a:t> </a:t>
            </a:r>
            <a:endParaRPr lang="en-US" dirty="0" smtClean="0"/>
          </a:p>
          <a:p>
            <a:pPr marL="0" indent="0">
              <a:buNone/>
            </a:pPr>
            <a:r>
              <a:rPr lang="en-US" dirty="0" smtClean="0"/>
              <a:t>SELECT *</a:t>
            </a:r>
            <a:endParaRPr lang="en-US" dirty="0"/>
          </a:p>
          <a:p>
            <a:pPr marL="0" indent="0">
              <a:buNone/>
            </a:pPr>
            <a:r>
              <a:rPr lang="en-US" dirty="0" smtClean="0"/>
              <a:t>FROM PROVIDERS</a:t>
            </a:r>
            <a:endParaRPr lang="en-US" dirty="0"/>
          </a:p>
          <a:p>
            <a:pPr marL="0" indent="0">
              <a:buNone/>
            </a:pPr>
            <a:r>
              <a:rPr lang="en-US" dirty="0" smtClean="0"/>
              <a:t>WHERE COD=5 </a:t>
            </a:r>
            <a:endParaRPr lang="en-US" dirty="0"/>
          </a:p>
        </p:txBody>
      </p:sp>
    </p:spTree>
    <p:extLst>
      <p:ext uri="{BB962C8B-B14F-4D97-AF65-F5344CB8AC3E}">
        <p14:creationId xmlns:p14="http://schemas.microsoft.com/office/powerpoint/2010/main" val="551535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SELECT</a:t>
            </a:r>
            <a:endParaRPr lang="en-US" dirty="0"/>
          </a:p>
        </p:txBody>
      </p:sp>
      <p:sp>
        <p:nvSpPr>
          <p:cNvPr id="3" name="Marcador de contenido 2"/>
          <p:cNvSpPr>
            <a:spLocks noGrp="1"/>
          </p:cNvSpPr>
          <p:nvPr>
            <p:ph idx="1"/>
          </p:nvPr>
        </p:nvSpPr>
        <p:spPr/>
        <p:txBody>
          <a:bodyPr>
            <a:normAutofit fontScale="62500" lnSpcReduction="20000"/>
          </a:bodyPr>
          <a:lstStyle/>
          <a:p>
            <a:r>
              <a:rPr lang="en-US" dirty="0" err="1" smtClean="0"/>
              <a:t>Nếu</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tạo</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trong </a:t>
            </a:r>
            <a:r>
              <a:rPr lang="en-US" dirty="0" err="1" smtClean="0"/>
              <a:t>các</a:t>
            </a:r>
            <a:r>
              <a:rPr lang="en-US" dirty="0" smtClean="0"/>
              <a:t> </a:t>
            </a:r>
            <a:r>
              <a:rPr lang="en-US" dirty="0" err="1" smtClean="0"/>
              <a:t>bảng</a:t>
            </a:r>
            <a:r>
              <a:rPr lang="en-US" dirty="0" smtClean="0"/>
              <a:t> </a:t>
            </a:r>
          </a:p>
          <a:p>
            <a:r>
              <a:rPr lang="en-US" dirty="0" err="1" smtClean="0"/>
              <a:t>Hãy</a:t>
            </a:r>
            <a:r>
              <a:rPr lang="en-US" dirty="0" smtClean="0"/>
              <a:t> </a:t>
            </a:r>
            <a:r>
              <a:rPr lang="en-US" dirty="0" err="1" smtClean="0"/>
              <a:t>hình</a:t>
            </a:r>
            <a:r>
              <a:rPr lang="en-US" dirty="0" smtClean="0"/>
              <a:t> dung </a:t>
            </a:r>
            <a:r>
              <a:rPr lang="en-US" dirty="0" err="1" smtClean="0"/>
              <a:t>ngoài</a:t>
            </a:r>
            <a:r>
              <a:rPr lang="en-US" dirty="0" smtClean="0"/>
              <a:t> </a:t>
            </a:r>
            <a:r>
              <a:rPr lang="en-US" dirty="0" err="1" smtClean="0"/>
              <a:t>bảng</a:t>
            </a:r>
            <a:r>
              <a:rPr lang="en-US" dirty="0" smtClean="0"/>
              <a:t> PROVIDERS </a:t>
            </a:r>
            <a:r>
              <a:rPr lang="en-US" dirty="0" err="1" smtClean="0"/>
              <a:t>bạn</a:t>
            </a:r>
            <a:r>
              <a:rPr lang="en-US" dirty="0" smtClean="0"/>
              <a:t> </a:t>
            </a:r>
            <a:r>
              <a:rPr lang="en-US" dirty="0" err="1" smtClean="0"/>
              <a:t>có</a:t>
            </a:r>
            <a:r>
              <a:rPr lang="en-US" dirty="0" smtClean="0"/>
              <a:t> </a:t>
            </a:r>
            <a:r>
              <a:rPr lang="en-US" dirty="0" err="1" smtClean="0"/>
              <a:t>bảng</a:t>
            </a:r>
            <a:r>
              <a:rPr lang="en-US" dirty="0" smtClean="0"/>
              <a:t> ITEMS </a:t>
            </a:r>
            <a:r>
              <a:rPr lang="en-US" dirty="0" err="1" smtClean="0"/>
              <a:t>theo</a:t>
            </a:r>
            <a:r>
              <a:rPr lang="en-US" dirty="0" smtClean="0"/>
              <a:t> </a:t>
            </a:r>
            <a:r>
              <a:rPr lang="en-US" dirty="0" err="1" smtClean="0"/>
              <a:t>ví</a:t>
            </a:r>
            <a:r>
              <a:rPr lang="en-US" dirty="0" smtClean="0"/>
              <a:t> </a:t>
            </a:r>
            <a:r>
              <a:rPr lang="en-US" dirty="0" err="1" smtClean="0"/>
              <a:t>dụ</a:t>
            </a:r>
            <a:r>
              <a:rPr lang="en-US" dirty="0" smtClean="0"/>
              <a:t> </a:t>
            </a:r>
            <a:r>
              <a:rPr lang="en-US" dirty="0" err="1" smtClean="0"/>
              <a:t>sau</a:t>
            </a:r>
            <a:r>
              <a:rPr lang="en-US" dirty="0" smtClean="0"/>
              <a:t>:</a:t>
            </a:r>
            <a:endParaRPr lang="en-US" dirty="0"/>
          </a:p>
          <a:p>
            <a:pPr marL="0" indent="0">
              <a:buNone/>
            </a:pPr>
            <a:r>
              <a:rPr lang="en-US" dirty="0" smtClean="0"/>
              <a:t> </a:t>
            </a:r>
            <a:endParaRPr lang="en-US" dirty="0"/>
          </a:p>
          <a:p>
            <a:pPr marL="0" indent="0">
              <a:buNone/>
            </a:pPr>
            <a:r>
              <a:rPr lang="en-US" dirty="0" smtClean="0"/>
              <a:t>[ Insert plate ]</a:t>
            </a:r>
            <a:endParaRPr lang="en-US" dirty="0"/>
          </a:p>
          <a:p>
            <a:pPr marL="0" indent="0">
              <a:buNone/>
            </a:pPr>
            <a:r>
              <a:rPr lang="en-US" dirty="0"/>
              <a:t> </a:t>
            </a:r>
          </a:p>
          <a:p>
            <a:pPr marL="0" indent="0">
              <a:buNone/>
            </a:pPr>
            <a:r>
              <a:rPr lang="en-US" dirty="0"/>
              <a:t>CREATE TABLE </a:t>
            </a:r>
            <a:r>
              <a:rPr lang="en-US" dirty="0" smtClean="0"/>
              <a:t>ITEMS</a:t>
            </a:r>
            <a:endParaRPr lang="en-US" dirty="0"/>
          </a:p>
          <a:p>
            <a:pPr marL="0" indent="0">
              <a:buNone/>
            </a:pPr>
            <a:r>
              <a:rPr lang="en-US" dirty="0"/>
              <a:t>(</a:t>
            </a:r>
          </a:p>
          <a:p>
            <a:pPr marL="0" indent="0">
              <a:buNone/>
            </a:pPr>
            <a:r>
              <a:rPr lang="en-US" dirty="0"/>
              <a:t>		COD INT NOT NULL,</a:t>
            </a:r>
          </a:p>
          <a:p>
            <a:pPr marL="0" indent="0">
              <a:buNone/>
            </a:pPr>
            <a:r>
              <a:rPr lang="en-US" dirty="0"/>
              <a:t>		</a:t>
            </a:r>
            <a:r>
              <a:rPr lang="en-US" dirty="0" smtClean="0"/>
              <a:t>NAME CHAR(50</a:t>
            </a:r>
            <a:r>
              <a:rPr lang="en-US" dirty="0"/>
              <a:t>) NOT NULL,</a:t>
            </a:r>
          </a:p>
          <a:p>
            <a:pPr marL="0" indent="0">
              <a:buNone/>
            </a:pPr>
            <a:r>
              <a:rPr lang="en-US" dirty="0"/>
              <a:t>		</a:t>
            </a:r>
            <a:r>
              <a:rPr lang="en-US" dirty="0" smtClean="0"/>
              <a:t>QUANTITY </a:t>
            </a:r>
            <a:r>
              <a:rPr lang="en-US" dirty="0"/>
              <a:t>INT NOT NULL,</a:t>
            </a:r>
          </a:p>
          <a:p>
            <a:pPr marL="0" indent="0">
              <a:buNone/>
            </a:pPr>
            <a:r>
              <a:rPr lang="en-US" dirty="0"/>
              <a:t>		COD_PROV INT NOT NULL,</a:t>
            </a:r>
          </a:p>
          <a:p>
            <a:pPr marL="0" indent="0">
              <a:buNone/>
            </a:pPr>
            <a:r>
              <a:rPr lang="en-US" dirty="0"/>
              <a:t>		PRIMARY KEY (COD),</a:t>
            </a:r>
          </a:p>
          <a:p>
            <a:pPr marL="0" indent="0">
              <a:buNone/>
            </a:pPr>
            <a:r>
              <a:rPr lang="en-US" dirty="0"/>
              <a:t>		FOREIGN KEY (COD_PROV) REFERENCES </a:t>
            </a:r>
            <a:r>
              <a:rPr lang="en-US" dirty="0" smtClean="0"/>
              <a:t>PROVIDERS </a:t>
            </a:r>
            <a:r>
              <a:rPr lang="en-US" dirty="0"/>
              <a:t>(COD)	</a:t>
            </a:r>
          </a:p>
          <a:p>
            <a:pPr marL="0" indent="0">
              <a:buNone/>
            </a:pPr>
            <a:r>
              <a:rPr lang="en-US" dirty="0"/>
              <a:t>);</a:t>
            </a:r>
          </a:p>
          <a:p>
            <a:endParaRPr lang="en-US" dirty="0"/>
          </a:p>
        </p:txBody>
      </p:sp>
    </p:spTree>
    <p:extLst>
      <p:ext uri="{BB962C8B-B14F-4D97-AF65-F5344CB8AC3E}">
        <p14:creationId xmlns:p14="http://schemas.microsoft.com/office/powerpoint/2010/main" val="1982269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SELECT</a:t>
            </a:r>
            <a:endParaRPr lang="en-US" dirty="0"/>
          </a:p>
        </p:txBody>
      </p:sp>
      <p:sp>
        <p:nvSpPr>
          <p:cNvPr id="3" name="Marcador de contenido 2"/>
          <p:cNvSpPr>
            <a:spLocks noGrp="1"/>
          </p:cNvSpPr>
          <p:nvPr>
            <p:ph idx="1"/>
          </p:nvPr>
        </p:nvSpPr>
        <p:spPr/>
        <p:txBody>
          <a:bodyPr/>
          <a:lstStyle/>
          <a:p>
            <a:r>
              <a:rPr lang="en-US" dirty="0" smtClean="0"/>
              <a:t>Và </a:t>
            </a:r>
            <a:r>
              <a:rPr lang="en-US" dirty="0" err="1" smtClean="0"/>
              <a:t>tưởng</a:t>
            </a:r>
            <a:r>
              <a:rPr lang="en-US" dirty="0" smtClean="0"/>
              <a:t> </a:t>
            </a:r>
            <a:r>
              <a:rPr lang="en-US" dirty="0" err="1" smtClean="0"/>
              <a:t>tượng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2 </a:t>
            </a:r>
            <a:r>
              <a:rPr lang="en-US" dirty="0" err="1" smtClean="0"/>
              <a:t>bảng</a:t>
            </a:r>
            <a:r>
              <a:rPr lang="en-US" dirty="0" smtClean="0"/>
              <a:t> ITEMS và PROVIDERS </a:t>
            </a:r>
            <a:r>
              <a:rPr lang="en-US" dirty="0" err="1" smtClean="0"/>
              <a:t>theo</a:t>
            </a:r>
            <a:r>
              <a:rPr lang="en-US" dirty="0" smtClean="0"/>
              <a:t> </a:t>
            </a:r>
            <a:r>
              <a:rPr lang="en-US" dirty="0" err="1" smtClean="0"/>
              <a:t>thứ</a:t>
            </a:r>
            <a:r>
              <a:rPr lang="en-US" dirty="0" smtClean="0"/>
              <a:t> </a:t>
            </a:r>
            <a:r>
              <a:rPr lang="en-US" dirty="0" err="1" smtClean="0"/>
              <a:t>tự</a:t>
            </a:r>
            <a:r>
              <a:rPr lang="en-US" dirty="0" smtClean="0"/>
              <a:t> </a:t>
            </a:r>
            <a:r>
              <a:rPr lang="en-US" dirty="0" err="1" smtClean="0"/>
              <a:t>sau</a:t>
            </a:r>
            <a:r>
              <a:rPr lang="en-US" dirty="0" smtClean="0"/>
              <a:t>:</a:t>
            </a:r>
          </a:p>
          <a:p>
            <a:pPr marL="0" indent="0">
              <a:buNone/>
            </a:pPr>
            <a:endParaRPr lang="en-US" dirty="0"/>
          </a:p>
        </p:txBody>
      </p:sp>
      <p:pic>
        <p:nvPicPr>
          <p:cNvPr id="4" name="Imagen 3" descr="articul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787" y="2644440"/>
            <a:ext cx="4194048" cy="1834896"/>
          </a:xfrm>
          <a:prstGeom prst="rect">
            <a:avLst/>
          </a:prstGeom>
        </p:spPr>
      </p:pic>
      <p:pic>
        <p:nvPicPr>
          <p:cNvPr id="5" name="Imagen 4" descr="proveed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6187" y="4558100"/>
            <a:ext cx="3850217" cy="2125459"/>
          </a:xfrm>
          <a:prstGeom prst="rect">
            <a:avLst/>
          </a:prstGeom>
        </p:spPr>
      </p:pic>
      <p:pic>
        <p:nvPicPr>
          <p:cNvPr id="1026" name="Picture 2" descr="C:\Users\Dani\Desktop\1-01.jpg"/>
          <p:cNvPicPr>
            <a:picLocks noChangeAspect="1" noChangeArrowheads="1"/>
          </p:cNvPicPr>
          <p:nvPr/>
        </p:nvPicPr>
        <p:blipFill>
          <a:blip r:embed="rId4"/>
          <a:srcRect/>
          <a:stretch>
            <a:fillRect/>
          </a:stretch>
        </p:blipFill>
        <p:spPr bwMode="auto">
          <a:xfrm>
            <a:off x="2463787" y="2644441"/>
            <a:ext cx="4214041" cy="1834896"/>
          </a:xfrm>
          <a:prstGeom prst="rect">
            <a:avLst/>
          </a:prstGeom>
          <a:noFill/>
        </p:spPr>
      </p:pic>
      <p:pic>
        <p:nvPicPr>
          <p:cNvPr id="1027" name="Picture 3" descr="C:\Users\Dani\Desktop\2-01.jpg"/>
          <p:cNvPicPr>
            <a:picLocks noChangeAspect="1" noChangeArrowheads="1"/>
          </p:cNvPicPr>
          <p:nvPr/>
        </p:nvPicPr>
        <p:blipFill>
          <a:blip r:embed="rId5"/>
          <a:srcRect/>
          <a:stretch>
            <a:fillRect/>
          </a:stretch>
        </p:blipFill>
        <p:spPr bwMode="auto">
          <a:xfrm>
            <a:off x="2616186" y="4560287"/>
            <a:ext cx="3850217" cy="2123272"/>
          </a:xfrm>
          <a:prstGeom prst="rect">
            <a:avLst/>
          </a:prstGeom>
          <a:noFill/>
        </p:spPr>
      </p:pic>
    </p:spTree>
    <p:extLst>
      <p:ext uri="{BB962C8B-B14F-4D97-AF65-F5344CB8AC3E}">
        <p14:creationId xmlns:p14="http://schemas.microsoft.com/office/powerpoint/2010/main" val="1192948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err="1" smtClean="0"/>
              <a:t>Chọn</a:t>
            </a:r>
            <a:r>
              <a:rPr lang="en-US" dirty="0" smtClean="0"/>
              <a:t> </a:t>
            </a:r>
            <a:r>
              <a:rPr lang="en-US" dirty="0" err="1" smtClean="0"/>
              <a:t>từ</a:t>
            </a:r>
            <a:r>
              <a:rPr lang="en-US" dirty="0" smtClean="0"/>
              <a:t> </a:t>
            </a:r>
            <a:r>
              <a:rPr lang="en-US" dirty="0" err="1" smtClean="0"/>
              <a:t>các</a:t>
            </a:r>
            <a:r>
              <a:rPr lang="en-US" dirty="0" smtClean="0"/>
              <a:t> </a:t>
            </a:r>
            <a:r>
              <a:rPr lang="en-US" dirty="0" err="1" smtClean="0"/>
              <a:t>bảng</a:t>
            </a:r>
            <a:r>
              <a:rPr lang="en-US" dirty="0" smtClean="0"/>
              <a:t> </a:t>
            </a:r>
            <a:r>
              <a:rPr lang="en-US" dirty="0" err="1" smtClean="0"/>
              <a:t>khác</a:t>
            </a:r>
            <a:r>
              <a:rPr lang="en-US" dirty="0" smtClean="0"/>
              <a:t> </a:t>
            </a:r>
            <a:r>
              <a:rPr lang="en-US" dirty="0" err="1" smtClean="0"/>
              <a:t>nhau</a:t>
            </a:r>
            <a:endParaRPr lang="en-US" dirty="0"/>
          </a:p>
        </p:txBody>
      </p:sp>
      <p:sp>
        <p:nvSpPr>
          <p:cNvPr id="3" name="Marcador de contenido 2"/>
          <p:cNvSpPr>
            <a:spLocks noGrp="1"/>
          </p:cNvSpPr>
          <p:nvPr>
            <p:ph idx="1"/>
          </p:nvPr>
        </p:nvSpPr>
        <p:spPr/>
        <p:txBody>
          <a:bodyPr>
            <a:normAutofit/>
          </a:bodyPr>
          <a:lstStyle/>
          <a:p>
            <a:r>
              <a:rPr lang="en-US" sz="2800" dirty="0" err="1" smtClean="0"/>
              <a:t>Khi</a:t>
            </a:r>
            <a:r>
              <a:rPr lang="en-US" sz="2800" dirty="0" smtClean="0"/>
              <a:t> </a:t>
            </a:r>
            <a:r>
              <a:rPr lang="en-US" sz="2800" dirty="0" err="1" smtClean="0"/>
              <a:t>bạn</a:t>
            </a:r>
            <a:r>
              <a:rPr lang="en-US" sz="2800" dirty="0" smtClean="0"/>
              <a:t> </a:t>
            </a:r>
            <a:r>
              <a:rPr lang="en-US" sz="2800" dirty="0" err="1" smtClean="0"/>
              <a:t>viết</a:t>
            </a:r>
            <a:r>
              <a:rPr lang="en-US" sz="2800" dirty="0" smtClean="0"/>
              <a:t> SELECT * FROM ITEMS, PROVIDERS </a:t>
            </a:r>
            <a:r>
              <a:rPr lang="en-US" sz="2800" dirty="0" err="1" smtClean="0"/>
              <a:t>kết</a:t>
            </a:r>
            <a:r>
              <a:rPr lang="en-US" sz="2800" dirty="0" smtClean="0"/>
              <a:t> </a:t>
            </a:r>
            <a:r>
              <a:rPr lang="en-US" sz="2800" dirty="0" err="1" smtClean="0"/>
              <a:t>quả</a:t>
            </a:r>
            <a:r>
              <a:rPr lang="en-US" sz="2800" dirty="0" smtClean="0"/>
              <a:t> </a:t>
            </a:r>
            <a:r>
              <a:rPr lang="en-US" sz="2800" dirty="0" err="1" smtClean="0"/>
              <a:t>sẽ</a:t>
            </a:r>
            <a:r>
              <a:rPr lang="en-US" sz="2800" dirty="0" smtClean="0"/>
              <a:t> </a:t>
            </a:r>
            <a:r>
              <a:rPr lang="en-US" sz="2800" dirty="0" err="1" smtClean="0"/>
              <a:t>được</a:t>
            </a:r>
            <a:r>
              <a:rPr lang="en-US" sz="2800" dirty="0" smtClean="0"/>
              <a:t> </a:t>
            </a:r>
            <a:r>
              <a:rPr lang="en-US" sz="2800" dirty="0" err="1" smtClean="0"/>
              <a:t>tổng</a:t>
            </a:r>
            <a:r>
              <a:rPr lang="en-US" sz="2800" dirty="0" smtClean="0"/>
              <a:t> </a:t>
            </a:r>
            <a:r>
              <a:rPr lang="en-US" sz="2800" dirty="0" err="1" smtClean="0"/>
              <a:t>hợp</a:t>
            </a:r>
            <a:r>
              <a:rPr lang="en-US" sz="2800" dirty="0" smtClean="0"/>
              <a:t> </a:t>
            </a:r>
            <a:r>
              <a:rPr lang="en-US" sz="2800" dirty="0" err="1" smtClean="0"/>
              <a:t>từ</a:t>
            </a:r>
            <a:r>
              <a:rPr lang="en-US" sz="2800" dirty="0" smtClean="0"/>
              <a:t> </a:t>
            </a:r>
            <a:r>
              <a:rPr lang="en-US" sz="2800" dirty="0" err="1" smtClean="0"/>
              <a:t>cả</a:t>
            </a:r>
            <a:r>
              <a:rPr lang="en-US" sz="2800" dirty="0" smtClean="0"/>
              <a:t> 2 </a:t>
            </a:r>
            <a:r>
              <a:rPr lang="en-US" sz="2800" dirty="0" err="1" smtClean="0"/>
              <a:t>bảng</a:t>
            </a:r>
            <a:r>
              <a:rPr lang="en-US" sz="2800" dirty="0" smtClean="0"/>
              <a:t> </a:t>
            </a:r>
            <a:r>
              <a:rPr lang="en-US" sz="2800" dirty="0" err="1" smtClean="0"/>
              <a:t>như</a:t>
            </a:r>
            <a:r>
              <a:rPr lang="en-US" sz="2800" dirty="0" smtClean="0"/>
              <a:t> </a:t>
            </a:r>
            <a:r>
              <a:rPr lang="en-US" sz="2800" dirty="0" err="1" smtClean="0"/>
              <a:t>sau</a:t>
            </a:r>
            <a:r>
              <a:rPr lang="en-US" sz="2800" dirty="0" smtClean="0"/>
              <a:t>: </a:t>
            </a:r>
            <a:endParaRPr lang="en-US" sz="2800" dirty="0"/>
          </a:p>
        </p:txBody>
      </p:sp>
      <p:pic>
        <p:nvPicPr>
          <p:cNvPr id="4" name="Imagen 3" descr="selec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00" y="3282156"/>
            <a:ext cx="7930896" cy="3389376"/>
          </a:xfrm>
          <a:prstGeom prst="rect">
            <a:avLst/>
          </a:prstGeom>
        </p:spPr>
      </p:pic>
      <p:pic>
        <p:nvPicPr>
          <p:cNvPr id="2050" name="Picture 2" descr="C:\Users\Dani\Desktop\3-01.jpg"/>
          <p:cNvPicPr>
            <a:picLocks noChangeAspect="1" noChangeArrowheads="1"/>
          </p:cNvPicPr>
          <p:nvPr/>
        </p:nvPicPr>
        <p:blipFill>
          <a:blip r:embed="rId3"/>
          <a:srcRect/>
          <a:stretch>
            <a:fillRect/>
          </a:stretch>
        </p:blipFill>
        <p:spPr bwMode="auto">
          <a:xfrm>
            <a:off x="596900" y="3282155"/>
            <a:ext cx="7930896" cy="3378547"/>
          </a:xfrm>
          <a:prstGeom prst="rect">
            <a:avLst/>
          </a:prstGeom>
          <a:noFill/>
        </p:spPr>
      </p:pic>
    </p:spTree>
    <p:extLst>
      <p:ext uri="{BB962C8B-B14F-4D97-AF65-F5344CB8AC3E}">
        <p14:creationId xmlns:p14="http://schemas.microsoft.com/office/powerpoint/2010/main" val="1234791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Chọn</a:t>
            </a:r>
            <a:r>
              <a:rPr lang="en-US" dirty="0"/>
              <a:t> </a:t>
            </a:r>
            <a:r>
              <a:rPr lang="en-US" dirty="0" err="1"/>
              <a:t>từ</a:t>
            </a:r>
            <a:r>
              <a:rPr lang="en-US" dirty="0"/>
              <a:t> </a:t>
            </a:r>
            <a:r>
              <a:rPr lang="en-US" dirty="0" err="1"/>
              <a:t>các</a:t>
            </a:r>
            <a:r>
              <a:rPr lang="en-US" dirty="0"/>
              <a:t> </a:t>
            </a:r>
            <a:r>
              <a:rPr lang="en-US" dirty="0" err="1"/>
              <a:t>bảng</a:t>
            </a:r>
            <a:r>
              <a:rPr lang="en-US" dirty="0"/>
              <a:t> </a:t>
            </a:r>
            <a:r>
              <a:rPr lang="en-US" dirty="0" err="1"/>
              <a:t>khác</a:t>
            </a:r>
            <a:r>
              <a:rPr lang="en-US" dirty="0"/>
              <a:t> </a:t>
            </a:r>
            <a:r>
              <a:rPr lang="en-US" dirty="0" err="1"/>
              <a:t>nhau</a:t>
            </a:r>
            <a:endParaRPr lang="en-US" dirty="0"/>
          </a:p>
        </p:txBody>
      </p:sp>
      <p:sp>
        <p:nvSpPr>
          <p:cNvPr id="3" name="Marcador de contenido 2"/>
          <p:cNvSpPr>
            <a:spLocks noGrp="1"/>
          </p:cNvSpPr>
          <p:nvPr>
            <p:ph idx="1"/>
          </p:nvPr>
        </p:nvSpPr>
        <p:spPr/>
        <p:txBody>
          <a:bodyPr>
            <a:normAutofit/>
          </a:bodyPr>
          <a:lstStyle/>
          <a:p>
            <a:r>
              <a:rPr lang="en-US" sz="2600" dirty="0" err="1" smtClean="0"/>
              <a:t>Thực</a:t>
            </a:r>
            <a:r>
              <a:rPr lang="en-US" sz="2600" dirty="0" smtClean="0"/>
              <a:t> </a:t>
            </a:r>
            <a:r>
              <a:rPr lang="en-US" sz="2600" dirty="0" err="1" smtClean="0"/>
              <a:t>tế</a:t>
            </a:r>
            <a:r>
              <a:rPr lang="en-US" sz="2600" dirty="0" smtClean="0"/>
              <a:t>, </a:t>
            </a:r>
            <a:r>
              <a:rPr lang="en-US" sz="2600" dirty="0" err="1" smtClean="0"/>
              <a:t>bạn</a:t>
            </a:r>
            <a:r>
              <a:rPr lang="en-US" sz="2600" dirty="0" smtClean="0"/>
              <a:t> </a:t>
            </a:r>
            <a:r>
              <a:rPr lang="en-US" sz="2600" dirty="0" err="1" smtClean="0"/>
              <a:t>sẽ</a:t>
            </a:r>
            <a:r>
              <a:rPr lang="en-US" sz="2600" dirty="0" smtClean="0"/>
              <a:t> </a:t>
            </a:r>
            <a:r>
              <a:rPr lang="en-US" sz="2600" dirty="0" err="1" smtClean="0"/>
              <a:t>muốn</a:t>
            </a:r>
            <a:r>
              <a:rPr lang="en-US" sz="2600" dirty="0" smtClean="0"/>
              <a:t> </a:t>
            </a:r>
            <a:r>
              <a:rPr lang="en-US" sz="2600" dirty="0" err="1" smtClean="0"/>
              <a:t>nhìn</a:t>
            </a:r>
            <a:r>
              <a:rPr lang="en-US" sz="2600" dirty="0" smtClean="0"/>
              <a:t> </a:t>
            </a:r>
            <a:r>
              <a:rPr lang="en-US" sz="2600" dirty="0" err="1" smtClean="0"/>
              <a:t>các</a:t>
            </a:r>
            <a:r>
              <a:rPr lang="en-US" sz="2600" dirty="0" smtClean="0"/>
              <a:t> </a:t>
            </a:r>
            <a:r>
              <a:rPr lang="en-US" sz="2600" dirty="0" err="1" smtClean="0"/>
              <a:t>hàng</a:t>
            </a:r>
            <a:r>
              <a:rPr lang="en-US" sz="2600" dirty="0" smtClean="0"/>
              <a:t> </a:t>
            </a:r>
            <a:r>
              <a:rPr lang="en-US" sz="2600" dirty="0" err="1" smtClean="0"/>
              <a:t>bao</a:t>
            </a:r>
            <a:r>
              <a:rPr lang="en-US" sz="2600" dirty="0" smtClean="0"/>
              <a:t> </a:t>
            </a:r>
            <a:r>
              <a:rPr lang="en-US" sz="2600" dirty="0" err="1" smtClean="0"/>
              <a:t>gồm</a:t>
            </a:r>
            <a:r>
              <a:rPr lang="en-US" sz="2600" dirty="0" smtClean="0"/>
              <a:t> </a:t>
            </a:r>
            <a:r>
              <a:rPr lang="en-US" sz="2600" dirty="0" err="1" smtClean="0"/>
              <a:t>chỉ</a:t>
            </a:r>
            <a:r>
              <a:rPr lang="en-US" sz="2600" dirty="0" smtClean="0"/>
              <a:t> </a:t>
            </a:r>
            <a:r>
              <a:rPr lang="en-US" sz="2600" dirty="0" err="1" smtClean="0"/>
              <a:t>có</a:t>
            </a:r>
            <a:r>
              <a:rPr lang="en-US" sz="2600" dirty="0" smtClean="0"/>
              <a:t> thông tin </a:t>
            </a:r>
            <a:r>
              <a:rPr lang="en-US" sz="2600" dirty="0" err="1" smtClean="0"/>
              <a:t>bạn</a:t>
            </a:r>
            <a:r>
              <a:rPr lang="en-US" sz="2600" dirty="0" smtClean="0"/>
              <a:t> </a:t>
            </a:r>
            <a:r>
              <a:rPr lang="en-US" sz="2600" dirty="0" err="1" smtClean="0"/>
              <a:t>quan</a:t>
            </a:r>
            <a:r>
              <a:rPr lang="en-US" sz="2600" dirty="0" smtClean="0"/>
              <a:t> </a:t>
            </a:r>
            <a:r>
              <a:rPr lang="en-US" sz="2600" dirty="0" err="1" smtClean="0"/>
              <a:t>tâm</a:t>
            </a:r>
            <a:r>
              <a:rPr lang="en-US" sz="2600" dirty="0" smtClean="0"/>
              <a:t>. </a:t>
            </a:r>
            <a:r>
              <a:rPr lang="en-US" sz="2600" dirty="0" err="1" smtClean="0"/>
              <a:t>Để</a:t>
            </a:r>
            <a:r>
              <a:rPr lang="en-US" sz="2600" dirty="0" smtClean="0"/>
              <a:t> </a:t>
            </a:r>
            <a:r>
              <a:rPr lang="en-US" sz="2600" dirty="0" err="1" smtClean="0"/>
              <a:t>làm</a:t>
            </a:r>
            <a:r>
              <a:rPr lang="en-US" sz="2600" dirty="0" smtClean="0"/>
              <a:t> </a:t>
            </a:r>
            <a:r>
              <a:rPr lang="en-US" sz="2600" dirty="0" err="1" smtClean="0"/>
              <a:t>vậy</a:t>
            </a:r>
            <a:r>
              <a:rPr lang="en-US" sz="2600" dirty="0" smtClean="0"/>
              <a:t>, </a:t>
            </a:r>
            <a:r>
              <a:rPr lang="en-US" sz="2600" dirty="0" err="1" smtClean="0"/>
              <a:t>hãy</a:t>
            </a:r>
            <a:r>
              <a:rPr lang="en-US" sz="2600" dirty="0" smtClean="0"/>
              <a:t> </a:t>
            </a:r>
            <a:r>
              <a:rPr lang="en-US" sz="2600" dirty="0" err="1" smtClean="0"/>
              <a:t>sử</a:t>
            </a:r>
            <a:r>
              <a:rPr lang="en-US" sz="2600" dirty="0" smtClean="0"/>
              <a:t> </a:t>
            </a:r>
            <a:r>
              <a:rPr lang="en-US" sz="2600" dirty="0" err="1" smtClean="0"/>
              <a:t>dụng</a:t>
            </a:r>
            <a:r>
              <a:rPr lang="en-US" sz="2600" dirty="0" smtClean="0"/>
              <a:t> </a:t>
            </a:r>
            <a:r>
              <a:rPr lang="en-US" sz="2600" dirty="0" err="1" smtClean="0"/>
              <a:t>mệnh</a:t>
            </a:r>
            <a:r>
              <a:rPr lang="en-US" sz="2600" dirty="0" smtClean="0"/>
              <a:t> </a:t>
            </a:r>
            <a:r>
              <a:rPr lang="en-US" sz="2600" dirty="0" err="1" smtClean="0"/>
              <a:t>đề</a:t>
            </a:r>
            <a:r>
              <a:rPr lang="en-US" sz="2600" dirty="0" smtClean="0"/>
              <a:t> WHERE </a:t>
            </a:r>
            <a:r>
              <a:rPr lang="en-US" sz="2600" dirty="0" err="1" smtClean="0"/>
              <a:t>như</a:t>
            </a:r>
            <a:r>
              <a:rPr lang="en-US" sz="2600" dirty="0" smtClean="0"/>
              <a:t> </a:t>
            </a:r>
            <a:r>
              <a:rPr lang="en-US" sz="2600" dirty="0" err="1" smtClean="0"/>
              <a:t>sau</a:t>
            </a:r>
            <a:r>
              <a:rPr lang="en-US" sz="2600" dirty="0" smtClean="0"/>
              <a:t>:</a:t>
            </a:r>
            <a:endParaRPr lang="en-US" sz="2600" dirty="0"/>
          </a:p>
          <a:p>
            <a:pPr marL="0" indent="0">
              <a:buNone/>
            </a:pPr>
            <a:r>
              <a:rPr lang="en-US" sz="2600" dirty="0" smtClean="0"/>
              <a:t>SELECT * FROM ITEMS A, PROVIDERS P</a:t>
            </a:r>
            <a:endParaRPr lang="en-US" sz="2600" dirty="0"/>
          </a:p>
          <a:p>
            <a:pPr marL="0" indent="0">
              <a:buNone/>
            </a:pPr>
            <a:r>
              <a:rPr lang="en-US" sz="2600" dirty="0" smtClean="0"/>
              <a:t>WHERE A.COD_PROV = P.COD </a:t>
            </a:r>
            <a:endParaRPr lang="en-US" sz="2600" dirty="0"/>
          </a:p>
        </p:txBody>
      </p:sp>
      <p:pic>
        <p:nvPicPr>
          <p:cNvPr id="4" name="Imagen 3" descr="select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40" y="4363977"/>
            <a:ext cx="8332460" cy="1343581"/>
          </a:xfrm>
          <a:prstGeom prst="rect">
            <a:avLst/>
          </a:prstGeom>
        </p:spPr>
      </p:pic>
      <p:pic>
        <p:nvPicPr>
          <p:cNvPr id="3074" name="Picture 2" descr="C:\Users\Dani\Desktop\4-01.jpg"/>
          <p:cNvPicPr>
            <a:picLocks noChangeAspect="1" noChangeArrowheads="1"/>
          </p:cNvPicPr>
          <p:nvPr/>
        </p:nvPicPr>
        <p:blipFill>
          <a:blip r:embed="rId3"/>
          <a:srcRect/>
          <a:stretch>
            <a:fillRect/>
          </a:stretch>
        </p:blipFill>
        <p:spPr bwMode="auto">
          <a:xfrm>
            <a:off x="354340" y="4354308"/>
            <a:ext cx="8412480" cy="1353250"/>
          </a:xfrm>
          <a:prstGeom prst="rect">
            <a:avLst/>
          </a:prstGeom>
          <a:noFill/>
        </p:spPr>
      </p:pic>
    </p:spTree>
    <p:extLst>
      <p:ext uri="{BB962C8B-B14F-4D97-AF65-F5344CB8AC3E}">
        <p14:creationId xmlns:p14="http://schemas.microsoft.com/office/powerpoint/2010/main" val="3789424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Tổng</a:t>
            </a:r>
            <a:r>
              <a:rPr lang="en-US" dirty="0" smtClean="0"/>
              <a:t> </a:t>
            </a:r>
            <a:r>
              <a:rPr lang="en-US" dirty="0" err="1" smtClean="0"/>
              <a:t>quan</a:t>
            </a:r>
            <a:endParaRPr lang="en-US" dirty="0"/>
          </a:p>
        </p:txBody>
      </p:sp>
      <p:sp>
        <p:nvSpPr>
          <p:cNvPr id="3" name="Marcador de contenido 2"/>
          <p:cNvSpPr>
            <a:spLocks noGrp="1"/>
          </p:cNvSpPr>
          <p:nvPr>
            <p:ph idx="1"/>
          </p:nvPr>
        </p:nvSpPr>
        <p:spPr/>
        <p:txBody>
          <a:bodyPr>
            <a:normAutofit fontScale="70000" lnSpcReduction="20000"/>
          </a:bodyPr>
          <a:lstStyle/>
          <a:p>
            <a:r>
              <a:rPr lang="en-US" dirty="0" err="1" smtClean="0"/>
              <a:t>Khi</a:t>
            </a:r>
            <a:r>
              <a:rPr lang="en-US" dirty="0" smtClean="0"/>
              <a:t> </a:t>
            </a:r>
            <a:r>
              <a:rPr lang="en-US" dirty="0" err="1" smtClean="0"/>
              <a:t>bạn</a:t>
            </a:r>
            <a:r>
              <a:rPr lang="en-US" dirty="0" smtClean="0"/>
              <a:t> </a:t>
            </a:r>
            <a:r>
              <a:rPr lang="en-US" dirty="0" err="1" smtClean="0"/>
              <a:t>sử</a:t>
            </a:r>
            <a:r>
              <a:rPr lang="en-US" dirty="0" smtClean="0"/>
              <a:t> </a:t>
            </a:r>
            <a:r>
              <a:rPr lang="en-US" dirty="0" err="1" smtClean="0"/>
              <a:t>dụng</a:t>
            </a:r>
            <a:r>
              <a:rPr lang="en-US" dirty="0" smtClean="0"/>
              <a:t> CSDL, </a:t>
            </a:r>
            <a:r>
              <a:rPr lang="en-US" dirty="0" err="1" smtClean="0"/>
              <a:t>bạn</a:t>
            </a:r>
            <a:r>
              <a:rPr lang="en-US" dirty="0" smtClean="0"/>
              <a:t> </a:t>
            </a:r>
            <a:r>
              <a:rPr lang="en-US" dirty="0" err="1" smtClean="0"/>
              <a:t>sẽ</a:t>
            </a:r>
            <a:r>
              <a:rPr lang="en-US" dirty="0" smtClean="0"/>
              <a:t> </a:t>
            </a:r>
            <a:r>
              <a:rPr lang="en-US" dirty="0" err="1" smtClean="0"/>
              <a:t>lưu</a:t>
            </a:r>
            <a:r>
              <a:rPr lang="en-US" dirty="0" smtClean="0"/>
              <a:t> thông tin </a:t>
            </a:r>
            <a:r>
              <a:rPr lang="en-US" dirty="0" err="1" smtClean="0"/>
              <a:t>tại</a:t>
            </a:r>
            <a:r>
              <a:rPr lang="en-US" dirty="0" smtClean="0"/>
              <a:t> </a:t>
            </a:r>
            <a:r>
              <a:rPr lang="en-US" dirty="0" err="1" smtClean="0"/>
              <a:t>máy</a:t>
            </a:r>
            <a:r>
              <a:rPr lang="en-US" dirty="0" smtClean="0"/>
              <a:t> </a:t>
            </a:r>
            <a:r>
              <a:rPr lang="en-US" dirty="0" err="1" smtClean="0"/>
              <a:t>chủ</a:t>
            </a:r>
            <a:r>
              <a:rPr lang="en-US" dirty="0" smtClean="0"/>
              <a:t> và </a:t>
            </a:r>
            <a:r>
              <a:rPr lang="en-US" dirty="0" err="1" smtClean="0"/>
              <a:t>dữ</a:t>
            </a:r>
            <a:r>
              <a:rPr lang="en-US" dirty="0" smtClean="0"/>
              <a:t> </a:t>
            </a:r>
            <a:r>
              <a:rPr lang="en-US" dirty="0" err="1" smtClean="0"/>
              <a:t>nó</a:t>
            </a:r>
            <a:r>
              <a:rPr lang="en-US" dirty="0" smtClean="0"/>
              <a:t> </a:t>
            </a:r>
            <a:r>
              <a:rPr lang="en-US" dirty="0" err="1" smtClean="0"/>
              <a:t>sẵn</a:t>
            </a:r>
            <a:r>
              <a:rPr lang="en-US" dirty="0" smtClean="0"/>
              <a:t> </a:t>
            </a:r>
            <a:r>
              <a:rPr lang="en-US" dirty="0" err="1" smtClean="0"/>
              <a:t>sàng</a:t>
            </a:r>
            <a:r>
              <a:rPr lang="en-US" dirty="0" smtClean="0"/>
              <a:t> và </a:t>
            </a:r>
            <a:r>
              <a:rPr lang="en-US" dirty="0" err="1" smtClean="0"/>
              <a:t>dễ</a:t>
            </a:r>
            <a:r>
              <a:rPr lang="en-US" dirty="0" smtClean="0"/>
              <a:t> </a:t>
            </a:r>
            <a:r>
              <a:rPr lang="en-US" dirty="0" err="1" smtClean="0"/>
              <a:t>dàng</a:t>
            </a:r>
            <a:r>
              <a:rPr lang="en-US" dirty="0" smtClean="0"/>
              <a:t> </a:t>
            </a:r>
            <a:r>
              <a:rPr lang="en-US" dirty="0" err="1" smtClean="0"/>
              <a:t>truy</a:t>
            </a:r>
            <a:r>
              <a:rPr lang="en-US" dirty="0" smtClean="0"/>
              <a:t> </a:t>
            </a:r>
            <a:r>
              <a:rPr lang="en-US" dirty="0" err="1" smtClean="0"/>
              <a:t>cập</a:t>
            </a:r>
            <a:r>
              <a:rPr lang="en-US" dirty="0" smtClean="0"/>
              <a:t> </a:t>
            </a:r>
            <a:r>
              <a:rPr lang="en-US" dirty="0" err="1" smtClean="0"/>
              <a:t>với</a:t>
            </a:r>
            <a:r>
              <a:rPr lang="en-US" dirty="0" smtClean="0"/>
              <a:t> </a:t>
            </a:r>
            <a:r>
              <a:rPr lang="en-US" dirty="0" err="1" smtClean="0"/>
              <a:t>bạn</a:t>
            </a:r>
            <a:r>
              <a:rPr lang="en-US" dirty="0" smtClean="0"/>
              <a:t>, </a:t>
            </a:r>
            <a:r>
              <a:rPr lang="en-US" dirty="0" err="1" smtClean="0"/>
              <a:t>kể</a:t>
            </a:r>
            <a:r>
              <a:rPr lang="en-US" dirty="0" smtClean="0"/>
              <a:t> </a:t>
            </a:r>
            <a:r>
              <a:rPr lang="en-US" dirty="0" err="1" smtClean="0"/>
              <a:t>cả</a:t>
            </a:r>
            <a:r>
              <a:rPr lang="en-US" dirty="0" smtClean="0"/>
              <a:t> </a:t>
            </a:r>
            <a:r>
              <a:rPr lang="en-US" dirty="0" err="1" smtClean="0"/>
              <a:t>khi</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lại</a:t>
            </a:r>
            <a:r>
              <a:rPr lang="en-US" dirty="0" smtClean="0"/>
              <a:t> </a:t>
            </a:r>
            <a:r>
              <a:rPr lang="en-US" dirty="0" err="1" smtClean="0"/>
              <a:t>máy</a:t>
            </a:r>
            <a:r>
              <a:rPr lang="en-US" dirty="0" smtClean="0"/>
              <a:t> </a:t>
            </a:r>
            <a:r>
              <a:rPr lang="en-US" dirty="0" err="1" smtClean="0"/>
              <a:t>tính</a:t>
            </a:r>
            <a:r>
              <a:rPr lang="en-US" dirty="0" smtClean="0"/>
              <a:t>..</a:t>
            </a:r>
            <a:endParaRPr lang="en-US" dirty="0"/>
          </a:p>
          <a:p>
            <a:r>
              <a:rPr lang="en-US" dirty="0" err="1" smtClean="0"/>
              <a:t>Máy</a:t>
            </a:r>
            <a:r>
              <a:rPr lang="en-US" dirty="0" smtClean="0"/>
              <a:t> </a:t>
            </a:r>
            <a:r>
              <a:rPr lang="en-US" dirty="0" err="1" smtClean="0"/>
              <a:t>chủ</a:t>
            </a:r>
            <a:r>
              <a:rPr lang="en-US" dirty="0" smtClean="0"/>
              <a:t> CSDL </a:t>
            </a:r>
            <a:r>
              <a:rPr lang="en-US" dirty="0" err="1" smtClean="0"/>
              <a:t>sẽ</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cho</a:t>
            </a:r>
            <a:r>
              <a:rPr lang="en-US" dirty="0" smtClean="0"/>
              <a:t> </a:t>
            </a:r>
            <a:r>
              <a:rPr lang="en-US" dirty="0" err="1" smtClean="0"/>
              <a:t>bạn</a:t>
            </a:r>
            <a:r>
              <a:rPr lang="en-US" dirty="0" smtClean="0"/>
              <a:t> </a:t>
            </a:r>
            <a:r>
              <a:rPr lang="en-US" dirty="0" err="1" smtClean="0"/>
              <a:t>các</a:t>
            </a:r>
            <a:r>
              <a:rPr lang="en-US" dirty="0" smtClean="0"/>
              <a:t> </a:t>
            </a:r>
            <a:r>
              <a:rPr lang="en-US" dirty="0" err="1" smtClean="0"/>
              <a:t>lợi</a:t>
            </a:r>
            <a:r>
              <a:rPr lang="en-US" dirty="0" smtClean="0"/>
              <a:t> </a:t>
            </a:r>
            <a:r>
              <a:rPr lang="en-US" dirty="0" err="1" smtClean="0"/>
              <a:t>ích</a:t>
            </a:r>
            <a:r>
              <a:rPr lang="en-US" dirty="0" smtClean="0"/>
              <a:t> </a:t>
            </a:r>
            <a:r>
              <a:rPr lang="en-US" dirty="0" err="1" smtClean="0"/>
              <a:t>sau</a:t>
            </a:r>
            <a:r>
              <a:rPr lang="en-US" dirty="0" smtClean="0"/>
              <a:t> </a:t>
            </a:r>
            <a:r>
              <a:rPr lang="en-US" dirty="0" err="1" smtClean="0"/>
              <a:t>đây</a:t>
            </a:r>
            <a:r>
              <a:rPr lang="en-US" dirty="0" smtClean="0"/>
              <a:t>:</a:t>
            </a:r>
            <a:endParaRPr lang="en-US" dirty="0"/>
          </a:p>
          <a:p>
            <a:pPr lvl="1"/>
            <a:r>
              <a:rPr lang="en-US" dirty="0" err="1" smtClean="0"/>
              <a:t>Bạn</a:t>
            </a:r>
            <a:r>
              <a:rPr lang="en-US" dirty="0" smtClean="0"/>
              <a:t>  </a:t>
            </a:r>
            <a:r>
              <a:rPr lang="en-US" dirty="0" err="1" smtClean="0"/>
              <a:t>sẽ</a:t>
            </a:r>
            <a:r>
              <a:rPr lang="en-US" dirty="0" smtClean="0"/>
              <a:t> </a:t>
            </a:r>
            <a:r>
              <a:rPr lang="en-US" dirty="0" err="1" smtClean="0"/>
              <a:t>phải</a:t>
            </a:r>
            <a:r>
              <a:rPr lang="en-US" dirty="0" smtClean="0"/>
              <a:t> </a:t>
            </a:r>
            <a:r>
              <a:rPr lang="en-US" dirty="0" err="1" smtClean="0"/>
              <a:t>truy</a:t>
            </a:r>
            <a:r>
              <a:rPr lang="en-US" dirty="0" smtClean="0"/>
              <a:t> </a:t>
            </a:r>
            <a:r>
              <a:rPr lang="en-US" dirty="0" err="1" smtClean="0"/>
              <a:t>cập</a:t>
            </a:r>
            <a:r>
              <a:rPr lang="en-US" dirty="0" smtClean="0"/>
              <a:t> </a:t>
            </a:r>
            <a:r>
              <a:rPr lang="en-US" dirty="0" err="1" smtClean="0"/>
              <a:t>các</a:t>
            </a:r>
            <a:r>
              <a:rPr lang="en-US" dirty="0" smtClean="0"/>
              <a:t> </a:t>
            </a:r>
            <a:r>
              <a:rPr lang="en-US" dirty="0" err="1" smtClean="0"/>
              <a:t>công</a:t>
            </a:r>
            <a:r>
              <a:rPr lang="en-US" dirty="0" smtClean="0"/>
              <a:t> </a:t>
            </a:r>
            <a:r>
              <a:rPr lang="en-US" dirty="0" err="1" smtClean="0"/>
              <a:t>cụ</a:t>
            </a:r>
            <a:r>
              <a:rPr lang="en-US" dirty="0" smtClean="0"/>
              <a:t> </a:t>
            </a:r>
            <a:r>
              <a:rPr lang="en-US" dirty="0" err="1" smtClean="0"/>
              <a:t>giúp</a:t>
            </a:r>
            <a:r>
              <a:rPr lang="en-US" dirty="0" smtClean="0"/>
              <a:t> </a:t>
            </a:r>
            <a:r>
              <a:rPr lang="en-US" dirty="0" err="1" smtClean="0"/>
              <a:t>tránh</a:t>
            </a:r>
            <a:r>
              <a:rPr lang="en-US" dirty="0" smtClean="0"/>
              <a:t> </a:t>
            </a:r>
            <a:r>
              <a:rPr lang="en-US" dirty="0" err="1" smtClean="0"/>
              <a:t>việc</a:t>
            </a:r>
            <a:r>
              <a:rPr lang="en-US" dirty="0" smtClean="0"/>
              <a:t> </a:t>
            </a:r>
            <a:r>
              <a:rPr lang="en-US" dirty="0" err="1" smtClean="0"/>
              <a:t>lặp</a:t>
            </a:r>
            <a:r>
              <a:rPr lang="en-US" dirty="0" smtClean="0"/>
              <a:t> và </a:t>
            </a:r>
            <a:r>
              <a:rPr lang="en-US" dirty="0" err="1" smtClean="0"/>
              <a:t>dư</a:t>
            </a:r>
            <a:r>
              <a:rPr lang="en-US" dirty="0" smtClean="0"/>
              <a:t> </a:t>
            </a:r>
            <a:r>
              <a:rPr lang="en-US" dirty="0" err="1" smtClean="0"/>
              <a:t>thừa</a:t>
            </a:r>
            <a:r>
              <a:rPr lang="en-US" dirty="0" smtClean="0"/>
              <a:t> </a:t>
            </a:r>
            <a:r>
              <a:rPr lang="en-US" dirty="0" err="1" smtClean="0"/>
              <a:t>dữ</a:t>
            </a:r>
            <a:r>
              <a:rPr lang="en-US" dirty="0" smtClean="0"/>
              <a:t> </a:t>
            </a:r>
            <a:r>
              <a:rPr lang="en-US" dirty="0" err="1" smtClean="0"/>
              <a:t>liệu</a:t>
            </a:r>
            <a:endParaRPr lang="en-US" dirty="0"/>
          </a:p>
          <a:p>
            <a:pPr lvl="1"/>
            <a:r>
              <a:rPr lang="en-US" dirty="0" err="1" smtClean="0"/>
              <a:t>Nếu</a:t>
            </a:r>
            <a:r>
              <a:rPr lang="en-US" dirty="0" smtClean="0"/>
              <a:t> </a:t>
            </a:r>
            <a:r>
              <a:rPr lang="en-US" dirty="0" err="1" smtClean="0"/>
              <a:t>bạn</a:t>
            </a:r>
            <a:r>
              <a:rPr lang="en-US" dirty="0" smtClean="0"/>
              <a:t> </a:t>
            </a:r>
            <a:r>
              <a:rPr lang="en-US" dirty="0" err="1" smtClean="0"/>
              <a:t>có</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quan</a:t>
            </a:r>
            <a:r>
              <a:rPr lang="en-US" dirty="0" smtClean="0"/>
              <a:t>, </a:t>
            </a:r>
            <a:r>
              <a:rPr lang="en-US" dirty="0" err="1" smtClean="0"/>
              <a:t>khi</a:t>
            </a:r>
            <a:r>
              <a:rPr lang="en-US" dirty="0" smtClean="0"/>
              <a:t> </a:t>
            </a:r>
            <a:r>
              <a:rPr lang="en-US" dirty="0" err="1" smtClean="0"/>
              <a:t>bạn</a:t>
            </a:r>
            <a:r>
              <a:rPr lang="en-US" dirty="0" smtClean="0"/>
              <a:t> </a:t>
            </a:r>
            <a:r>
              <a:rPr lang="en-US" dirty="0" err="1" smtClean="0"/>
              <a:t>xóa</a:t>
            </a:r>
            <a:r>
              <a:rPr lang="en-US" dirty="0" smtClean="0"/>
              <a:t> </a:t>
            </a:r>
            <a:r>
              <a:rPr lang="en-US" dirty="0" err="1" smtClean="0"/>
              <a:t>giá</a:t>
            </a:r>
            <a:r>
              <a:rPr lang="en-US" dirty="0" smtClean="0"/>
              <a:t> </a:t>
            </a:r>
            <a:r>
              <a:rPr lang="en-US" dirty="0" err="1" smtClean="0"/>
              <a:t>trị</a:t>
            </a:r>
            <a:r>
              <a:rPr lang="en-US" dirty="0" smtClean="0"/>
              <a:t>, </a:t>
            </a:r>
            <a:r>
              <a:rPr lang="en-US" dirty="0" err="1" smtClean="0"/>
              <a:t>máy</a:t>
            </a:r>
            <a:r>
              <a:rPr lang="en-US" dirty="0" smtClean="0"/>
              <a:t> </a:t>
            </a:r>
            <a:r>
              <a:rPr lang="en-US" dirty="0" err="1" smtClean="0"/>
              <a:t>chủ</a:t>
            </a:r>
            <a:r>
              <a:rPr lang="en-US" dirty="0" smtClean="0"/>
              <a:t> </a:t>
            </a:r>
            <a:r>
              <a:rPr lang="en-US" dirty="0" err="1" smtClean="0"/>
              <a:t>sẽ</a:t>
            </a:r>
            <a:r>
              <a:rPr lang="en-US" dirty="0" smtClean="0"/>
              <a:t> </a:t>
            </a:r>
            <a:r>
              <a:rPr lang="en-US" dirty="0" err="1" smtClean="0"/>
              <a:t>xóa</a:t>
            </a:r>
            <a:r>
              <a:rPr lang="en-US" dirty="0" smtClean="0"/>
              <a:t> </a:t>
            </a:r>
            <a:r>
              <a:rPr lang="en-US" dirty="0" err="1" smtClean="0"/>
              <a:t>mọi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này</a:t>
            </a:r>
            <a:r>
              <a:rPr lang="en-US" dirty="0" smtClean="0"/>
              <a:t>.</a:t>
            </a:r>
            <a:endParaRPr lang="en-US" dirty="0"/>
          </a:p>
          <a:p>
            <a:pPr lvl="1"/>
            <a:r>
              <a:rPr lang="en-US" dirty="0" err="1" smtClean="0"/>
              <a:t>Bạn</a:t>
            </a:r>
            <a:r>
              <a:rPr lang="en-US" dirty="0" smtClean="0"/>
              <a:t> </a:t>
            </a:r>
            <a:r>
              <a:rPr lang="en-US" dirty="0" err="1" smtClean="0"/>
              <a:t>sẽ</a:t>
            </a:r>
            <a:r>
              <a:rPr lang="en-US" dirty="0" smtClean="0"/>
              <a:t> </a:t>
            </a:r>
            <a:r>
              <a:rPr lang="en-US" dirty="0" err="1" smtClean="0"/>
              <a:t>có</a:t>
            </a:r>
            <a:r>
              <a:rPr lang="en-US" dirty="0" smtClean="0"/>
              <a:t> </a:t>
            </a:r>
            <a:r>
              <a:rPr lang="en-US" dirty="0" err="1" smtClean="0"/>
              <a:t>mô</a:t>
            </a:r>
            <a:r>
              <a:rPr lang="en-US" dirty="0" smtClean="0"/>
              <a:t> </a:t>
            </a:r>
            <a:r>
              <a:rPr lang="en-US" dirty="0" err="1" smtClean="0"/>
              <a:t>hình</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chaẩn</a:t>
            </a:r>
            <a:r>
              <a:rPr lang="en-US" dirty="0" smtClean="0"/>
              <a:t> </a:t>
            </a:r>
            <a:r>
              <a:rPr lang="en-US" dirty="0" err="1" smtClean="0"/>
              <a:t>hóa</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được</a:t>
            </a:r>
            <a:r>
              <a:rPr lang="en-US" dirty="0" smtClean="0"/>
              <a:t> và </a:t>
            </a:r>
            <a:r>
              <a:rPr lang="en-US" dirty="0" err="1" smtClean="0"/>
              <a:t>dễ</a:t>
            </a:r>
            <a:r>
              <a:rPr lang="en-US" dirty="0" smtClean="0"/>
              <a:t> </a:t>
            </a:r>
            <a:r>
              <a:rPr lang="en-US" dirty="0" err="1" smtClean="0"/>
              <a:t>hiểu</a:t>
            </a:r>
            <a:r>
              <a:rPr lang="en-US" dirty="0" smtClean="0"/>
              <a:t>.</a:t>
            </a:r>
          </a:p>
          <a:p>
            <a:r>
              <a:rPr lang="en-US" dirty="0" err="1" smtClean="0"/>
              <a:t>Một</a:t>
            </a:r>
            <a:r>
              <a:rPr lang="en-US" dirty="0" smtClean="0"/>
              <a:t> </a:t>
            </a:r>
            <a:r>
              <a:rPr lang="en-US" dirty="0" err="1" smtClean="0"/>
              <a:t>vài</a:t>
            </a:r>
            <a:r>
              <a:rPr lang="en-US" dirty="0" smtClean="0"/>
              <a:t> </a:t>
            </a:r>
            <a:r>
              <a:rPr lang="en-US" dirty="0" err="1" smtClean="0"/>
              <a:t>các</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biểu</a:t>
            </a:r>
            <a:r>
              <a:rPr lang="en-US" dirty="0" smtClean="0"/>
              <a:t> </a:t>
            </a:r>
            <a:r>
              <a:rPr lang="en-US" dirty="0" err="1" smtClean="0"/>
              <a:t>đạt</a:t>
            </a:r>
            <a:r>
              <a:rPr lang="en-US" dirty="0" smtClean="0"/>
              <a:t> </a:t>
            </a:r>
            <a:r>
              <a:rPr lang="en-US" dirty="0" err="1" smtClean="0"/>
              <a:t>khi</a:t>
            </a:r>
            <a:r>
              <a:rPr lang="en-US" dirty="0" smtClean="0"/>
              <a:t> </a:t>
            </a:r>
            <a:r>
              <a:rPr lang="en-US" dirty="0" err="1" smtClean="0"/>
              <a:t>bạn</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dự</a:t>
            </a:r>
            <a:r>
              <a:rPr lang="en-US" dirty="0" smtClean="0"/>
              <a:t> </a:t>
            </a:r>
            <a:r>
              <a:rPr lang="en-US" dirty="0" err="1" smtClean="0"/>
              <a:t>án</a:t>
            </a:r>
            <a:r>
              <a:rPr lang="en-US" dirty="0" smtClean="0"/>
              <a:t> </a:t>
            </a:r>
            <a:r>
              <a:rPr lang="en-US" dirty="0" err="1" smtClean="0"/>
              <a:t>với</a:t>
            </a:r>
            <a:r>
              <a:rPr lang="en-US" dirty="0" smtClean="0"/>
              <a:t> </a:t>
            </a:r>
            <a:r>
              <a:rPr lang="en-US" dirty="0" err="1" smtClean="0"/>
              <a:t>các</a:t>
            </a:r>
            <a:r>
              <a:rPr lang="en-US" dirty="0" smtClean="0"/>
              <a:t> </a:t>
            </a:r>
            <a:r>
              <a:rPr lang="en-US" dirty="0" err="1" smtClean="0"/>
              <a:t>máy</a:t>
            </a:r>
            <a:r>
              <a:rPr lang="en-US" dirty="0" smtClean="0"/>
              <a:t> </a:t>
            </a:r>
            <a:r>
              <a:rPr lang="en-US" dirty="0" err="1" smtClean="0"/>
              <a:t>chủ</a:t>
            </a:r>
            <a:r>
              <a:rPr lang="en-US" dirty="0" smtClean="0"/>
              <a:t> CSDL </a:t>
            </a:r>
            <a:r>
              <a:rPr lang="en-US" dirty="0" err="1" smtClean="0"/>
              <a:t>liên</a:t>
            </a:r>
            <a:r>
              <a:rPr lang="en-US" dirty="0" smtClean="0"/>
              <a:t> </a:t>
            </a:r>
            <a:r>
              <a:rPr lang="en-US" dirty="0" err="1" smtClean="0"/>
              <a:t>quan</a:t>
            </a:r>
            <a:r>
              <a:rPr lang="en-US" dirty="0" smtClean="0"/>
              <a:t> </a:t>
            </a:r>
            <a:r>
              <a:rPr lang="en-US" dirty="0" err="1" smtClean="0"/>
              <a:t>như</a:t>
            </a:r>
            <a:r>
              <a:rPr lang="en-US" dirty="0" smtClean="0"/>
              <a:t> </a:t>
            </a:r>
            <a:r>
              <a:rPr lang="en-US" dirty="0" err="1" smtClean="0"/>
              <a:t>sau</a:t>
            </a:r>
            <a:r>
              <a:rPr lang="en-US" dirty="0" smtClean="0"/>
              <a:t>:</a:t>
            </a:r>
          </a:p>
          <a:p>
            <a:pPr lvl="1"/>
            <a:r>
              <a:rPr lang="en-US" dirty="0" err="1" smtClean="0"/>
              <a:t>Tạo</a:t>
            </a:r>
            <a:r>
              <a:rPr lang="en-US" dirty="0" smtClean="0"/>
              <a:t> </a:t>
            </a:r>
            <a:r>
              <a:rPr lang="en-US" dirty="0" err="1" smtClean="0"/>
              <a:t>bảng</a:t>
            </a:r>
            <a:r>
              <a:rPr lang="en-US" dirty="0" smtClean="0"/>
              <a:t> tables</a:t>
            </a:r>
            <a:endParaRPr lang="en-US" dirty="0"/>
          </a:p>
          <a:p>
            <a:pPr lvl="1"/>
            <a:r>
              <a:rPr lang="en-US" dirty="0" err="1" smtClean="0"/>
              <a:t>Chèn</a:t>
            </a:r>
            <a:r>
              <a:rPr lang="en-US" dirty="0" smtClean="0"/>
              <a:t> và </a:t>
            </a:r>
            <a:r>
              <a:rPr lang="en-US" dirty="0" err="1" smtClean="0"/>
              <a:t>cập</a:t>
            </a:r>
            <a:r>
              <a:rPr lang="en-US" dirty="0" smtClean="0"/>
              <a:t> </a:t>
            </a:r>
            <a:r>
              <a:rPr lang="en-US" dirty="0" err="1" smtClean="0"/>
              <a:t>nhật</a:t>
            </a:r>
            <a:r>
              <a:rPr lang="en-US" dirty="0" smtClean="0"/>
              <a:t> </a:t>
            </a:r>
            <a:r>
              <a:rPr lang="en-US" dirty="0" err="1" smtClean="0"/>
              <a:t>dữ</a:t>
            </a:r>
            <a:r>
              <a:rPr lang="en-US" dirty="0" smtClean="0"/>
              <a:t> </a:t>
            </a:r>
            <a:r>
              <a:rPr lang="en-US" dirty="0" err="1" smtClean="0"/>
              <a:t>liệu</a:t>
            </a:r>
            <a:endParaRPr lang="en-US" dirty="0" smtClean="0"/>
          </a:p>
          <a:p>
            <a:pPr lvl="1"/>
            <a:r>
              <a:rPr lang="en-US" dirty="0" err="1"/>
              <a:t>Chọn</a:t>
            </a:r>
            <a:r>
              <a:rPr lang="en-US" dirty="0"/>
              <a:t> và </a:t>
            </a:r>
            <a:r>
              <a:rPr lang="en-US" dirty="0" err="1"/>
              <a:t>xem</a:t>
            </a:r>
            <a:r>
              <a:rPr lang="en-US" dirty="0"/>
              <a:t> </a:t>
            </a:r>
            <a:r>
              <a:rPr lang="en-US" dirty="0" err="1"/>
              <a:t>các</a:t>
            </a:r>
            <a:r>
              <a:rPr lang="en-US" dirty="0"/>
              <a:t> </a:t>
            </a:r>
            <a:r>
              <a:rPr lang="en-US" dirty="0" err="1"/>
              <a:t>dữ</a:t>
            </a:r>
            <a:r>
              <a:rPr lang="en-US" dirty="0"/>
              <a:t> </a:t>
            </a:r>
            <a:r>
              <a:rPr lang="en-US" dirty="0" err="1"/>
              <a:t>liệu</a:t>
            </a:r>
            <a:r>
              <a:rPr lang="en-US"/>
              <a:t> </a:t>
            </a:r>
            <a:endParaRPr lang="en-US" dirty="0"/>
          </a:p>
        </p:txBody>
      </p:sp>
    </p:spTree>
    <p:extLst>
      <p:ext uri="{BB962C8B-B14F-4D97-AF65-F5344CB8AC3E}">
        <p14:creationId xmlns:p14="http://schemas.microsoft.com/office/powerpoint/2010/main" val="4096315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err="1"/>
              <a:t>Giới</a:t>
            </a:r>
            <a:r>
              <a:rPr lang="en-US" dirty="0"/>
              <a:t> </a:t>
            </a:r>
            <a:r>
              <a:rPr lang="en-US" dirty="0" err="1"/>
              <a:t>thiệu</a:t>
            </a:r>
            <a:r>
              <a:rPr lang="en-US" dirty="0"/>
              <a:t> </a:t>
            </a:r>
            <a:r>
              <a:rPr lang="en-US" dirty="0" err="1"/>
              <a:t>về</a:t>
            </a:r>
            <a:r>
              <a:rPr lang="en-US" dirty="0"/>
              <a:t> </a:t>
            </a:r>
            <a:r>
              <a:rPr lang="en-US" dirty="0" err="1"/>
              <a:t>tính</a:t>
            </a:r>
            <a:r>
              <a:rPr lang="en-US" dirty="0"/>
              <a:t> </a:t>
            </a:r>
            <a:r>
              <a:rPr lang="en-US" dirty="0" err="1"/>
              <a:t>ổn</a:t>
            </a:r>
            <a:r>
              <a:rPr lang="en-US" dirty="0"/>
              <a:t> </a:t>
            </a:r>
            <a:r>
              <a:rPr lang="en-US" dirty="0" err="1"/>
              <a:t>định</a:t>
            </a:r>
            <a:r>
              <a:rPr lang="en-US" dirty="0"/>
              <a:t> – Persistent</a:t>
            </a:r>
          </a:p>
        </p:txBody>
      </p:sp>
      <p:sp>
        <p:nvSpPr>
          <p:cNvPr id="3" name="Marcador de contenido 2"/>
          <p:cNvSpPr>
            <a:spLocks noGrp="1"/>
          </p:cNvSpPr>
          <p:nvPr>
            <p:ph idx="1"/>
          </p:nvPr>
        </p:nvSpPr>
        <p:spPr/>
        <p:txBody>
          <a:bodyPr>
            <a:normAutofit fontScale="85000" lnSpcReduction="20000"/>
          </a:bodyPr>
          <a:lstStyle/>
          <a:p>
            <a:r>
              <a:rPr lang="en-US" dirty="0" err="1" smtClean="0"/>
              <a:t>Có</a:t>
            </a:r>
            <a:r>
              <a:rPr lang="en-US" dirty="0" smtClean="0"/>
              <a:t> </a:t>
            </a:r>
            <a:r>
              <a:rPr lang="en-US" dirty="0" err="1" smtClean="0"/>
              <a:t>một</a:t>
            </a:r>
            <a:r>
              <a:rPr lang="en-US" dirty="0" smtClean="0"/>
              <a:t> </a:t>
            </a:r>
            <a:r>
              <a:rPr lang="en-US" dirty="0" err="1" smtClean="0"/>
              <a:t>vài</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để</a:t>
            </a:r>
            <a:r>
              <a:rPr lang="en-US" dirty="0" smtClean="0"/>
              <a:t> </a:t>
            </a:r>
            <a:r>
              <a:rPr lang="en-US" dirty="0" err="1" smtClean="0"/>
              <a:t>trả</a:t>
            </a:r>
            <a:r>
              <a:rPr lang="en-US" dirty="0" smtClean="0"/>
              <a:t> </a:t>
            </a:r>
            <a:r>
              <a:rPr lang="en-US" dirty="0" err="1" smtClean="0"/>
              <a:t>lời</a:t>
            </a:r>
            <a:r>
              <a:rPr lang="en-US" dirty="0" smtClean="0"/>
              <a:t> </a:t>
            </a:r>
            <a:r>
              <a:rPr lang="en-US" dirty="0" err="1" smtClean="0"/>
              <a:t>những</a:t>
            </a:r>
            <a:r>
              <a:rPr lang="en-US" dirty="0" smtClean="0"/>
              <a:t> </a:t>
            </a:r>
            <a:r>
              <a:rPr lang="en-US" dirty="0" err="1" smtClean="0"/>
              <a:t>câu</a:t>
            </a:r>
            <a:r>
              <a:rPr lang="en-US" dirty="0" smtClean="0"/>
              <a:t> </a:t>
            </a:r>
            <a:r>
              <a:rPr lang="en-US" dirty="0" err="1" smtClean="0"/>
              <a:t>hỏi</a:t>
            </a:r>
            <a:r>
              <a:rPr lang="en-US" dirty="0" smtClean="0"/>
              <a:t> </a:t>
            </a:r>
            <a:r>
              <a:rPr lang="en-US" dirty="0" err="1" smtClean="0"/>
              <a:t>này</a:t>
            </a:r>
            <a:r>
              <a:rPr lang="en-US" dirty="0" smtClean="0"/>
              <a:t>. Trong </a:t>
            </a:r>
            <a:r>
              <a:rPr lang="en-US" dirty="0" err="1" smtClean="0"/>
              <a:t>chương</a:t>
            </a:r>
            <a:r>
              <a:rPr lang="en-US" dirty="0" smtClean="0"/>
              <a:t> </a:t>
            </a:r>
            <a:r>
              <a:rPr lang="en-US" dirty="0" err="1" smtClean="0"/>
              <a:t>trình</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đòi</a:t>
            </a:r>
            <a:r>
              <a:rPr lang="en-US" dirty="0" smtClean="0"/>
              <a:t> </a:t>
            </a:r>
            <a:r>
              <a:rPr lang="en-US" dirty="0" err="1" smtClean="0"/>
              <a:t>hỏi</a:t>
            </a:r>
            <a:r>
              <a:rPr lang="en-US" dirty="0" smtClean="0"/>
              <a:t> </a:t>
            </a:r>
            <a:r>
              <a:rPr lang="en-US" dirty="0" err="1" smtClean="0"/>
              <a:t>ít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viên</a:t>
            </a:r>
            <a:r>
              <a:rPr lang="en-US" dirty="0" smtClean="0"/>
              <a:t> </a:t>
            </a:r>
            <a:r>
              <a:rPr lang="en-US" dirty="0" err="1" smtClean="0"/>
              <a:t>có</a:t>
            </a:r>
            <a:r>
              <a:rPr lang="en-US" dirty="0" smtClean="0"/>
              <a:t> </a:t>
            </a:r>
            <a:r>
              <a:rPr lang="en-US" dirty="0" err="1" smtClean="0"/>
              <a:t>thể</a:t>
            </a:r>
            <a:r>
              <a:rPr lang="en-US" dirty="0" smtClean="0"/>
              <a:t> </a:t>
            </a:r>
            <a:r>
              <a:rPr lang="en-US" dirty="0" err="1" smtClean="0"/>
              <a:t>lưu</a:t>
            </a:r>
            <a:r>
              <a:rPr lang="en-US" dirty="0" smtClean="0"/>
              <a:t> </a:t>
            </a:r>
            <a:r>
              <a:rPr lang="en-US" dirty="0" err="1" smtClean="0"/>
              <a:t>dữ</a:t>
            </a:r>
            <a:r>
              <a:rPr lang="en-US" dirty="0" smtClean="0"/>
              <a:t> </a:t>
            </a:r>
            <a:r>
              <a:rPr lang="en-US" dirty="0" err="1" smtClean="0"/>
              <a:t>liệu</a:t>
            </a:r>
            <a:r>
              <a:rPr lang="en-US" dirty="0" smtClean="0"/>
              <a:t> trong file</a:t>
            </a:r>
          </a:p>
          <a:p>
            <a:r>
              <a:rPr lang="en-US" dirty="0" err="1" smtClean="0"/>
              <a:t>Nếu</a:t>
            </a:r>
            <a:r>
              <a:rPr lang="en-US" dirty="0" smtClean="0"/>
              <a:t> </a:t>
            </a:r>
            <a:r>
              <a:rPr lang="en-US" dirty="0" err="1" smtClean="0"/>
              <a:t>nó</a:t>
            </a:r>
            <a:r>
              <a:rPr lang="en-US" dirty="0" smtClean="0"/>
              <a:t> </a:t>
            </a:r>
            <a:r>
              <a:rPr lang="en-US" dirty="0" err="1" smtClean="0"/>
              <a:t>quá</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tại</a:t>
            </a:r>
            <a:r>
              <a:rPr lang="en-US" dirty="0" smtClean="0"/>
              <a:t> </a:t>
            </a:r>
            <a:r>
              <a:rPr lang="en-US" dirty="0" err="1" smtClean="0"/>
              <a:t>sao</a:t>
            </a:r>
            <a:r>
              <a:rPr lang="en-US" dirty="0" smtClean="0"/>
              <a:t> </a:t>
            </a:r>
            <a:r>
              <a:rPr lang="en-US" dirty="0" err="1" smtClean="0"/>
              <a:t>lại</a:t>
            </a:r>
            <a:r>
              <a:rPr lang="en-US" dirty="0" smtClean="0"/>
              <a:t> </a:t>
            </a:r>
            <a:r>
              <a:rPr lang="en-US" dirty="0" err="1" smtClean="0"/>
              <a:t>làm</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lên</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cố</a:t>
            </a:r>
            <a:r>
              <a:rPr lang="en-US" dirty="0" smtClean="0"/>
              <a:t> </a:t>
            </a:r>
            <a:r>
              <a:rPr lang="en-US" dirty="0" err="1" smtClean="0"/>
              <a:t>đi</a:t>
            </a:r>
            <a:r>
              <a:rPr lang="en-US" dirty="0" smtClean="0"/>
              <a:t> </a:t>
            </a:r>
            <a:r>
              <a:rPr lang="en-US" dirty="0" err="1" smtClean="0"/>
              <a:t>tìm</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khác</a:t>
            </a:r>
            <a:r>
              <a:rPr lang="en-US" dirty="0" smtClean="0"/>
              <a:t>? </a:t>
            </a:r>
            <a:r>
              <a:rPr lang="en-US" dirty="0" err="1" smtClean="0"/>
              <a:t>Bởi</a:t>
            </a:r>
            <a:r>
              <a:rPr lang="en-US" dirty="0" smtClean="0"/>
              <a:t> </a:t>
            </a:r>
            <a:r>
              <a:rPr lang="en-US" dirty="0" err="1" smtClean="0"/>
              <a:t>vì</a:t>
            </a:r>
            <a:r>
              <a:rPr lang="en-US" dirty="0" smtClean="0"/>
              <a:t> </a:t>
            </a:r>
            <a:r>
              <a:rPr lang="en-US" dirty="0" err="1" smtClean="0"/>
              <a:t>sử</a:t>
            </a:r>
            <a:r>
              <a:rPr lang="en-US" dirty="0" smtClean="0"/>
              <a:t> </a:t>
            </a:r>
            <a:r>
              <a:rPr lang="en-US" dirty="0" err="1" smtClean="0"/>
              <a:t>dụng</a:t>
            </a:r>
            <a:r>
              <a:rPr lang="en-US" dirty="0" smtClean="0"/>
              <a:t> files </a:t>
            </a:r>
            <a:r>
              <a:rPr lang="en-US" dirty="0" err="1" smtClean="0"/>
              <a:t>có</a:t>
            </a:r>
            <a:r>
              <a:rPr lang="en-US" dirty="0" smtClean="0"/>
              <a:t> </a:t>
            </a:r>
            <a:r>
              <a:rPr lang="en-US" dirty="0" err="1" smtClean="0"/>
              <a:t>thể</a:t>
            </a:r>
            <a:r>
              <a:rPr lang="en-US" dirty="0" smtClean="0"/>
              <a:t> </a:t>
            </a:r>
            <a:r>
              <a:rPr lang="en-US" dirty="0" err="1" smtClean="0"/>
              <a:t>gây</a:t>
            </a:r>
            <a:r>
              <a:rPr lang="en-US" dirty="0" smtClean="0"/>
              <a:t> </a:t>
            </a:r>
            <a:r>
              <a:rPr lang="en-US" dirty="0" err="1" smtClean="0"/>
              <a:t>ra</a:t>
            </a:r>
            <a:r>
              <a:rPr lang="en-US" dirty="0" smtClean="0"/>
              <a:t> </a:t>
            </a:r>
            <a:r>
              <a:rPr lang="en-US" dirty="0" err="1" smtClean="0"/>
              <a:t>những</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sau</a:t>
            </a:r>
            <a:r>
              <a:rPr lang="en-US" dirty="0" smtClean="0"/>
              <a:t>:</a:t>
            </a:r>
          </a:p>
          <a:p>
            <a:pPr lvl="1"/>
            <a:r>
              <a:rPr lang="en-US" dirty="0" err="1" smtClean="0"/>
              <a:t>Dữ</a:t>
            </a:r>
            <a:r>
              <a:rPr lang="en-US" dirty="0" smtClean="0"/>
              <a:t> </a:t>
            </a:r>
            <a:r>
              <a:rPr lang="en-US" dirty="0" err="1" smtClean="0"/>
              <a:t>liệu</a:t>
            </a:r>
            <a:r>
              <a:rPr lang="en-US" dirty="0" smtClean="0"/>
              <a:t> </a:t>
            </a:r>
            <a:r>
              <a:rPr lang="en-US" dirty="0" err="1" smtClean="0"/>
              <a:t>dư</a:t>
            </a:r>
            <a:r>
              <a:rPr lang="en-US" dirty="0" smtClean="0"/>
              <a:t> </a:t>
            </a:r>
            <a:r>
              <a:rPr lang="en-US" dirty="0" err="1" smtClean="0"/>
              <a:t>thừa</a:t>
            </a:r>
            <a:r>
              <a:rPr lang="en-US" dirty="0" smtClean="0"/>
              <a:t> </a:t>
            </a:r>
            <a:r>
              <a:rPr lang="en-US" dirty="0" err="1" smtClean="0"/>
              <a:t>hoặc</a:t>
            </a:r>
            <a:r>
              <a:rPr lang="en-US" dirty="0" smtClean="0"/>
              <a:t> </a:t>
            </a:r>
            <a:r>
              <a:rPr lang="en-US" dirty="0" err="1" smtClean="0"/>
              <a:t>thiếu</a:t>
            </a:r>
            <a:r>
              <a:rPr lang="en-US" dirty="0" smtClean="0"/>
              <a:t> </a:t>
            </a:r>
            <a:r>
              <a:rPr lang="en-US" dirty="0" err="1" smtClean="0"/>
              <a:t>ổn</a:t>
            </a:r>
            <a:r>
              <a:rPr lang="en-US" dirty="0" smtClean="0"/>
              <a:t> </a:t>
            </a:r>
            <a:r>
              <a:rPr lang="en-US" dirty="0" err="1" smtClean="0"/>
              <a:t>định</a:t>
            </a:r>
            <a:endParaRPr lang="en-US" dirty="0" smtClean="0"/>
          </a:p>
          <a:p>
            <a:pPr lvl="1"/>
            <a:r>
              <a:rPr lang="en-US" dirty="0" err="1" smtClean="0"/>
              <a:t>Khó</a:t>
            </a:r>
            <a:r>
              <a:rPr lang="en-US" dirty="0" smtClean="0"/>
              <a:t> </a:t>
            </a:r>
            <a:r>
              <a:rPr lang="en-US" dirty="0" err="1" smtClean="0"/>
              <a:t>truy</a:t>
            </a:r>
            <a:r>
              <a:rPr lang="en-US" dirty="0" smtClean="0"/>
              <a:t> </a:t>
            </a:r>
            <a:r>
              <a:rPr lang="en-US" dirty="0" err="1" smtClean="0"/>
              <a:t>cập</a:t>
            </a:r>
            <a:r>
              <a:rPr lang="en-US" dirty="0" smtClean="0"/>
              <a:t> </a:t>
            </a:r>
            <a:r>
              <a:rPr lang="en-US" dirty="0" err="1" smtClean="0"/>
              <a:t>dữ</a:t>
            </a:r>
            <a:r>
              <a:rPr lang="en-US" dirty="0" smtClean="0"/>
              <a:t> </a:t>
            </a:r>
            <a:r>
              <a:rPr lang="en-US" dirty="0" err="1" smtClean="0"/>
              <a:t>liệu</a:t>
            </a:r>
            <a:endParaRPr lang="en-US" dirty="0"/>
          </a:p>
          <a:p>
            <a:pPr lvl="1"/>
            <a:r>
              <a:rPr lang="en-US" dirty="0" err="1" smtClean="0"/>
              <a:t>Cô</a:t>
            </a:r>
            <a:r>
              <a:rPr lang="en-US" dirty="0" smtClean="0"/>
              <a:t> </a:t>
            </a:r>
            <a:r>
              <a:rPr lang="en-US" dirty="0" err="1" smtClean="0"/>
              <a:t>lập</a:t>
            </a:r>
            <a:r>
              <a:rPr lang="en-US" dirty="0" smtClean="0"/>
              <a:t> </a:t>
            </a:r>
            <a:r>
              <a:rPr lang="en-US" dirty="0" err="1" smtClean="0"/>
              <a:t>dữ</a:t>
            </a:r>
            <a:r>
              <a:rPr lang="en-US" dirty="0" smtClean="0"/>
              <a:t> </a:t>
            </a:r>
            <a:r>
              <a:rPr lang="en-US" dirty="0" err="1" smtClean="0"/>
              <a:t>liệu</a:t>
            </a:r>
            <a:endParaRPr lang="en-US" dirty="0"/>
          </a:p>
          <a:p>
            <a:pPr lvl="1"/>
            <a:r>
              <a:rPr lang="en-US" dirty="0" err="1" smtClean="0"/>
              <a:t>Nhiều</a:t>
            </a:r>
            <a:r>
              <a:rPr lang="en-US" dirty="0" smtClean="0"/>
              <a:t> </a:t>
            </a:r>
            <a:r>
              <a:rPr lang="en-US" dirty="0" err="1" smtClean="0"/>
              <a:t>người</a:t>
            </a:r>
            <a:r>
              <a:rPr lang="en-US" dirty="0" smtClean="0"/>
              <a:t> </a:t>
            </a:r>
            <a:r>
              <a:rPr lang="en-US" dirty="0" err="1" smtClean="0"/>
              <a:t>dùng</a:t>
            </a:r>
            <a:endParaRPr lang="en-US" dirty="0"/>
          </a:p>
          <a:p>
            <a:pPr lvl="1"/>
            <a:r>
              <a:rPr lang="en-US" dirty="0" err="1" smtClean="0"/>
              <a:t>Vấn</a:t>
            </a:r>
            <a:r>
              <a:rPr lang="en-US" dirty="0" smtClean="0"/>
              <a:t> </a:t>
            </a:r>
            <a:r>
              <a:rPr lang="en-US" dirty="0" err="1" smtClean="0"/>
              <a:t>đề</a:t>
            </a:r>
            <a:r>
              <a:rPr lang="en-US" dirty="0" smtClean="0"/>
              <a:t> </a:t>
            </a:r>
            <a:r>
              <a:rPr lang="en-US" dirty="0" err="1" smtClean="0"/>
              <a:t>bảo</a:t>
            </a:r>
            <a:r>
              <a:rPr lang="en-US" dirty="0" smtClean="0"/>
              <a:t> </a:t>
            </a:r>
            <a:r>
              <a:rPr lang="en-US" dirty="0" err="1" smtClean="0"/>
              <a:t>mật</a:t>
            </a:r>
            <a:endParaRPr lang="en-US" dirty="0"/>
          </a:p>
          <a:p>
            <a:pPr lvl="1"/>
            <a:r>
              <a:rPr lang="en-US" dirty="0" err="1" smtClean="0"/>
              <a:t>Vấn</a:t>
            </a:r>
            <a:r>
              <a:rPr lang="en-US" dirty="0" smtClean="0"/>
              <a:t> </a:t>
            </a:r>
            <a:r>
              <a:rPr lang="en-US" dirty="0" err="1" smtClean="0"/>
              <a:t>đề</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dữ</a:t>
            </a:r>
            <a:r>
              <a:rPr lang="en-US" dirty="0" smtClean="0"/>
              <a:t> </a:t>
            </a:r>
            <a:r>
              <a:rPr lang="en-US" dirty="0" err="1" smtClean="0"/>
              <a:t>liệu</a:t>
            </a:r>
            <a:r>
              <a:rPr lang="en-US" dirty="0" smtClean="0"/>
              <a:t> </a:t>
            </a:r>
            <a:endParaRPr lang="en-US" dirty="0"/>
          </a:p>
        </p:txBody>
      </p:sp>
    </p:spTree>
    <p:extLst>
      <p:ext uri="{BB962C8B-B14F-4D97-AF65-F5344CB8AC3E}">
        <p14:creationId xmlns:p14="http://schemas.microsoft.com/office/powerpoint/2010/main" val="183038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Các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với</a:t>
            </a:r>
            <a:r>
              <a:rPr lang="en-US" smtClean="0"/>
              <a:t> Files</a:t>
            </a:r>
            <a:endParaRPr lang="en-US" dirty="0"/>
          </a:p>
        </p:txBody>
      </p:sp>
      <p:sp>
        <p:nvSpPr>
          <p:cNvPr id="3" name="Marcador de contenido 2"/>
          <p:cNvSpPr>
            <a:spLocks noGrp="1"/>
          </p:cNvSpPr>
          <p:nvPr>
            <p:ph idx="1"/>
          </p:nvPr>
        </p:nvSpPr>
        <p:spPr/>
        <p:txBody>
          <a:bodyPr>
            <a:normAutofit fontScale="70000" lnSpcReduction="20000"/>
          </a:bodyPr>
          <a:lstStyle/>
          <a:p>
            <a:r>
              <a:rPr lang="en-US" dirty="0" err="1" smtClean="0"/>
              <a:t>Dư</a:t>
            </a:r>
            <a:r>
              <a:rPr lang="en-US" dirty="0" smtClean="0"/>
              <a:t> </a:t>
            </a:r>
            <a:r>
              <a:rPr lang="en-US" dirty="0" err="1" smtClean="0"/>
              <a:t>thừa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sẽ</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nếu</a:t>
            </a:r>
            <a:r>
              <a:rPr lang="en-US" dirty="0" smtClean="0"/>
              <a:t> </a:t>
            </a:r>
            <a:r>
              <a:rPr lang="en-US" dirty="0" err="1" smtClean="0"/>
              <a:t>bạn</a:t>
            </a:r>
            <a:r>
              <a:rPr lang="en-US" dirty="0" smtClean="0"/>
              <a:t> </a:t>
            </a:r>
            <a:r>
              <a:rPr lang="en-US" dirty="0" err="1" smtClean="0"/>
              <a:t>lưu</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lặp</a:t>
            </a:r>
            <a:r>
              <a:rPr lang="en-US" dirty="0" smtClean="0"/>
              <a:t> </a:t>
            </a:r>
            <a:r>
              <a:rPr lang="en-US" dirty="0" err="1" smtClean="0"/>
              <a:t>lại</a:t>
            </a:r>
            <a:r>
              <a:rPr lang="en-US" dirty="0" smtClean="0"/>
              <a:t> trong </a:t>
            </a:r>
            <a:r>
              <a:rPr lang="en-US" dirty="0" err="1" smtClean="0"/>
              <a:t>các</a:t>
            </a:r>
            <a:r>
              <a:rPr lang="en-US" dirty="0" smtClean="0"/>
              <a:t> file </a:t>
            </a:r>
            <a:r>
              <a:rPr lang="en-US" dirty="0" err="1" smtClean="0"/>
              <a:t>khác</a:t>
            </a:r>
            <a:r>
              <a:rPr lang="en-US" dirty="0" smtClean="0"/>
              <a:t> </a:t>
            </a:r>
            <a:r>
              <a:rPr lang="en-US" dirty="0" err="1" smtClean="0"/>
              <a:t>nhau</a:t>
            </a:r>
            <a:r>
              <a:rPr lang="en-US" dirty="0" smtClean="0"/>
              <a:t>, </a:t>
            </a:r>
            <a:r>
              <a:rPr lang="en-US" dirty="0" err="1" smtClean="0"/>
              <a:t>nếu</a:t>
            </a:r>
            <a:r>
              <a:rPr lang="en-US" dirty="0" smtClean="0"/>
              <a:t> </a:t>
            </a:r>
            <a:r>
              <a:rPr lang="en-US" dirty="0" err="1" smtClean="0"/>
              <a:t>các</a:t>
            </a:r>
            <a:r>
              <a:rPr lang="en-US" dirty="0" smtClean="0"/>
              <a:t> </a:t>
            </a:r>
            <a:r>
              <a:rPr lang="en-US" dirty="0" err="1" smtClean="0"/>
              <a:t>bạn</a:t>
            </a:r>
            <a:r>
              <a:rPr lang="en-US" dirty="0" smtClean="0"/>
              <a:t> </a:t>
            </a:r>
            <a:r>
              <a:rPr lang="en-US" dirty="0" err="1" smtClean="0"/>
              <a:t>không</a:t>
            </a:r>
            <a:r>
              <a:rPr lang="en-US" dirty="0" smtClean="0"/>
              <a:t> </a:t>
            </a:r>
            <a:r>
              <a:rPr lang="en-US" dirty="0" err="1" smtClean="0"/>
              <a:t>có</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hợp</a:t>
            </a:r>
            <a:r>
              <a:rPr lang="en-US" dirty="0" smtClean="0"/>
              <a:t> </a:t>
            </a:r>
            <a:r>
              <a:rPr lang="en-US" dirty="0" err="1" smtClean="0"/>
              <a:t>lý</a:t>
            </a:r>
            <a:r>
              <a:rPr lang="en-US" dirty="0" smtClean="0"/>
              <a:t> </a:t>
            </a:r>
            <a:r>
              <a:rPr lang="en-US" dirty="0" err="1" smtClean="0"/>
              <a:t>khi</a:t>
            </a:r>
            <a:r>
              <a:rPr lang="en-US" dirty="0" smtClean="0"/>
              <a:t> </a:t>
            </a:r>
            <a:r>
              <a:rPr lang="en-US" dirty="0" err="1" smtClean="0"/>
              <a:t>viết</a:t>
            </a:r>
            <a:r>
              <a:rPr lang="en-US" dirty="0" smtClean="0"/>
              <a:t> </a:t>
            </a:r>
            <a:r>
              <a:rPr lang="en-US" dirty="0" err="1" smtClean="0"/>
              <a:t>chương</a:t>
            </a:r>
            <a:r>
              <a:rPr lang="en-US" dirty="0" smtClean="0"/>
              <a:t> </a:t>
            </a:r>
            <a:r>
              <a:rPr lang="en-US" dirty="0" err="1" smtClean="0"/>
              <a:t>trình</a:t>
            </a:r>
            <a:r>
              <a:rPr lang="en-US" dirty="0" smtClean="0"/>
              <a:t>. Phương </a:t>
            </a:r>
            <a:r>
              <a:rPr lang="en-US" dirty="0" err="1" smtClean="0"/>
              <a:t>pháp</a:t>
            </a:r>
            <a:r>
              <a:rPr lang="en-US" dirty="0" smtClean="0"/>
              <a:t> </a:t>
            </a:r>
            <a:r>
              <a:rPr lang="en-US" dirty="0" err="1" smtClean="0"/>
              <a:t>này</a:t>
            </a:r>
            <a:r>
              <a:rPr lang="en-US" dirty="0" smtClean="0"/>
              <a:t> </a:t>
            </a:r>
            <a:r>
              <a:rPr lang="en-US" dirty="0" err="1" smtClean="0"/>
              <a:t>cơ</a:t>
            </a:r>
            <a:r>
              <a:rPr lang="en-US" dirty="0" smtClean="0"/>
              <a:t> </a:t>
            </a:r>
            <a:r>
              <a:rPr lang="en-US" dirty="0" err="1" smtClean="0"/>
              <a:t>bản</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như</a:t>
            </a:r>
            <a:r>
              <a:rPr lang="en-US" dirty="0" smtClean="0"/>
              <a:t> </a:t>
            </a:r>
            <a:r>
              <a:rPr lang="en-US" dirty="0" err="1" smtClean="0"/>
              <a:t>việc</a:t>
            </a:r>
            <a:r>
              <a:rPr lang="en-US" dirty="0" smtClean="0"/>
              <a:t> </a:t>
            </a:r>
            <a:r>
              <a:rPr lang="en-US" dirty="0" err="1" smtClean="0"/>
              <a:t>viết</a:t>
            </a:r>
            <a:r>
              <a:rPr lang="en-US" dirty="0" smtClean="0"/>
              <a:t> </a:t>
            </a:r>
            <a:r>
              <a:rPr lang="en-US" dirty="0" err="1" smtClean="0"/>
              <a:t>lách</a:t>
            </a:r>
            <a:r>
              <a:rPr lang="en-US" dirty="0" smtClean="0"/>
              <a:t> </a:t>
            </a:r>
            <a:r>
              <a:rPr lang="en-US" dirty="0" err="1" smtClean="0"/>
              <a:t>khi</a:t>
            </a:r>
            <a:r>
              <a:rPr lang="en-US" dirty="0" smtClean="0"/>
              <a:t> </a:t>
            </a:r>
            <a:r>
              <a:rPr lang="en-US" dirty="0" err="1" smtClean="0"/>
              <a:t>bạn</a:t>
            </a:r>
            <a:r>
              <a:rPr lang="en-US" dirty="0" smtClean="0"/>
              <a:t> </a:t>
            </a:r>
            <a:r>
              <a:rPr lang="en-US" dirty="0" err="1" smtClean="0"/>
              <a:t>viết</a:t>
            </a:r>
            <a:r>
              <a:rPr lang="en-US" dirty="0" smtClean="0"/>
              <a:t> </a:t>
            </a:r>
            <a:r>
              <a:rPr lang="en-US" dirty="0" err="1" smtClean="0"/>
              <a:t>bất</a:t>
            </a:r>
            <a:r>
              <a:rPr lang="en-US" dirty="0" smtClean="0"/>
              <a:t> </a:t>
            </a:r>
            <a:r>
              <a:rPr lang="en-US" dirty="0" err="1" smtClean="0"/>
              <a:t>kỳ</a:t>
            </a:r>
            <a:r>
              <a:rPr lang="en-US" dirty="0" smtClean="0"/>
              <a:t> </a:t>
            </a:r>
            <a:r>
              <a:rPr lang="en-US" dirty="0" err="1" smtClean="0"/>
              <a:t>thứ</a:t>
            </a:r>
            <a:r>
              <a:rPr lang="en-US" dirty="0" smtClean="0"/>
              <a:t> </a:t>
            </a:r>
            <a:r>
              <a:rPr lang="en-US" dirty="0" err="1" smtClean="0"/>
              <a:t>gì</a:t>
            </a:r>
            <a:r>
              <a:rPr lang="en-US" dirty="0" smtClean="0"/>
              <a:t> </a:t>
            </a:r>
            <a:r>
              <a:rPr lang="en-US" dirty="0" err="1" smtClean="0"/>
              <a:t>bạn</a:t>
            </a:r>
            <a:r>
              <a:rPr lang="en-US" dirty="0" smtClean="0"/>
              <a:t> </a:t>
            </a:r>
            <a:r>
              <a:rPr lang="en-US" dirty="0" err="1" smtClean="0"/>
              <a:t>thích</a:t>
            </a:r>
            <a:r>
              <a:rPr lang="en-US" dirty="0" smtClean="0"/>
              <a:t>, do </a:t>
            </a:r>
            <a:r>
              <a:rPr lang="en-US" dirty="0" err="1" smtClean="0"/>
              <a:t>đó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làm</a:t>
            </a:r>
            <a:r>
              <a:rPr lang="en-US" dirty="0"/>
              <a:t> </a:t>
            </a:r>
            <a:r>
              <a:rPr lang="en-US" dirty="0" err="1" smtClean="0"/>
              <a:t>cho</a:t>
            </a:r>
            <a:r>
              <a:rPr lang="en-US" dirty="0" smtClean="0"/>
              <a:t> </a:t>
            </a:r>
            <a:r>
              <a:rPr lang="en-US" dirty="0" err="1" smtClean="0"/>
              <a:t>tư</a:t>
            </a:r>
            <a:r>
              <a:rPr lang="en-US" dirty="0" smtClean="0"/>
              <a:t> </a:t>
            </a:r>
            <a:r>
              <a:rPr lang="en-US" dirty="0" err="1" smtClean="0"/>
              <a:t>liệu</a:t>
            </a:r>
            <a:r>
              <a:rPr lang="en-US" dirty="0" smtClean="0"/>
              <a:t> </a:t>
            </a:r>
            <a:r>
              <a:rPr lang="en-US" dirty="0" err="1" smtClean="0"/>
              <a:t>không</a:t>
            </a:r>
            <a:r>
              <a:rPr lang="en-US" dirty="0" smtClean="0"/>
              <a:t> </a:t>
            </a:r>
            <a:r>
              <a:rPr lang="en-US" dirty="0" err="1" smtClean="0"/>
              <a:t>thống</a:t>
            </a:r>
            <a:r>
              <a:rPr lang="en-US" dirty="0" smtClean="0"/>
              <a:t> </a:t>
            </a:r>
            <a:r>
              <a:rPr lang="en-US" dirty="0" err="1" smtClean="0"/>
              <a:t>nhất</a:t>
            </a:r>
            <a:r>
              <a:rPr lang="en-US" dirty="0" smtClean="0"/>
              <a:t> </a:t>
            </a:r>
            <a:r>
              <a:rPr lang="en-US" dirty="0" err="1" smtClean="0"/>
              <a:t>hoặc</a:t>
            </a:r>
            <a:r>
              <a:rPr lang="en-US" dirty="0" smtClean="0"/>
              <a:t> </a:t>
            </a:r>
            <a:r>
              <a:rPr lang="en-US" dirty="0" err="1" smtClean="0"/>
              <a:t>tạo</a:t>
            </a:r>
            <a:r>
              <a:rPr lang="en-US" dirty="0" smtClean="0"/>
              <a:t> </a:t>
            </a:r>
            <a:r>
              <a:rPr lang="en-US" dirty="0" err="1" smtClean="0"/>
              <a:t>ra</a:t>
            </a:r>
            <a:r>
              <a:rPr lang="en-US" dirty="0" smtClean="0"/>
              <a:t> </a:t>
            </a:r>
            <a:r>
              <a:rPr lang="en-US" dirty="0" err="1" smtClean="0"/>
              <a:t>những</a:t>
            </a:r>
            <a:r>
              <a:rPr lang="en-US" dirty="0" smtClean="0"/>
              <a:t> </a:t>
            </a:r>
            <a:r>
              <a:rPr lang="en-US" dirty="0" err="1" smtClean="0"/>
              <a:t>thứ</a:t>
            </a:r>
            <a:r>
              <a:rPr lang="en-US" dirty="0" smtClean="0"/>
              <a:t> </a:t>
            </a:r>
            <a:r>
              <a:rPr lang="en-US" dirty="0" err="1" smtClean="0"/>
              <a:t>ngược</a:t>
            </a:r>
            <a:r>
              <a:rPr lang="en-US" dirty="0" smtClean="0"/>
              <a:t> </a:t>
            </a:r>
            <a:r>
              <a:rPr lang="en-US" dirty="0" err="1" smtClean="0"/>
              <a:t>nhau</a:t>
            </a:r>
            <a:r>
              <a:rPr lang="en-US" dirty="0" smtClean="0"/>
              <a:t>.</a:t>
            </a:r>
            <a:endParaRPr lang="en-US" dirty="0"/>
          </a:p>
          <a:p>
            <a:r>
              <a:rPr lang="en-US" dirty="0" err="1" smtClean="0"/>
              <a:t>Cũng</a:t>
            </a:r>
            <a:r>
              <a:rPr lang="en-US" dirty="0" smtClean="0"/>
              <a:t> </a:t>
            </a:r>
            <a:r>
              <a:rPr lang="en-US" dirty="0" err="1" smtClean="0"/>
              <a:t>có</a:t>
            </a:r>
            <a:r>
              <a:rPr lang="en-US" dirty="0" smtClean="0"/>
              <a:t> </a:t>
            </a:r>
            <a:r>
              <a:rPr lang="en-US" dirty="0" err="1" smtClean="0"/>
              <a:t>một</a:t>
            </a:r>
            <a:r>
              <a:rPr lang="en-US" dirty="0" smtClean="0"/>
              <a:t> sự </a:t>
            </a:r>
            <a:r>
              <a:rPr lang="en-US" dirty="0" err="1" smtClean="0"/>
              <a:t>thật</a:t>
            </a:r>
            <a:r>
              <a:rPr lang="en-US" dirty="0" smtClean="0"/>
              <a:t> </a:t>
            </a:r>
            <a:r>
              <a:rPr lang="en-US" dirty="0" err="1" smtClean="0"/>
              <a:t>là</a:t>
            </a:r>
            <a:r>
              <a:rPr lang="en-US" dirty="0" smtClean="0"/>
              <a:t> file </a:t>
            </a:r>
            <a:r>
              <a:rPr lang="en-US" dirty="0" err="1" smtClean="0"/>
              <a:t>lại</a:t>
            </a:r>
            <a:r>
              <a:rPr lang="en-US" dirty="0" smtClean="0"/>
              <a:t> </a:t>
            </a:r>
            <a:r>
              <a:rPr lang="en-US" dirty="0" err="1" smtClean="0"/>
              <a:t>có</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các</a:t>
            </a:r>
            <a:r>
              <a:rPr lang="en-US" dirty="0" smtClean="0"/>
              <a:t> </a:t>
            </a:r>
            <a:r>
              <a:rPr lang="en-US" dirty="0" err="1" smtClean="0"/>
              <a:t>chuỗi</a:t>
            </a:r>
            <a:r>
              <a:rPr lang="en-US" dirty="0" smtClean="0"/>
              <a:t> </a:t>
            </a:r>
            <a:r>
              <a:rPr lang="en-US" dirty="0" err="1" smtClean="0"/>
              <a:t>ký</a:t>
            </a:r>
            <a:r>
              <a:rPr lang="en-US" dirty="0" smtClean="0"/>
              <a:t> </a:t>
            </a:r>
            <a:r>
              <a:rPr lang="en-US" dirty="0" err="1" smtClean="0"/>
              <a:t>tự</a:t>
            </a:r>
            <a:r>
              <a:rPr lang="en-US" dirty="0" smtClean="0"/>
              <a:t>. </a:t>
            </a:r>
            <a:r>
              <a:rPr lang="en-US" dirty="0" err="1" smtClean="0"/>
              <a:t>Nếu</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tìm</a:t>
            </a:r>
            <a:r>
              <a:rPr lang="en-US" dirty="0" smtClean="0"/>
              <a:t> </a:t>
            </a:r>
            <a:r>
              <a:rPr lang="en-US" dirty="0" err="1" smtClean="0"/>
              <a:t>gì</a:t>
            </a:r>
            <a:r>
              <a:rPr lang="en-US" dirty="0" smtClean="0"/>
              <a:t> </a:t>
            </a:r>
            <a:r>
              <a:rPr lang="en-US" dirty="0" err="1" smtClean="0"/>
              <a:t>đó</a:t>
            </a:r>
            <a:r>
              <a:rPr lang="en-US" dirty="0" smtClean="0"/>
              <a:t>, </a:t>
            </a:r>
            <a:r>
              <a:rPr lang="en-US" dirty="0" err="1" smtClean="0"/>
              <a:t>bạn</a:t>
            </a:r>
            <a:r>
              <a:rPr lang="en-US" dirty="0" smtClean="0"/>
              <a:t> </a:t>
            </a:r>
            <a:r>
              <a:rPr lang="en-US" dirty="0" err="1" smtClean="0"/>
              <a:t>cần</a:t>
            </a:r>
            <a:r>
              <a:rPr lang="en-US" dirty="0" smtClean="0"/>
              <a:t> </a:t>
            </a:r>
            <a:r>
              <a:rPr lang="en-US" dirty="0" err="1" smtClean="0"/>
              <a:t>đi</a:t>
            </a:r>
            <a:r>
              <a:rPr lang="en-US" dirty="0" smtClean="0"/>
              <a:t> </a:t>
            </a:r>
            <a:r>
              <a:rPr lang="en-US" dirty="0" err="1" smtClean="0"/>
              <a:t>xuyên</a:t>
            </a:r>
            <a:r>
              <a:rPr lang="en-US" dirty="0" smtClean="0"/>
              <a:t> </a:t>
            </a:r>
            <a:r>
              <a:rPr lang="en-US" dirty="0" err="1" smtClean="0"/>
              <a:t>suốt</a:t>
            </a:r>
            <a:r>
              <a:rPr lang="en-US" dirty="0" smtClean="0"/>
              <a:t> </a:t>
            </a:r>
            <a:r>
              <a:rPr lang="en-US" dirty="0" err="1" smtClean="0"/>
              <a:t>các</a:t>
            </a:r>
            <a:r>
              <a:rPr lang="en-US" dirty="0" smtClean="0"/>
              <a:t> </a:t>
            </a:r>
            <a:r>
              <a:rPr lang="en-US" dirty="0" err="1" smtClean="0"/>
              <a:t>chuỗi</a:t>
            </a:r>
            <a:r>
              <a:rPr lang="en-US" dirty="0" smtClean="0"/>
              <a:t> </a:t>
            </a:r>
            <a:r>
              <a:rPr lang="en-US" dirty="0" err="1" smtClean="0"/>
              <a:t>này</a:t>
            </a:r>
            <a:r>
              <a:rPr lang="en-US" dirty="0" smtClean="0"/>
              <a:t> </a:t>
            </a:r>
            <a:r>
              <a:rPr lang="en-US" dirty="0" err="1" smtClean="0"/>
              <a:t>cho</a:t>
            </a:r>
            <a:r>
              <a:rPr lang="en-US" dirty="0" smtClean="0"/>
              <a:t> </a:t>
            </a:r>
            <a:r>
              <a:rPr lang="en-US" dirty="0" err="1" smtClean="0"/>
              <a:t>đến</a:t>
            </a:r>
            <a:r>
              <a:rPr lang="en-US" dirty="0" smtClean="0"/>
              <a:t> </a:t>
            </a:r>
            <a:r>
              <a:rPr lang="en-US" dirty="0" err="1" smtClean="0"/>
              <a:t>khi</a:t>
            </a:r>
            <a:r>
              <a:rPr lang="en-US" dirty="0" smtClean="0"/>
              <a:t> </a:t>
            </a:r>
            <a:r>
              <a:rPr lang="en-US" dirty="0" err="1" smtClean="0"/>
              <a:t>tìm</a:t>
            </a:r>
            <a:r>
              <a:rPr lang="en-US" dirty="0" smtClean="0"/>
              <a:t> </a:t>
            </a:r>
            <a:r>
              <a:rPr lang="en-US" dirty="0" err="1" smtClean="0"/>
              <a:t>ra</a:t>
            </a:r>
            <a:r>
              <a:rPr lang="en-US" dirty="0" smtClean="0"/>
              <a:t> </a:t>
            </a:r>
            <a:r>
              <a:rPr lang="en-US" dirty="0" err="1" smtClean="0"/>
              <a:t>thứ</a:t>
            </a:r>
            <a:r>
              <a:rPr lang="en-US" dirty="0" smtClean="0"/>
              <a:t> </a:t>
            </a:r>
            <a:r>
              <a:rPr lang="en-US" dirty="0" err="1" smtClean="0"/>
              <a:t>mong</a:t>
            </a:r>
            <a:r>
              <a:rPr lang="en-US" dirty="0" smtClean="0"/>
              <a:t> </a:t>
            </a:r>
            <a:r>
              <a:rPr lang="en-US" dirty="0" err="1" smtClean="0"/>
              <a:t>muốn</a:t>
            </a:r>
            <a:r>
              <a:rPr lang="en-US" dirty="0" smtClean="0"/>
              <a:t>.</a:t>
            </a:r>
            <a:endParaRPr lang="en-US" dirty="0"/>
          </a:p>
          <a:p>
            <a:r>
              <a:rPr lang="en-US" dirty="0" err="1" smtClean="0"/>
              <a:t>Thêm</a:t>
            </a:r>
            <a:r>
              <a:rPr lang="en-US" dirty="0" smtClean="0"/>
              <a:t> </a:t>
            </a:r>
            <a:r>
              <a:rPr lang="en-US" dirty="0" err="1" smtClean="0"/>
              <a:t>vào</a:t>
            </a:r>
            <a:r>
              <a:rPr lang="en-US" dirty="0" smtClean="0"/>
              <a:t> </a:t>
            </a:r>
            <a:r>
              <a:rPr lang="en-US" dirty="0" err="1" smtClean="0"/>
              <a:t>đó</a:t>
            </a:r>
            <a:r>
              <a:rPr lang="en-US" dirty="0" smtClean="0"/>
              <a:t>, file </a:t>
            </a:r>
            <a:r>
              <a:rPr lang="en-US" dirty="0" err="1" smtClean="0"/>
              <a:t>chiếm</a:t>
            </a:r>
            <a:r>
              <a:rPr lang="en-US" dirty="0" smtClean="0"/>
              <a:t> </a:t>
            </a:r>
            <a:r>
              <a:rPr lang="en-US" dirty="0" err="1" smtClean="0"/>
              <a:t>chỗ</a:t>
            </a:r>
            <a:r>
              <a:rPr lang="en-US" dirty="0" smtClean="0"/>
              <a:t> trong </a:t>
            </a:r>
            <a:r>
              <a:rPr lang="en-US" dirty="0" err="1" smtClean="0"/>
              <a:t>bộ</a:t>
            </a:r>
            <a:r>
              <a:rPr lang="en-US" dirty="0" smtClean="0"/>
              <a:t> </a:t>
            </a:r>
            <a:r>
              <a:rPr lang="en-US" dirty="0" err="1" smtClean="0"/>
              <a:t>nhớ</a:t>
            </a:r>
            <a:r>
              <a:rPr lang="en-US" dirty="0" smtClean="0"/>
              <a:t> </a:t>
            </a:r>
            <a:r>
              <a:rPr lang="en-US" dirty="0" err="1" smtClean="0"/>
              <a:t>máy</a:t>
            </a:r>
            <a:r>
              <a:rPr lang="en-US" dirty="0" smtClean="0"/>
              <a:t> </a:t>
            </a:r>
            <a:r>
              <a:rPr lang="en-US" dirty="0" err="1" smtClean="0"/>
              <a:t>tính</a:t>
            </a:r>
            <a:r>
              <a:rPr lang="en-US" dirty="0" smtClean="0"/>
              <a:t> và </a:t>
            </a:r>
            <a:r>
              <a:rPr lang="en-US" dirty="0" err="1" smtClean="0"/>
              <a:t>được</a:t>
            </a:r>
            <a:r>
              <a:rPr lang="en-US" dirty="0" smtClean="0"/>
              <a:t> </a:t>
            </a:r>
            <a:r>
              <a:rPr lang="en-US" dirty="0" err="1" smtClean="0"/>
              <a:t>truy</a:t>
            </a:r>
            <a:r>
              <a:rPr lang="en-US" dirty="0" smtClean="0"/>
              <a:t> </a:t>
            </a:r>
            <a:r>
              <a:rPr lang="en-US" dirty="0" err="1" smtClean="0"/>
              <a:t>cập</a:t>
            </a:r>
            <a:r>
              <a:rPr lang="en-US" dirty="0" smtClean="0"/>
              <a:t> </a:t>
            </a:r>
            <a:r>
              <a:rPr lang="en-US" dirty="0" err="1" smtClean="0"/>
              <a:t>bởi</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người</a:t>
            </a:r>
            <a:r>
              <a:rPr lang="en-US" dirty="0" smtClean="0"/>
              <a:t>, do </a:t>
            </a:r>
            <a:r>
              <a:rPr lang="en-US" dirty="0" err="1" smtClean="0"/>
              <a:t>đó</a:t>
            </a:r>
            <a:r>
              <a:rPr lang="en-US" dirty="0" smtClean="0"/>
              <a:t> </a:t>
            </a:r>
            <a:r>
              <a:rPr lang="en-US" dirty="0" err="1" smtClean="0"/>
              <a:t>có</a:t>
            </a:r>
            <a:r>
              <a:rPr lang="en-US" dirty="0" smtClean="0"/>
              <a:t> </a:t>
            </a:r>
            <a:r>
              <a:rPr lang="en-US" dirty="0" err="1" smtClean="0"/>
              <a:t>người</a:t>
            </a:r>
            <a:r>
              <a:rPr lang="en-US" dirty="0" smtClean="0"/>
              <a:t> </a:t>
            </a:r>
            <a:r>
              <a:rPr lang="en-US" dirty="0" err="1" smtClean="0"/>
              <a:t>có</a:t>
            </a:r>
            <a:r>
              <a:rPr lang="en-US" dirty="0" smtClean="0"/>
              <a:t> </a:t>
            </a:r>
            <a:r>
              <a:rPr lang="en-US" dirty="0" err="1" smtClean="0"/>
              <a:t>thể</a:t>
            </a:r>
            <a:r>
              <a:rPr lang="en-US" dirty="0" smtClean="0"/>
              <a:t> </a:t>
            </a:r>
            <a:r>
              <a:rPr lang="en-US" dirty="0" err="1" smtClean="0"/>
              <a:t>muốn</a:t>
            </a:r>
            <a:r>
              <a:rPr lang="en-US" dirty="0" smtClean="0"/>
              <a:t> </a:t>
            </a:r>
            <a:r>
              <a:rPr lang="en-US" dirty="0" err="1" smtClean="0"/>
              <a:t>viết</a:t>
            </a:r>
            <a:r>
              <a:rPr lang="en-US" dirty="0" smtClean="0"/>
              <a:t> </a:t>
            </a:r>
            <a:r>
              <a:rPr lang="en-US" dirty="0" err="1" smtClean="0"/>
              <a:t>lên</a:t>
            </a:r>
            <a:r>
              <a:rPr lang="en-US" dirty="0" smtClean="0"/>
              <a:t> </a:t>
            </a:r>
            <a:r>
              <a:rPr lang="en-US" dirty="0" err="1" smtClean="0"/>
              <a:t>đó</a:t>
            </a:r>
            <a:r>
              <a:rPr lang="en-US" dirty="0" smtClean="0"/>
              <a:t>, trong </a:t>
            </a:r>
            <a:r>
              <a:rPr lang="en-US" dirty="0" err="1" smtClean="0"/>
              <a:t>khi</a:t>
            </a:r>
            <a:r>
              <a:rPr lang="en-US" dirty="0" smtClean="0"/>
              <a:t> </a:t>
            </a:r>
            <a:r>
              <a:rPr lang="en-US" dirty="0" err="1" smtClean="0"/>
              <a:t>có</a:t>
            </a:r>
            <a:r>
              <a:rPr lang="en-US" dirty="0" smtClean="0"/>
              <a:t> </a:t>
            </a:r>
            <a:r>
              <a:rPr lang="en-US" dirty="0" err="1" smtClean="0"/>
              <a:t>người</a:t>
            </a:r>
            <a:r>
              <a:rPr lang="en-US" dirty="0" smtClean="0"/>
              <a:t> </a:t>
            </a:r>
            <a:r>
              <a:rPr lang="en-US" dirty="0" err="1" smtClean="0"/>
              <a:t>lại</a:t>
            </a:r>
            <a:r>
              <a:rPr lang="en-US" dirty="0" smtClean="0"/>
              <a:t> </a:t>
            </a:r>
            <a:r>
              <a:rPr lang="en-US" dirty="0" err="1" smtClean="0"/>
              <a:t>đang</a:t>
            </a:r>
            <a:r>
              <a:rPr lang="en-US" dirty="0" smtClean="0"/>
              <a:t> </a:t>
            </a:r>
            <a:r>
              <a:rPr lang="en-US" dirty="0" err="1" smtClean="0"/>
              <a:t>đọc</a:t>
            </a:r>
            <a:r>
              <a:rPr lang="en-US" dirty="0" smtClean="0"/>
              <a:t> file, </a:t>
            </a:r>
            <a:r>
              <a:rPr lang="en-US" dirty="0" err="1" smtClean="0"/>
              <a:t>hoặc</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muốn</a:t>
            </a:r>
            <a:r>
              <a:rPr lang="en-US" dirty="0" smtClean="0"/>
              <a:t> </a:t>
            </a:r>
            <a:r>
              <a:rPr lang="en-US" dirty="0" err="1" smtClean="0"/>
              <a:t>lưu</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bí</a:t>
            </a:r>
            <a:r>
              <a:rPr lang="en-US" dirty="0" smtClean="0"/>
              <a:t> </a:t>
            </a:r>
            <a:r>
              <a:rPr lang="en-US" dirty="0" err="1" smtClean="0"/>
              <a:t>mật</a:t>
            </a:r>
            <a:r>
              <a:rPr lang="en-US" dirty="0" smtClean="0"/>
              <a:t>, </a:t>
            </a:r>
            <a:r>
              <a:rPr lang="en-US" dirty="0" err="1" smtClean="0"/>
              <a:t>nhưng</a:t>
            </a:r>
            <a:r>
              <a:rPr lang="en-US" dirty="0" smtClean="0"/>
              <a:t> </a:t>
            </a:r>
            <a:r>
              <a:rPr lang="en-US" dirty="0" err="1" smtClean="0"/>
              <a:t>bảo</a:t>
            </a:r>
            <a:r>
              <a:rPr lang="en-US" dirty="0" smtClean="0"/>
              <a:t> </a:t>
            </a:r>
            <a:r>
              <a:rPr lang="en-US" dirty="0" err="1" smtClean="0"/>
              <a:t>vệ</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này</a:t>
            </a:r>
            <a:r>
              <a:rPr lang="en-US" dirty="0" smtClean="0"/>
              <a:t> </a:t>
            </a:r>
            <a:r>
              <a:rPr lang="en-US" dirty="0" err="1" smtClean="0"/>
              <a:t>khỏi</a:t>
            </a:r>
            <a:r>
              <a:rPr lang="en-US" dirty="0" smtClean="0"/>
              <a:t> </a:t>
            </a:r>
            <a:r>
              <a:rPr lang="en-US" dirty="0" err="1" smtClean="0"/>
              <a:t>những</a:t>
            </a:r>
            <a:r>
              <a:rPr lang="en-US" dirty="0" smtClean="0"/>
              <a:t> </a:t>
            </a:r>
            <a:r>
              <a:rPr lang="en-US" dirty="0" err="1" smtClean="0"/>
              <a:t>truy</a:t>
            </a:r>
            <a:r>
              <a:rPr lang="en-US" dirty="0" smtClean="0"/>
              <a:t> </a:t>
            </a:r>
            <a:r>
              <a:rPr lang="en-US" dirty="0" err="1" smtClean="0"/>
              <a:t>cập</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khác</a:t>
            </a:r>
            <a:r>
              <a:rPr lang="en-US" dirty="0" smtClean="0"/>
              <a:t> </a:t>
            </a:r>
            <a:r>
              <a:rPr lang="en-US" dirty="0" err="1" smtClean="0"/>
              <a:t>sẽ</a:t>
            </a:r>
            <a:r>
              <a:rPr lang="en-US" dirty="0" smtClean="0"/>
              <a:t> </a:t>
            </a:r>
            <a:r>
              <a:rPr lang="en-US" dirty="0" err="1" smtClean="0"/>
              <a:t>gặp</a:t>
            </a:r>
            <a:r>
              <a:rPr lang="en-US" dirty="0" smtClean="0"/>
              <a:t> </a:t>
            </a:r>
            <a:r>
              <a:rPr lang="en-US" dirty="0" err="1" smtClean="0"/>
              <a:t>khó</a:t>
            </a:r>
            <a:r>
              <a:rPr lang="en-US" dirty="0" smtClean="0"/>
              <a:t> </a:t>
            </a:r>
            <a:r>
              <a:rPr lang="en-US" dirty="0" err="1" smtClean="0"/>
              <a:t>khăn</a:t>
            </a:r>
            <a:r>
              <a:rPr lang="en-US" dirty="0" smtClean="0"/>
              <a:t> </a:t>
            </a:r>
            <a:r>
              <a:rPr lang="en-US" dirty="0" err="1" smtClean="0"/>
              <a:t>nếu</a:t>
            </a:r>
            <a:r>
              <a:rPr lang="en-US" dirty="0" smtClean="0"/>
              <a:t> </a:t>
            </a:r>
            <a:r>
              <a:rPr lang="en-US" dirty="0" err="1" smtClean="0"/>
              <a:t>lưu</a:t>
            </a:r>
            <a:r>
              <a:rPr lang="en-US" dirty="0" smtClean="0"/>
              <a:t> thông tin </a:t>
            </a:r>
            <a:r>
              <a:rPr lang="en-US" dirty="0" err="1" smtClean="0"/>
              <a:t>vào</a:t>
            </a:r>
            <a:r>
              <a:rPr lang="en-US" dirty="0" smtClean="0"/>
              <a:t> file. </a:t>
            </a:r>
          </a:p>
          <a:p>
            <a:r>
              <a:rPr lang="en-US" b="1" dirty="0" err="1" smtClean="0"/>
              <a:t>Vậy</a:t>
            </a:r>
            <a:r>
              <a:rPr lang="en-US" b="1" dirty="0" smtClean="0"/>
              <a:t> </a:t>
            </a:r>
            <a:r>
              <a:rPr lang="en-US" b="1" dirty="0" err="1" smtClean="0"/>
              <a:t>làm</a:t>
            </a:r>
            <a:r>
              <a:rPr lang="en-US" b="1" dirty="0" smtClean="0"/>
              <a:t> </a:t>
            </a:r>
            <a:r>
              <a:rPr lang="en-US" b="1" dirty="0" err="1" smtClean="0"/>
              <a:t>sao</a:t>
            </a:r>
            <a:r>
              <a:rPr lang="en-US" b="1" dirty="0" smtClean="0"/>
              <a:t> </a:t>
            </a:r>
            <a:r>
              <a:rPr lang="en-US" b="1" dirty="0" err="1" smtClean="0"/>
              <a:t>để</a:t>
            </a:r>
            <a:r>
              <a:rPr lang="en-US" b="1" dirty="0" smtClean="0"/>
              <a:t> </a:t>
            </a:r>
            <a:r>
              <a:rPr lang="en-US" b="1" dirty="0" err="1" smtClean="0"/>
              <a:t>xử</a:t>
            </a:r>
            <a:r>
              <a:rPr lang="en-US" b="1" dirty="0" smtClean="0"/>
              <a:t> </a:t>
            </a:r>
            <a:r>
              <a:rPr lang="en-US" b="1" dirty="0" err="1" smtClean="0"/>
              <a:t>lý</a:t>
            </a:r>
            <a:r>
              <a:rPr lang="en-US" b="1" dirty="0" smtClean="0"/>
              <a:t>? </a:t>
            </a:r>
            <a:r>
              <a:rPr lang="en-US" b="1" dirty="0" err="1" smtClean="0"/>
              <a:t>Dùng</a:t>
            </a:r>
            <a:r>
              <a:rPr lang="en-US" b="1" dirty="0" smtClean="0"/>
              <a:t> </a:t>
            </a:r>
            <a:r>
              <a:rPr lang="en-US" b="1" dirty="0" err="1" smtClean="0"/>
              <a:t>máy</a:t>
            </a:r>
            <a:r>
              <a:rPr lang="en-US" b="1" dirty="0" smtClean="0"/>
              <a:t> </a:t>
            </a:r>
            <a:r>
              <a:rPr lang="en-US" b="1" dirty="0" err="1" smtClean="0"/>
              <a:t>chủ</a:t>
            </a:r>
            <a:r>
              <a:rPr lang="en-US" b="1" dirty="0" smtClean="0"/>
              <a:t> </a:t>
            </a:r>
            <a:r>
              <a:rPr lang="en-US" b="1" dirty="0" err="1" smtClean="0"/>
              <a:t>dữ</a:t>
            </a:r>
            <a:r>
              <a:rPr lang="en-US" b="1" dirty="0" smtClean="0"/>
              <a:t> </a:t>
            </a:r>
            <a:r>
              <a:rPr lang="en-US" b="1" dirty="0" err="1" smtClean="0"/>
              <a:t>liệu</a:t>
            </a:r>
            <a:r>
              <a:rPr lang="en-US" b="1" dirty="0" smtClean="0"/>
              <a:t>.</a:t>
            </a:r>
            <a:endParaRPr lang="en-US" b="1" dirty="0"/>
          </a:p>
        </p:txBody>
      </p:sp>
    </p:spTree>
    <p:extLst>
      <p:ext uri="{BB962C8B-B14F-4D97-AF65-F5344CB8AC3E}">
        <p14:creationId xmlns:p14="http://schemas.microsoft.com/office/powerpoint/2010/main" val="4044788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là</a:t>
            </a:r>
            <a:r>
              <a:rPr lang="en-US" dirty="0" smtClean="0"/>
              <a:t> </a:t>
            </a:r>
            <a:r>
              <a:rPr lang="en-US" dirty="0" err="1" smtClean="0"/>
              <a:t>gì</a:t>
            </a:r>
            <a:r>
              <a:rPr lang="en-US" dirty="0" smtClean="0"/>
              <a:t>?</a:t>
            </a:r>
            <a:endParaRPr lang="en-US" dirty="0"/>
          </a:p>
        </p:txBody>
      </p:sp>
      <p:sp>
        <p:nvSpPr>
          <p:cNvPr id="3" name="Marcador de contenido 2"/>
          <p:cNvSpPr>
            <a:spLocks noGrp="1"/>
          </p:cNvSpPr>
          <p:nvPr>
            <p:ph idx="1"/>
          </p:nvPr>
        </p:nvSpPr>
        <p:spPr/>
        <p:txBody>
          <a:bodyPr>
            <a:normAutofit fontScale="85000" lnSpcReduction="20000"/>
          </a:bodyPr>
          <a:lstStyle/>
          <a:p>
            <a:r>
              <a:rPr lang="en-US" dirty="0" smtClean="0"/>
              <a:t>Trong </a:t>
            </a:r>
            <a:r>
              <a:rPr lang="en-US" dirty="0" err="1" smtClean="0"/>
              <a:t>thuật</a:t>
            </a:r>
            <a:r>
              <a:rPr lang="en-US" dirty="0" smtClean="0"/>
              <a:t> </a:t>
            </a:r>
            <a:r>
              <a:rPr lang="en-US" dirty="0" err="1" smtClean="0"/>
              <a:t>ngữ</a:t>
            </a:r>
            <a:r>
              <a:rPr lang="en-US" dirty="0" smtClean="0"/>
              <a:t> </a:t>
            </a:r>
            <a:r>
              <a:rPr lang="en-US" dirty="0" err="1" smtClean="0"/>
              <a:t>chính</a:t>
            </a:r>
            <a:r>
              <a:rPr lang="en-US" dirty="0" smtClean="0"/>
              <a:t> </a:t>
            </a:r>
            <a:r>
              <a:rPr lang="en-US" dirty="0" err="1" smtClean="0"/>
              <a:t>tắc</a:t>
            </a:r>
            <a:r>
              <a:rPr lang="en-US" dirty="0" smtClean="0"/>
              <a:t>, </a:t>
            </a:r>
            <a:r>
              <a:rPr lang="en-US" dirty="0" err="1" smtClean="0"/>
              <a:t>một</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là</a:t>
            </a:r>
            <a:r>
              <a:rPr lang="en-US" dirty="0" smtClean="0"/>
              <a:t> </a:t>
            </a:r>
            <a:r>
              <a:rPr lang="en-US" dirty="0" err="1" smtClean="0"/>
              <a:t>bộ</a:t>
            </a:r>
            <a:r>
              <a:rPr lang="en-US" dirty="0" smtClean="0"/>
              <a:t> </a:t>
            </a:r>
            <a:r>
              <a:rPr lang="en-US" dirty="0" err="1" smtClean="0"/>
              <a:t>sưu</a:t>
            </a:r>
            <a:r>
              <a:rPr lang="en-US" dirty="0" smtClean="0"/>
              <a:t> </a:t>
            </a:r>
            <a:r>
              <a:rPr lang="en-US" dirty="0" err="1" smtClean="0"/>
              <a:t>tập</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có</a:t>
            </a:r>
            <a:r>
              <a:rPr lang="en-US" dirty="0" smtClean="0"/>
              <a:t> </a:t>
            </a:r>
            <a:r>
              <a:rPr lang="en-US" dirty="0" err="1" smtClean="0"/>
              <a:t>tổ</a:t>
            </a:r>
            <a:r>
              <a:rPr lang="en-US" dirty="0" smtClean="0"/>
              <a:t> </a:t>
            </a:r>
            <a:r>
              <a:rPr lang="en-US" dirty="0" err="1" smtClean="0"/>
              <a:t>chức</a:t>
            </a:r>
            <a:r>
              <a:rPr lang="en-US" dirty="0" smtClean="0"/>
              <a:t>, và </a:t>
            </a:r>
            <a:r>
              <a:rPr lang="en-US" dirty="0" err="1" smtClean="0"/>
              <a:t>được</a:t>
            </a:r>
            <a:r>
              <a:rPr lang="en-US" dirty="0" smtClean="0"/>
              <a:t> </a:t>
            </a:r>
            <a:r>
              <a:rPr lang="en-US" dirty="0" err="1" smtClean="0"/>
              <a:t>lưu</a:t>
            </a:r>
            <a:r>
              <a:rPr lang="en-US" dirty="0" smtClean="0"/>
              <a:t> </a:t>
            </a:r>
            <a:r>
              <a:rPr lang="en-US" dirty="0" err="1" smtClean="0"/>
              <a:t>trữ</a:t>
            </a:r>
            <a:r>
              <a:rPr lang="en-US" dirty="0" smtClean="0"/>
              <a:t> ở </a:t>
            </a:r>
            <a:r>
              <a:rPr lang="en-US" dirty="0" err="1" smtClean="0"/>
              <a:t>không</a:t>
            </a:r>
            <a:r>
              <a:rPr lang="en-US" dirty="0" smtClean="0"/>
              <a:t> </a:t>
            </a:r>
            <a:r>
              <a:rPr lang="en-US" dirty="0" err="1" smtClean="0"/>
              <a:t>gian</a:t>
            </a:r>
            <a:r>
              <a:rPr lang="en-US" dirty="0" smtClean="0"/>
              <a:t> </a:t>
            </a:r>
            <a:r>
              <a:rPr lang="en-US" dirty="0" err="1" smtClean="0"/>
              <a:t>cho</a:t>
            </a:r>
            <a:r>
              <a:rPr lang="en-US" dirty="0" smtClean="0"/>
              <a:t> </a:t>
            </a:r>
            <a:r>
              <a:rPr lang="en-US" dirty="0" err="1" smtClean="0"/>
              <a:t>trước</a:t>
            </a:r>
            <a:r>
              <a:rPr lang="en-US" dirty="0" smtClean="0"/>
              <a:t>. Trong </a:t>
            </a:r>
            <a:r>
              <a:rPr lang="en-US" dirty="0" err="1" smtClean="0"/>
              <a:t>ngữ</a:t>
            </a:r>
            <a:r>
              <a:rPr lang="en-US" dirty="0" smtClean="0"/>
              <a:t> </a:t>
            </a:r>
            <a:r>
              <a:rPr lang="en-US" dirty="0" err="1" smtClean="0"/>
              <a:t>cảnh</a:t>
            </a:r>
            <a:r>
              <a:rPr lang="en-US" dirty="0" smtClean="0"/>
              <a:t> </a:t>
            </a:r>
            <a:r>
              <a:rPr lang="en-US" dirty="0" err="1" smtClean="0"/>
              <a:t>này</a:t>
            </a:r>
            <a:r>
              <a:rPr lang="en-US" dirty="0" smtClean="0"/>
              <a:t>, </a:t>
            </a:r>
            <a:r>
              <a:rPr lang="en-US" dirty="0" err="1" smtClean="0"/>
              <a:t>một</a:t>
            </a:r>
            <a:r>
              <a:rPr lang="en-US" dirty="0" smtClean="0"/>
              <a:t> </a:t>
            </a:r>
            <a:r>
              <a:rPr lang="en-US" dirty="0" err="1" smtClean="0"/>
              <a:t>hộp</a:t>
            </a:r>
            <a:r>
              <a:rPr lang="en-US" dirty="0" smtClean="0"/>
              <a:t> </a:t>
            </a:r>
            <a:r>
              <a:rPr lang="en-US" dirty="0" err="1" smtClean="0"/>
              <a:t>giấy</a:t>
            </a:r>
            <a:r>
              <a:rPr lang="en-US" dirty="0" smtClean="0"/>
              <a:t>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quan</a:t>
            </a:r>
            <a:r>
              <a:rPr lang="en-US" dirty="0" smtClean="0"/>
              <a:t>, </a:t>
            </a:r>
            <a:r>
              <a:rPr lang="en-US" dirty="0" err="1" smtClean="0"/>
              <a:t>như</a:t>
            </a:r>
            <a:r>
              <a:rPr lang="en-US" dirty="0" smtClean="0"/>
              <a:t> </a:t>
            </a:r>
            <a:r>
              <a:rPr lang="en-US" dirty="0" err="1" smtClean="0"/>
              <a:t>các</a:t>
            </a:r>
            <a:r>
              <a:rPr lang="en-US" dirty="0" smtClean="0"/>
              <a:t> </a:t>
            </a:r>
            <a:r>
              <a:rPr lang="en-US" dirty="0" err="1" smtClean="0"/>
              <a:t>tờ</a:t>
            </a:r>
            <a:r>
              <a:rPr lang="en-US" dirty="0" smtClean="0"/>
              <a:t> </a:t>
            </a:r>
            <a:r>
              <a:rPr lang="en-US" dirty="0" err="1" smtClean="0"/>
              <a:t>hóa</a:t>
            </a:r>
            <a:r>
              <a:rPr lang="en-US" dirty="0" smtClean="0"/>
              <a:t> </a:t>
            </a:r>
            <a:r>
              <a:rPr lang="en-US" dirty="0" err="1" smtClean="0"/>
              <a:t>đơn</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tiện</a:t>
            </a:r>
            <a:r>
              <a:rPr lang="en-US" dirty="0" smtClean="0"/>
              <a:t> </a:t>
            </a:r>
            <a:r>
              <a:rPr lang="en-US" dirty="0" err="1" smtClean="0"/>
              <a:t>ích</a:t>
            </a:r>
            <a:r>
              <a:rPr lang="en-US" dirty="0" smtClean="0"/>
              <a:t> </a:t>
            </a:r>
            <a:r>
              <a:rPr lang="en-US" dirty="0" err="1" smtClean="0"/>
              <a:t>nhà</a:t>
            </a:r>
            <a:r>
              <a:rPr lang="en-US" dirty="0" smtClean="0"/>
              <a:t> </a:t>
            </a:r>
            <a:r>
              <a:rPr lang="en-US" dirty="0" err="1" smtClean="0"/>
              <a:t>bạn</a:t>
            </a:r>
            <a:r>
              <a:rPr lang="en-US" dirty="0" smtClean="0"/>
              <a:t>, </a:t>
            </a:r>
            <a:r>
              <a:rPr lang="en-US" dirty="0" err="1" smtClean="0"/>
              <a:t>cũng</a:t>
            </a:r>
            <a:r>
              <a:rPr lang="en-US" dirty="0" smtClean="0"/>
              <a:t> </a:t>
            </a:r>
            <a:r>
              <a:rPr lang="en-US" dirty="0" err="1" smtClean="0"/>
              <a:t>được</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là</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a:t>
            </a:r>
            <a:endParaRPr lang="en-US" dirty="0"/>
          </a:p>
          <a:p>
            <a:r>
              <a:rPr lang="en-US" dirty="0" err="1" smtClean="0"/>
              <a:t>Khi</a:t>
            </a:r>
            <a:r>
              <a:rPr lang="en-US" dirty="0" smtClean="0"/>
              <a:t> </a:t>
            </a:r>
            <a:r>
              <a:rPr lang="en-US" dirty="0" err="1" smtClean="0"/>
              <a:t>nghĩ</a:t>
            </a:r>
            <a:r>
              <a:rPr lang="en-US" dirty="0" smtClean="0"/>
              <a:t> </a:t>
            </a:r>
            <a:r>
              <a:rPr lang="en-US" dirty="0" err="1" smtClean="0"/>
              <a:t>về</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bạn</a:t>
            </a:r>
            <a:r>
              <a:rPr lang="en-US" dirty="0" smtClean="0"/>
              <a:t> </a:t>
            </a:r>
            <a:r>
              <a:rPr lang="en-US" dirty="0" err="1" smtClean="0"/>
              <a:t>sẽ</a:t>
            </a:r>
            <a:r>
              <a:rPr lang="en-US" dirty="0" smtClean="0"/>
              <a:t> </a:t>
            </a:r>
            <a:r>
              <a:rPr lang="en-US" dirty="0" err="1" smtClean="0"/>
              <a:t>nghĩ</a:t>
            </a:r>
            <a:r>
              <a:rPr lang="en-US" dirty="0" smtClean="0"/>
              <a:t> </a:t>
            </a:r>
            <a:r>
              <a:rPr lang="en-US" dirty="0" err="1" smtClean="0"/>
              <a:t>về</a:t>
            </a:r>
            <a:r>
              <a:rPr lang="en-US" dirty="0" smtClean="0"/>
              <a:t> CNTT, </a:t>
            </a:r>
            <a:r>
              <a:rPr lang="en-US" dirty="0" err="1" smtClean="0"/>
              <a:t>nhưng</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này</a:t>
            </a:r>
            <a:r>
              <a:rPr lang="en-US" dirty="0" smtClean="0"/>
              <a:t> </a:t>
            </a:r>
            <a:r>
              <a:rPr lang="en-US" dirty="0" err="1" smtClean="0"/>
              <a:t>có</a:t>
            </a:r>
            <a:r>
              <a:rPr lang="en-US" dirty="0" smtClean="0"/>
              <a:t> </a:t>
            </a:r>
            <a:r>
              <a:rPr lang="en-US" dirty="0" err="1" smtClean="0"/>
              <a:t>nghĩa</a:t>
            </a:r>
            <a:r>
              <a:rPr lang="en-US" dirty="0" smtClean="0"/>
              <a:t> </a:t>
            </a:r>
            <a:r>
              <a:rPr lang="en-US" dirty="0" err="1" smtClean="0"/>
              <a:t>rộng</a:t>
            </a:r>
            <a:r>
              <a:rPr lang="en-US" dirty="0" smtClean="0"/>
              <a:t> </a:t>
            </a:r>
            <a:r>
              <a:rPr lang="en-US" dirty="0" err="1" smtClean="0"/>
              <a:t>hơn</a:t>
            </a:r>
            <a:r>
              <a:rPr lang="en-US" dirty="0" smtClean="0"/>
              <a:t> và </a:t>
            </a:r>
            <a:r>
              <a:rPr lang="en-US" dirty="0" err="1" smtClean="0"/>
              <a:t>bao</a:t>
            </a:r>
            <a:r>
              <a:rPr lang="en-US" dirty="0" smtClean="0"/>
              <a:t> </a:t>
            </a:r>
            <a:r>
              <a:rPr lang="en-US" dirty="0" err="1" smtClean="0"/>
              <a:t>phủ</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lưu</a:t>
            </a:r>
            <a:r>
              <a:rPr lang="en-US" dirty="0" smtClean="0"/>
              <a:t> </a:t>
            </a:r>
            <a:r>
              <a:rPr lang="en-US" dirty="0" err="1" smtClean="0"/>
              <a:t>trữ</a:t>
            </a:r>
            <a:r>
              <a:rPr lang="en-US" dirty="0" smtClean="0"/>
              <a:t> </a:t>
            </a:r>
            <a:r>
              <a:rPr lang="en-US" dirty="0" err="1" smtClean="0"/>
              <a:t>cùng</a:t>
            </a:r>
            <a:r>
              <a:rPr lang="en-US" dirty="0" smtClean="0"/>
              <a:t> </a:t>
            </a:r>
            <a:r>
              <a:rPr lang="en-US" dirty="0" err="1" smtClean="0"/>
              <a:t>nhau</a:t>
            </a:r>
            <a:r>
              <a:rPr lang="en-US" dirty="0" smtClean="0"/>
              <a:t>. Trong </a:t>
            </a:r>
            <a:r>
              <a:rPr lang="en-US" dirty="0" err="1" smtClean="0"/>
              <a:t>thực</a:t>
            </a:r>
            <a:r>
              <a:rPr lang="en-US" dirty="0" smtClean="0"/>
              <a:t> </a:t>
            </a:r>
            <a:r>
              <a:rPr lang="en-US" dirty="0" err="1" smtClean="0"/>
              <a:t>tế</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nói</a:t>
            </a:r>
            <a:r>
              <a:rPr lang="en-US" dirty="0" smtClean="0"/>
              <a:t> </a:t>
            </a:r>
            <a:r>
              <a:rPr lang="en-US" dirty="0" err="1" smtClean="0"/>
              <a:t>về</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công</a:t>
            </a:r>
            <a:r>
              <a:rPr lang="en-US" dirty="0" smtClean="0"/>
              <a:t> </a:t>
            </a:r>
            <a:r>
              <a:rPr lang="en-US" dirty="0" err="1" smtClean="0"/>
              <a:t>cụ</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cho</a:t>
            </a:r>
            <a:r>
              <a:rPr lang="en-US" dirty="0" smtClean="0"/>
              <a:t> </a:t>
            </a:r>
            <a:r>
              <a:rPr lang="en-US" dirty="0" err="1" smtClean="0"/>
              <a:t>chúng</a:t>
            </a:r>
            <a:r>
              <a:rPr lang="en-US" dirty="0" smtClean="0"/>
              <a:t> ta </a:t>
            </a:r>
            <a:r>
              <a:rPr lang="en-US" dirty="0" err="1" smtClean="0"/>
              <a:t>dịch</a:t>
            </a:r>
            <a:r>
              <a:rPr lang="en-US" dirty="0" smtClean="0"/>
              <a:t> </a:t>
            </a:r>
            <a:r>
              <a:rPr lang="en-US" dirty="0" err="1" smtClean="0"/>
              <a:t>vụ</a:t>
            </a:r>
            <a:r>
              <a:rPr lang="en-US" dirty="0" smtClean="0"/>
              <a:t> </a:t>
            </a:r>
            <a:r>
              <a:rPr lang="en-US" dirty="0" err="1" smtClean="0"/>
              <a:t>lưu</a:t>
            </a:r>
            <a:r>
              <a:rPr lang="en-US" dirty="0" smtClean="0"/>
              <a:t> </a:t>
            </a:r>
            <a:r>
              <a:rPr lang="en-US" dirty="0" err="1" smtClean="0"/>
              <a:t>trữ</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hiệu</a:t>
            </a:r>
            <a:r>
              <a:rPr lang="en-US" dirty="0" smtClean="0"/>
              <a:t> </a:t>
            </a:r>
            <a:r>
              <a:rPr lang="en-US" dirty="0" err="1" smtClean="0"/>
              <a:t>quả</a:t>
            </a:r>
            <a:r>
              <a:rPr lang="en-US" dirty="0" smtClean="0"/>
              <a:t>, an </a:t>
            </a:r>
            <a:r>
              <a:rPr lang="en-US" dirty="0" err="1" smtClean="0"/>
              <a:t>toàn</a:t>
            </a:r>
            <a:r>
              <a:rPr lang="en-US" dirty="0" smtClean="0"/>
              <a:t>, và </a:t>
            </a:r>
            <a:r>
              <a:rPr lang="en-US" dirty="0" err="1" smtClean="0"/>
              <a:t>xử</a:t>
            </a:r>
            <a:r>
              <a:rPr lang="en-US" dirty="0" smtClean="0"/>
              <a:t> </a:t>
            </a:r>
            <a:r>
              <a:rPr lang="en-US" dirty="0" err="1" smtClean="0"/>
              <a:t>lý</a:t>
            </a:r>
            <a:r>
              <a:rPr lang="en-US" dirty="0" smtClean="0"/>
              <a:t> </a:t>
            </a:r>
            <a:r>
              <a:rPr lang="en-US" dirty="0" err="1" smtClean="0"/>
              <a:t>các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thường</a:t>
            </a:r>
            <a:r>
              <a:rPr lang="en-US" dirty="0" smtClean="0"/>
              <a:t> </a:t>
            </a:r>
            <a:r>
              <a:rPr lang="en-US" dirty="0" err="1" smtClean="0"/>
              <a:t>nhật</a:t>
            </a:r>
            <a:r>
              <a:rPr lang="en-US" dirty="0" smtClean="0"/>
              <a:t> (</a:t>
            </a:r>
            <a:r>
              <a:rPr lang="en-US" dirty="0" err="1" smtClean="0"/>
              <a:t>ví</a:t>
            </a:r>
            <a:r>
              <a:rPr lang="en-US" dirty="0" smtClean="0"/>
              <a:t> </a:t>
            </a:r>
            <a:r>
              <a:rPr lang="en-US" dirty="0" err="1" smtClean="0"/>
              <a:t>dụ</a:t>
            </a:r>
            <a:r>
              <a:rPr lang="en-US" dirty="0" smtClean="0"/>
              <a:t> </a:t>
            </a:r>
            <a:r>
              <a:rPr lang="en-US" dirty="0" err="1" smtClean="0"/>
              <a:t>khi</a:t>
            </a:r>
            <a:r>
              <a:rPr lang="en-US" dirty="0" smtClean="0"/>
              <a:t> </a:t>
            </a:r>
            <a:r>
              <a:rPr lang="en-US" dirty="0" err="1" smtClean="0"/>
              <a:t>nhiều</a:t>
            </a:r>
            <a:r>
              <a:rPr lang="en-US" dirty="0" smtClean="0"/>
              <a:t> </a:t>
            </a:r>
            <a:r>
              <a:rPr lang="en-US" dirty="0" err="1" smtClean="0"/>
              <a:t>người</a:t>
            </a:r>
            <a:r>
              <a:rPr lang="en-US" dirty="0" smtClean="0"/>
              <a:t> </a:t>
            </a:r>
            <a:r>
              <a:rPr lang="en-US" dirty="0" err="1" smtClean="0"/>
              <a:t>cùng</a:t>
            </a:r>
            <a:r>
              <a:rPr lang="en-US" dirty="0" smtClean="0"/>
              <a:t> </a:t>
            </a:r>
            <a:r>
              <a:rPr lang="en-US" dirty="0" err="1" smtClean="0"/>
              <a:t>truy</a:t>
            </a:r>
            <a:r>
              <a:rPr lang="en-US" dirty="0" smtClean="0"/>
              <a:t> </a:t>
            </a:r>
            <a:r>
              <a:rPr lang="en-US" dirty="0" err="1" smtClean="0"/>
              <a:t>cập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cùng</a:t>
            </a:r>
            <a:r>
              <a:rPr lang="en-US" dirty="0" smtClean="0"/>
              <a:t> </a:t>
            </a:r>
            <a:r>
              <a:rPr lang="en-US" dirty="0" err="1" smtClean="0"/>
              <a:t>một</a:t>
            </a:r>
            <a:r>
              <a:rPr lang="en-US" dirty="0" smtClean="0"/>
              <a:t> </a:t>
            </a:r>
            <a:r>
              <a:rPr lang="en-US" dirty="0" err="1" smtClean="0"/>
              <a:t>thời</a:t>
            </a:r>
            <a:r>
              <a:rPr lang="en-US" dirty="0" smtClean="0"/>
              <a:t> </a:t>
            </a:r>
            <a:r>
              <a:rPr lang="en-US" dirty="0" err="1" smtClean="0"/>
              <a:t>điểm</a:t>
            </a:r>
            <a:r>
              <a:rPr lang="en-US" dirty="0" smtClean="0"/>
              <a:t>)</a:t>
            </a:r>
            <a:endParaRPr lang="en-US" dirty="0"/>
          </a:p>
        </p:txBody>
      </p:sp>
    </p:spTree>
    <p:extLst>
      <p:ext uri="{BB962C8B-B14F-4D97-AF65-F5344CB8AC3E}">
        <p14:creationId xmlns:p14="http://schemas.microsoft.com/office/powerpoint/2010/main" val="316885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ổn</a:t>
            </a:r>
            <a:r>
              <a:rPr lang="en-US" dirty="0" smtClean="0"/>
              <a:t> </a:t>
            </a:r>
            <a:r>
              <a:rPr lang="en-US" dirty="0" err="1" smtClean="0"/>
              <a:t>định</a:t>
            </a:r>
            <a:endParaRPr lang="en-US" dirty="0"/>
          </a:p>
        </p:txBody>
      </p:sp>
      <p:sp>
        <p:nvSpPr>
          <p:cNvPr id="3" name="Marcador de contenido 2"/>
          <p:cNvSpPr>
            <a:spLocks noGrp="1"/>
          </p:cNvSpPr>
          <p:nvPr>
            <p:ph idx="1"/>
          </p:nvPr>
        </p:nvSpPr>
        <p:spPr/>
        <p:txBody>
          <a:bodyPr>
            <a:normAutofit/>
          </a:bodyPr>
          <a:lstStyle/>
          <a:p>
            <a:r>
              <a:rPr lang="en-US" dirty="0" smtClean="0"/>
              <a:t>Trong </a:t>
            </a:r>
            <a:r>
              <a:rPr lang="en-US" dirty="0" err="1" smtClean="0"/>
              <a:t>chương</a:t>
            </a:r>
            <a:r>
              <a:rPr lang="en-US" dirty="0" smtClean="0"/>
              <a:t> </a:t>
            </a:r>
            <a:r>
              <a:rPr lang="en-US" dirty="0" err="1" smtClean="0"/>
              <a:t>trình</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sẽ</a:t>
            </a:r>
            <a:r>
              <a:rPr lang="en-US" dirty="0" smtClean="0"/>
              <a:t> </a:t>
            </a:r>
            <a:r>
              <a:rPr lang="en-US" dirty="0" err="1" smtClean="0"/>
              <a:t>có</a:t>
            </a:r>
            <a:r>
              <a:rPr lang="en-US" dirty="0" smtClean="0"/>
              <a:t> 2 </a:t>
            </a:r>
            <a:r>
              <a:rPr lang="en-US" dirty="0" err="1" smtClean="0"/>
              <a:t>loại</a:t>
            </a:r>
            <a:r>
              <a:rPr lang="en-US" dirty="0" smtClean="0"/>
              <a:t> </a:t>
            </a:r>
            <a:r>
              <a:rPr lang="en-US" dirty="0" err="1" smtClean="0"/>
              <a:t>dữ</a:t>
            </a:r>
            <a:r>
              <a:rPr lang="en-US" dirty="0" smtClean="0"/>
              <a:t> </a:t>
            </a:r>
            <a:r>
              <a:rPr lang="en-US" dirty="0" err="1" smtClean="0"/>
              <a:t>liệu</a:t>
            </a:r>
            <a:r>
              <a:rPr lang="en-US" dirty="0" smtClean="0"/>
              <a:t>: 1 </a:t>
            </a:r>
            <a:r>
              <a:rPr lang="en-US" dirty="0" err="1" smtClean="0"/>
              <a:t>loại</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truy</a:t>
            </a:r>
            <a:r>
              <a:rPr lang="en-US" dirty="0" smtClean="0"/>
              <a:t> </a:t>
            </a:r>
            <a:r>
              <a:rPr lang="en-US" dirty="0" err="1" smtClean="0"/>
              <a:t>cập</a:t>
            </a:r>
            <a:r>
              <a:rPr lang="en-US" dirty="0" smtClean="0"/>
              <a:t> </a:t>
            </a:r>
            <a:r>
              <a:rPr lang="en-US" dirty="0" err="1" smtClean="0"/>
              <a:t>khi</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ví</a:t>
            </a:r>
            <a:r>
              <a:rPr lang="en-US" dirty="0" smtClean="0"/>
              <a:t> </a:t>
            </a:r>
            <a:r>
              <a:rPr lang="en-US" dirty="0" err="1" smtClean="0"/>
              <a:t>dụ</a:t>
            </a:r>
            <a:r>
              <a:rPr lang="en-US" dirty="0" smtClean="0"/>
              <a:t> persistent data), và </a:t>
            </a:r>
            <a:r>
              <a:rPr lang="en-US" dirty="0" err="1" smtClean="0"/>
              <a:t>một</a:t>
            </a:r>
            <a:r>
              <a:rPr lang="en-US" dirty="0" smtClean="0"/>
              <a:t> </a:t>
            </a:r>
            <a:r>
              <a:rPr lang="en-US" dirty="0" err="1" smtClean="0"/>
              <a:t>loại</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những</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vận</a:t>
            </a:r>
            <a:r>
              <a:rPr lang="en-US" dirty="0" smtClean="0"/>
              <a:t> </a:t>
            </a:r>
            <a:r>
              <a:rPr lang="en-US" dirty="0" err="1" smtClean="0"/>
              <a:t>hành</a:t>
            </a:r>
            <a:r>
              <a:rPr lang="en-US" dirty="0" smtClean="0"/>
              <a:t> </a:t>
            </a:r>
            <a:r>
              <a:rPr lang="en-US" dirty="0" err="1" smtClean="0"/>
              <a:t>tức</a:t>
            </a:r>
            <a:r>
              <a:rPr lang="en-US" dirty="0" smtClean="0"/>
              <a:t> </a:t>
            </a:r>
            <a:r>
              <a:rPr lang="en-US" dirty="0" err="1" smtClean="0"/>
              <a:t>thì</a:t>
            </a:r>
            <a:r>
              <a:rPr lang="en-US" dirty="0" smtClean="0"/>
              <a:t> (</a:t>
            </a:r>
            <a:r>
              <a:rPr lang="en-US" dirty="0" err="1" smtClean="0"/>
              <a:t>ví</a:t>
            </a:r>
            <a:r>
              <a:rPr lang="en-US" dirty="0" smtClean="0"/>
              <a:t> </a:t>
            </a:r>
            <a:r>
              <a:rPr lang="en-US" dirty="0" err="1" smtClean="0"/>
              <a:t>dụ</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bị</a:t>
            </a:r>
            <a:r>
              <a:rPr lang="en-US" dirty="0" smtClean="0"/>
              <a:t> </a:t>
            </a:r>
            <a:r>
              <a:rPr lang="en-US" dirty="0" err="1" smtClean="0"/>
              <a:t>mất</a:t>
            </a:r>
            <a:r>
              <a:rPr lang="en-US" dirty="0" smtClean="0"/>
              <a:t> </a:t>
            </a:r>
            <a:r>
              <a:rPr lang="en-US" dirty="0" err="1" smtClean="0"/>
              <a:t>khi</a:t>
            </a:r>
            <a:r>
              <a:rPr lang="en-US" dirty="0" smtClean="0"/>
              <a:t> </a:t>
            </a:r>
            <a:r>
              <a:rPr lang="en-US" dirty="0" err="1" smtClean="0"/>
              <a:t>máy</a:t>
            </a:r>
            <a:r>
              <a:rPr lang="en-US" dirty="0" smtClean="0"/>
              <a:t> </a:t>
            </a:r>
            <a:r>
              <a:rPr lang="en-US" dirty="0" err="1" smtClean="0"/>
              <a:t>tính</a:t>
            </a:r>
            <a:r>
              <a:rPr lang="en-US" dirty="0" smtClean="0"/>
              <a:t> </a:t>
            </a:r>
            <a:r>
              <a:rPr lang="en-US" dirty="0" err="1" smtClean="0"/>
              <a:t>bất</a:t>
            </a:r>
            <a:r>
              <a:rPr lang="en-US" dirty="0" smtClean="0"/>
              <a:t> </a:t>
            </a:r>
            <a:r>
              <a:rPr lang="en-US" dirty="0" err="1" smtClean="0"/>
              <a:t>ngờ</a:t>
            </a:r>
            <a:r>
              <a:rPr lang="en-US" dirty="0" smtClean="0"/>
              <a:t> </a:t>
            </a:r>
            <a:r>
              <a:rPr lang="en-US" dirty="0" err="1" smtClean="0"/>
              <a:t>bị</a:t>
            </a:r>
            <a:r>
              <a:rPr lang="en-US" dirty="0" smtClean="0"/>
              <a:t> </a:t>
            </a:r>
            <a:r>
              <a:rPr lang="en-US" dirty="0" err="1" smtClean="0"/>
              <a:t>mất</a:t>
            </a:r>
            <a:r>
              <a:rPr lang="en-US" dirty="0" smtClean="0"/>
              <a:t> </a:t>
            </a:r>
            <a:r>
              <a:rPr lang="en-US" dirty="0" err="1" smtClean="0"/>
              <a:t>điện</a:t>
            </a:r>
            <a:r>
              <a:rPr lang="en-US" dirty="0" smtClean="0"/>
              <a:t>). </a:t>
            </a:r>
            <a:endParaRPr lang="en-US" dirty="0"/>
          </a:p>
        </p:txBody>
      </p:sp>
    </p:spTree>
    <p:extLst>
      <p:ext uri="{BB962C8B-B14F-4D97-AF65-F5344CB8AC3E}">
        <p14:creationId xmlns:p14="http://schemas.microsoft.com/office/powerpoint/2010/main" val="378200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a:t>
            </a:r>
            <a:r>
              <a:rPr lang="en-US" dirty="0" err="1" smtClean="0"/>
              <a:t>giải</a:t>
            </a:r>
            <a:r>
              <a:rPr lang="en-US" dirty="0" smtClean="0"/>
              <a:t> </a:t>
            </a:r>
            <a:r>
              <a:rPr lang="en-US" dirty="0" err="1" smtClean="0"/>
              <a:t>pháp</a:t>
            </a:r>
            <a:endParaRPr lang="en-US" dirty="0"/>
          </a:p>
        </p:txBody>
      </p:sp>
      <p:sp>
        <p:nvSpPr>
          <p:cNvPr id="3" name="Marcador de contenido 2"/>
          <p:cNvSpPr>
            <a:spLocks noGrp="1"/>
          </p:cNvSpPr>
          <p:nvPr>
            <p:ph idx="1"/>
          </p:nvPr>
        </p:nvSpPr>
        <p:spPr/>
        <p:txBody>
          <a:bodyPr/>
          <a:lstStyle/>
          <a:p>
            <a:r>
              <a:rPr lang="en-US" sz="2600" dirty="0" smtClean="0"/>
              <a:t>Do </a:t>
            </a:r>
            <a:r>
              <a:rPr lang="en-US" sz="2600" dirty="0" err="1" smtClean="0"/>
              <a:t>đó</a:t>
            </a:r>
            <a:r>
              <a:rPr lang="en-US" sz="2600" dirty="0" smtClean="0"/>
              <a:t>, </a:t>
            </a:r>
            <a:r>
              <a:rPr lang="en-US" sz="2600" dirty="0" err="1" smtClean="0"/>
              <a:t>ứng</a:t>
            </a:r>
            <a:r>
              <a:rPr lang="en-US" sz="2600" dirty="0" smtClean="0"/>
              <a:t> </a:t>
            </a:r>
            <a:r>
              <a:rPr lang="en-US" sz="2600" dirty="0" err="1" smtClean="0"/>
              <a:t>dụng</a:t>
            </a:r>
            <a:r>
              <a:rPr lang="en-US" sz="2600" dirty="0" smtClean="0"/>
              <a:t> </a:t>
            </a:r>
            <a:r>
              <a:rPr lang="en-US" sz="2600" dirty="0" err="1" smtClean="0"/>
              <a:t>của</a:t>
            </a:r>
            <a:r>
              <a:rPr lang="en-US" sz="2600" dirty="0" smtClean="0"/>
              <a:t> </a:t>
            </a:r>
            <a:r>
              <a:rPr lang="en-US" sz="2600" dirty="0" err="1" smtClean="0"/>
              <a:t>bạn</a:t>
            </a:r>
            <a:r>
              <a:rPr lang="en-US" sz="2600" dirty="0" smtClean="0"/>
              <a:t> </a:t>
            </a:r>
            <a:r>
              <a:rPr lang="en-US" sz="2600" dirty="0" err="1" smtClean="0"/>
              <a:t>được</a:t>
            </a:r>
            <a:r>
              <a:rPr lang="en-US" sz="2600" dirty="0" smtClean="0"/>
              <a:t> </a:t>
            </a:r>
            <a:r>
              <a:rPr lang="en-US" sz="2600" dirty="0" err="1" smtClean="0"/>
              <a:t>phân</a:t>
            </a:r>
            <a:r>
              <a:rPr lang="en-US" sz="2600" dirty="0" smtClean="0"/>
              <a:t> </a:t>
            </a:r>
            <a:r>
              <a:rPr lang="en-US" sz="2600" dirty="0" err="1" smtClean="0"/>
              <a:t>tách</a:t>
            </a:r>
            <a:r>
              <a:rPr lang="en-US" sz="2600" dirty="0" smtClean="0"/>
              <a:t> </a:t>
            </a:r>
            <a:r>
              <a:rPr lang="en-US" sz="2600" dirty="0" err="1" smtClean="0"/>
              <a:t>với</a:t>
            </a:r>
            <a:r>
              <a:rPr lang="en-US" sz="2600" dirty="0" smtClean="0"/>
              <a:t> </a:t>
            </a:r>
            <a:r>
              <a:rPr lang="en-US" sz="2600" dirty="0" err="1" smtClean="0"/>
              <a:t>máy</a:t>
            </a:r>
            <a:r>
              <a:rPr lang="en-US" sz="2600" dirty="0" smtClean="0"/>
              <a:t> </a:t>
            </a:r>
            <a:r>
              <a:rPr lang="en-US" sz="2600" dirty="0" err="1" smtClean="0"/>
              <a:t>chủ</a:t>
            </a:r>
            <a:r>
              <a:rPr lang="en-US" sz="2600" dirty="0" smtClean="0"/>
              <a:t> </a:t>
            </a:r>
            <a:r>
              <a:rPr lang="en-US" sz="2600" dirty="0" err="1" smtClean="0"/>
              <a:t>Cơ</a:t>
            </a:r>
            <a:r>
              <a:rPr lang="en-US" sz="2600" dirty="0" smtClean="0"/>
              <a:t> </a:t>
            </a:r>
            <a:r>
              <a:rPr lang="en-US" sz="2600" dirty="0" err="1" smtClean="0"/>
              <a:t>Sở</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nơi</a:t>
            </a:r>
            <a:r>
              <a:rPr lang="en-US" sz="2600" dirty="0" smtClean="0"/>
              <a:t> </a:t>
            </a:r>
            <a:r>
              <a:rPr lang="en-US" sz="2600" dirty="0" err="1" smtClean="0"/>
              <a:t>bạn</a:t>
            </a:r>
            <a:r>
              <a:rPr lang="en-US" sz="2600" dirty="0" smtClean="0"/>
              <a:t> </a:t>
            </a:r>
            <a:r>
              <a:rPr lang="en-US" sz="2600" dirty="0" err="1" smtClean="0"/>
              <a:t>lưu</a:t>
            </a:r>
            <a:r>
              <a:rPr lang="en-US" sz="2600" dirty="0" smtClean="0"/>
              <a:t> thông tin. </a:t>
            </a:r>
            <a:r>
              <a:rPr lang="en-US" sz="2600" dirty="0" err="1" smtClean="0"/>
              <a:t>Kiến</a:t>
            </a:r>
            <a:r>
              <a:rPr lang="en-US" sz="2600" dirty="0" smtClean="0"/>
              <a:t> </a:t>
            </a:r>
            <a:r>
              <a:rPr lang="en-US" sz="2600" dirty="0" err="1" smtClean="0"/>
              <a:t>trúc</a:t>
            </a:r>
            <a:r>
              <a:rPr lang="en-US" sz="2600" dirty="0" smtClean="0"/>
              <a:t> </a:t>
            </a:r>
            <a:r>
              <a:rPr lang="en-US" sz="2600" dirty="0" err="1" smtClean="0"/>
              <a:t>sẽ</a:t>
            </a:r>
            <a:r>
              <a:rPr lang="en-US" sz="2600" dirty="0" smtClean="0"/>
              <a:t> </a:t>
            </a:r>
            <a:r>
              <a:rPr lang="en-US" sz="2600" dirty="0" err="1" smtClean="0"/>
              <a:t>như</a:t>
            </a:r>
            <a:r>
              <a:rPr lang="en-US" sz="2600" dirty="0" smtClean="0"/>
              <a:t> </a:t>
            </a:r>
            <a:r>
              <a:rPr lang="en-US" sz="2600" dirty="0" err="1" smtClean="0"/>
              <a:t>sau</a:t>
            </a:r>
            <a:r>
              <a:rPr lang="en-US" sz="2600" dirty="0" smtClean="0"/>
              <a:t>:</a:t>
            </a:r>
          </a:p>
          <a:p>
            <a:endParaRPr lang="en-US" dirty="0"/>
          </a:p>
        </p:txBody>
      </p:sp>
      <p:pic>
        <p:nvPicPr>
          <p:cNvPr id="4"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3167229" y="3224931"/>
            <a:ext cx="3027054" cy="3406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6" name="TextBox 5"/>
          <p:cNvSpPr txBox="1"/>
          <p:nvPr/>
        </p:nvSpPr>
        <p:spPr>
          <a:xfrm>
            <a:off x="3167229" y="3947701"/>
            <a:ext cx="768667" cy="230832"/>
          </a:xfrm>
          <a:prstGeom prst="rect">
            <a:avLst/>
          </a:prstGeom>
          <a:solidFill>
            <a:schemeClr val="bg1"/>
          </a:solidFill>
        </p:spPr>
        <p:txBody>
          <a:bodyPr wrap="square" rtlCol="0">
            <a:spAutoFit/>
          </a:bodyPr>
          <a:lstStyle/>
          <a:p>
            <a:r>
              <a:rPr lang="es-ES" sz="900" b="1" dirty="0" smtClean="0"/>
              <a:t>Application</a:t>
            </a:r>
            <a:r>
              <a:rPr lang="es-ES" sz="500" b="1" dirty="0" smtClean="0"/>
              <a:t>1</a:t>
            </a:r>
            <a:endParaRPr lang="es-ES" sz="500" b="1" dirty="0"/>
          </a:p>
        </p:txBody>
      </p:sp>
      <p:sp>
        <p:nvSpPr>
          <p:cNvPr id="7" name="TextBox 6"/>
          <p:cNvSpPr txBox="1"/>
          <p:nvPr/>
        </p:nvSpPr>
        <p:spPr>
          <a:xfrm>
            <a:off x="3551562" y="5072932"/>
            <a:ext cx="768667" cy="230832"/>
          </a:xfrm>
          <a:prstGeom prst="rect">
            <a:avLst/>
          </a:prstGeom>
          <a:solidFill>
            <a:schemeClr val="bg1"/>
          </a:solidFill>
        </p:spPr>
        <p:txBody>
          <a:bodyPr wrap="square" rtlCol="0">
            <a:spAutoFit/>
          </a:bodyPr>
          <a:lstStyle/>
          <a:p>
            <a:r>
              <a:rPr lang="es-ES" sz="900" b="1" dirty="0" smtClean="0"/>
              <a:t>Application</a:t>
            </a:r>
            <a:r>
              <a:rPr lang="es-ES" sz="500" b="1" dirty="0" smtClean="0"/>
              <a:t>2</a:t>
            </a:r>
            <a:endParaRPr lang="es-ES" sz="500" b="1" dirty="0"/>
          </a:p>
        </p:txBody>
      </p:sp>
      <p:sp>
        <p:nvSpPr>
          <p:cNvPr id="8" name="TextBox 7"/>
          <p:cNvSpPr txBox="1"/>
          <p:nvPr/>
        </p:nvSpPr>
        <p:spPr>
          <a:xfrm>
            <a:off x="3159277" y="6074355"/>
            <a:ext cx="768667" cy="230832"/>
          </a:xfrm>
          <a:prstGeom prst="rect">
            <a:avLst/>
          </a:prstGeom>
          <a:solidFill>
            <a:schemeClr val="bg1"/>
          </a:solidFill>
        </p:spPr>
        <p:txBody>
          <a:bodyPr wrap="square" rtlCol="0">
            <a:spAutoFit/>
          </a:bodyPr>
          <a:lstStyle/>
          <a:p>
            <a:r>
              <a:rPr lang="es-ES" sz="900" b="1" dirty="0" smtClean="0"/>
              <a:t>Application</a:t>
            </a:r>
            <a:r>
              <a:rPr lang="es-ES" sz="500" b="1" dirty="0" smtClean="0"/>
              <a:t>n</a:t>
            </a:r>
            <a:endParaRPr lang="es-ES" sz="500" b="1" dirty="0"/>
          </a:p>
        </p:txBody>
      </p:sp>
      <p:sp>
        <p:nvSpPr>
          <p:cNvPr id="9" name="TextBox 8"/>
          <p:cNvSpPr txBox="1"/>
          <p:nvPr/>
        </p:nvSpPr>
        <p:spPr>
          <a:xfrm>
            <a:off x="4731026" y="4722834"/>
            <a:ext cx="602333" cy="261610"/>
          </a:xfrm>
          <a:prstGeom prst="rect">
            <a:avLst/>
          </a:prstGeom>
          <a:solidFill>
            <a:schemeClr val="bg1"/>
          </a:solidFill>
        </p:spPr>
        <p:txBody>
          <a:bodyPr wrap="square" rtlCol="0">
            <a:spAutoFit/>
          </a:bodyPr>
          <a:lstStyle/>
          <a:p>
            <a:r>
              <a:rPr lang="es-ES" sz="1100" b="1" dirty="0" smtClean="0"/>
              <a:t>DBMS</a:t>
            </a:r>
          </a:p>
        </p:txBody>
      </p:sp>
    </p:spTree>
    <p:extLst>
      <p:ext uri="{BB962C8B-B14F-4D97-AF65-F5344CB8AC3E}">
        <p14:creationId xmlns:p14="http://schemas.microsoft.com/office/powerpoint/2010/main" val="3014875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a:t>
            </a:r>
            <a:r>
              <a:rPr lang="en-US" dirty="0" err="1" smtClean="0"/>
              <a:t>ứng</a:t>
            </a:r>
            <a:r>
              <a:rPr lang="en-US" dirty="0" smtClean="0"/>
              <a:t> </a:t>
            </a:r>
            <a:r>
              <a:rPr lang="en-US" dirty="0" err="1" smtClean="0"/>
              <a:t>dụng</a:t>
            </a:r>
            <a:endParaRPr lang="en-US" dirty="0"/>
          </a:p>
        </p:txBody>
      </p:sp>
      <p:sp>
        <p:nvSpPr>
          <p:cNvPr id="3" name="Marcador de contenido 2"/>
          <p:cNvSpPr>
            <a:spLocks noGrp="1"/>
          </p:cNvSpPr>
          <p:nvPr>
            <p:ph idx="1"/>
          </p:nvPr>
        </p:nvSpPr>
        <p:spPr/>
        <p:txBody>
          <a:bodyPr>
            <a:normAutofit fontScale="92500" lnSpcReduction="20000"/>
          </a:bodyPr>
          <a:lstStyle/>
          <a:p>
            <a:r>
              <a:rPr lang="en-US" dirty="0" err="1" smtClean="0"/>
              <a:t>Hầu</a:t>
            </a:r>
            <a:r>
              <a:rPr lang="en-US" dirty="0" smtClean="0"/>
              <a:t> </a:t>
            </a:r>
            <a:r>
              <a:rPr lang="en-US" dirty="0" err="1" smtClean="0"/>
              <a:t>hết</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các</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trị</a:t>
            </a:r>
            <a:r>
              <a:rPr lang="en-US" dirty="0" smtClean="0"/>
              <a:t> CSDL (Database Management System), </a:t>
            </a:r>
            <a:r>
              <a:rPr lang="en-US" dirty="0" err="1" smtClean="0"/>
              <a:t>cung</a:t>
            </a:r>
            <a:r>
              <a:rPr lang="en-US" dirty="0" smtClean="0"/>
              <a:t> </a:t>
            </a:r>
            <a:r>
              <a:rPr lang="en-US" dirty="0" err="1" smtClean="0"/>
              <a:t>cấp</a:t>
            </a:r>
            <a:r>
              <a:rPr lang="en-US" dirty="0" smtClean="0"/>
              <a:t> </a:t>
            </a:r>
            <a:r>
              <a:rPr lang="en-US" dirty="0" err="1" smtClean="0"/>
              <a:t>truy</a:t>
            </a:r>
            <a:r>
              <a:rPr lang="en-US" dirty="0" smtClean="0"/>
              <a:t> </a:t>
            </a:r>
            <a:r>
              <a:rPr lang="en-US" dirty="0" err="1" smtClean="0"/>
              <a:t>cập</a:t>
            </a:r>
            <a:r>
              <a:rPr lang="en-US" dirty="0" smtClean="0"/>
              <a:t> </a:t>
            </a:r>
            <a:r>
              <a:rPr lang="en-US" dirty="0" err="1" smtClean="0"/>
              <a:t>cho</a:t>
            </a:r>
            <a:r>
              <a:rPr lang="en-US" dirty="0" smtClean="0"/>
              <a:t> </a:t>
            </a:r>
            <a:r>
              <a:rPr lang="en-US" dirty="0" err="1" smtClean="0"/>
              <a:t>mọi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thiết</a:t>
            </a:r>
            <a:r>
              <a:rPr lang="en-US" dirty="0" smtClean="0"/>
              <a:t>.</a:t>
            </a:r>
            <a:endParaRPr lang="en-US" dirty="0"/>
          </a:p>
          <a:p>
            <a:r>
              <a:rPr lang="en-US" dirty="0" smtClean="0"/>
              <a:t>Trong </a:t>
            </a:r>
            <a:r>
              <a:rPr lang="en-US" dirty="0" err="1" smtClean="0"/>
              <a:t>các</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đặc</a:t>
            </a:r>
            <a:r>
              <a:rPr lang="en-US" dirty="0" smtClean="0"/>
              <a:t> </a:t>
            </a:r>
            <a:r>
              <a:rPr lang="en-US" dirty="0" err="1" smtClean="0"/>
              <a:t>thù</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quan</a:t>
            </a:r>
            <a:r>
              <a:rPr lang="en-US" dirty="0" smtClean="0"/>
              <a:t> </a:t>
            </a:r>
            <a:r>
              <a:rPr lang="en-US" dirty="0" err="1" smtClean="0"/>
              <a:t>hệ</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với</a:t>
            </a:r>
            <a:r>
              <a:rPr lang="en-US" dirty="0" smtClean="0"/>
              <a:t> </a:t>
            </a:r>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quan</a:t>
            </a:r>
            <a:r>
              <a:rPr lang="en-US" dirty="0" smtClean="0"/>
              <a:t> </a:t>
            </a:r>
            <a:r>
              <a:rPr lang="en-US" dirty="0" err="1" smtClean="0"/>
              <a:t>hệ</a:t>
            </a:r>
            <a:r>
              <a:rPr lang="en-US" dirty="0" smtClean="0"/>
              <a:t> trong </a:t>
            </a:r>
            <a:r>
              <a:rPr lang="en-US" dirty="0" err="1" smtClean="0"/>
              <a:t>bản</a:t>
            </a:r>
            <a:r>
              <a:rPr lang="en-US" dirty="0" smtClean="0"/>
              <a:t> </a:t>
            </a:r>
            <a:r>
              <a:rPr lang="en-US" dirty="0" err="1" smtClean="0"/>
              <a:t>thân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Điều</a:t>
            </a:r>
            <a:r>
              <a:rPr lang="en-US" dirty="0" smtClean="0"/>
              <a:t> </a:t>
            </a:r>
            <a:r>
              <a:rPr lang="en-US" dirty="0" err="1" smtClean="0"/>
              <a:t>này</a:t>
            </a:r>
            <a:r>
              <a:rPr lang="en-US" dirty="0" smtClean="0"/>
              <a:t> </a:t>
            </a:r>
            <a:r>
              <a:rPr lang="en-US" dirty="0" err="1" smtClean="0"/>
              <a:t>có</a:t>
            </a:r>
            <a:r>
              <a:rPr lang="en-US" dirty="0" smtClean="0"/>
              <a:t> </a:t>
            </a:r>
            <a:r>
              <a:rPr lang="en-US" dirty="0" err="1" smtClean="0"/>
              <a:t>nghĩa</a:t>
            </a:r>
            <a:r>
              <a:rPr lang="en-US" dirty="0" smtClean="0"/>
              <a:t> </a:t>
            </a:r>
            <a:r>
              <a:rPr lang="en-US" dirty="0" err="1" smtClean="0"/>
              <a:t>là</a:t>
            </a:r>
            <a:r>
              <a:rPr lang="en-US" dirty="0" smtClean="0"/>
              <a:t> </a:t>
            </a:r>
            <a:r>
              <a:rPr lang="en-US" dirty="0" err="1" smtClean="0"/>
              <a:t>một</a:t>
            </a:r>
            <a:r>
              <a:rPr lang="en-US" dirty="0" smtClean="0"/>
              <a:t> </a:t>
            </a:r>
            <a:r>
              <a:rPr lang="en-US" dirty="0" err="1" smtClean="0"/>
              <a:t>cá</a:t>
            </a:r>
            <a:r>
              <a:rPr lang="en-US" dirty="0" smtClean="0"/>
              <a:t> nhân, </a:t>
            </a:r>
            <a:r>
              <a:rPr lang="en-US" dirty="0" err="1" smtClean="0"/>
              <a:t>nếu</a:t>
            </a:r>
            <a:r>
              <a:rPr lang="en-US" dirty="0" smtClean="0"/>
              <a:t> </a:t>
            </a:r>
            <a:r>
              <a:rPr lang="en-US" dirty="0" err="1" smtClean="0"/>
              <a:t>được</a:t>
            </a:r>
            <a:r>
              <a:rPr lang="en-US" dirty="0" smtClean="0"/>
              <a:t> </a:t>
            </a:r>
            <a:r>
              <a:rPr lang="en-US" dirty="0" err="1" smtClean="0"/>
              <a:t>lưu</a:t>
            </a:r>
            <a:r>
              <a:rPr lang="en-US" dirty="0" smtClean="0"/>
              <a:t> </a:t>
            </a:r>
            <a:r>
              <a:rPr lang="en-US" dirty="0" err="1" smtClean="0"/>
              <a:t>trữ</a:t>
            </a:r>
            <a:r>
              <a:rPr lang="en-US" dirty="0" smtClean="0"/>
              <a:t>, </a:t>
            </a:r>
            <a:r>
              <a:rPr lang="en-US" dirty="0" err="1" smtClean="0"/>
              <a:t>thì</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sẽ</a:t>
            </a:r>
            <a:r>
              <a:rPr lang="en-US" dirty="0" smtClean="0"/>
              <a:t> </a:t>
            </a:r>
            <a:r>
              <a:rPr lang="en-US" dirty="0" err="1" smtClean="0"/>
              <a:t>dựng</a:t>
            </a:r>
            <a:r>
              <a:rPr lang="en-US" dirty="0" smtClean="0"/>
              <a:t> </a:t>
            </a:r>
            <a:r>
              <a:rPr lang="en-US" dirty="0" err="1" smtClean="0"/>
              <a:t>lên</a:t>
            </a:r>
            <a:r>
              <a:rPr lang="en-US" dirty="0" smtClean="0"/>
              <a:t> </a:t>
            </a:r>
            <a:r>
              <a:rPr lang="en-US" dirty="0" err="1" smtClean="0"/>
              <a:t>mô</a:t>
            </a:r>
            <a:r>
              <a:rPr lang="en-US" dirty="0" smtClean="0"/>
              <a:t> </a:t>
            </a:r>
            <a:r>
              <a:rPr lang="en-US" dirty="0" err="1" smtClean="0"/>
              <a:t>hình</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cá</a:t>
            </a:r>
            <a:r>
              <a:rPr lang="en-US" dirty="0" smtClean="0"/>
              <a:t> nhân, </a:t>
            </a:r>
            <a:r>
              <a:rPr lang="en-US" dirty="0" err="1" smtClean="0"/>
              <a:t>ví</a:t>
            </a:r>
            <a:r>
              <a:rPr lang="en-US" dirty="0" smtClean="0"/>
              <a:t> </a:t>
            </a:r>
            <a:r>
              <a:rPr lang="en-US" dirty="0" err="1" smtClean="0"/>
              <a:t>như</a:t>
            </a:r>
            <a:r>
              <a:rPr lang="en-US" dirty="0" smtClean="0"/>
              <a:t> CMND, </a:t>
            </a:r>
            <a:r>
              <a:rPr lang="en-US" dirty="0" err="1" smtClean="0"/>
              <a:t>tên</a:t>
            </a:r>
            <a:r>
              <a:rPr lang="en-US" dirty="0" smtClean="0"/>
              <a:t>, </a:t>
            </a:r>
            <a:r>
              <a:rPr lang="en-US" dirty="0" err="1" smtClean="0"/>
              <a:t>họ</a:t>
            </a:r>
            <a:r>
              <a:rPr lang="en-US" dirty="0" smtClean="0"/>
              <a:t>, </a:t>
            </a:r>
            <a:r>
              <a:rPr lang="en-US" dirty="0" err="1" smtClean="0"/>
              <a:t>đệm</a:t>
            </a:r>
            <a:r>
              <a:rPr lang="en-US" dirty="0" smtClean="0"/>
              <a:t>, </a:t>
            </a:r>
            <a:r>
              <a:rPr lang="en-US" dirty="0" err="1" smtClean="0"/>
              <a:t>giới</a:t>
            </a:r>
            <a:r>
              <a:rPr lang="en-US" dirty="0" smtClean="0"/>
              <a:t> </a:t>
            </a:r>
            <a:r>
              <a:rPr lang="en-US" dirty="0" err="1" smtClean="0"/>
              <a:t>tính</a:t>
            </a:r>
            <a:r>
              <a:rPr lang="en-US" dirty="0" smtClean="0"/>
              <a:t>, </a:t>
            </a:r>
            <a:r>
              <a:rPr lang="en-US" dirty="0" err="1" smtClean="0"/>
              <a:t>ngày</a:t>
            </a:r>
            <a:r>
              <a:rPr lang="en-US" dirty="0" smtClean="0"/>
              <a:t> </a:t>
            </a:r>
            <a:r>
              <a:rPr lang="en-US" dirty="0" err="1" smtClean="0"/>
              <a:t>sinh</a:t>
            </a:r>
            <a:r>
              <a:rPr lang="en-US" dirty="0" smtClean="0"/>
              <a:t>… </a:t>
            </a:r>
            <a:r>
              <a:rPr lang="en-US" dirty="0" err="1" smtClean="0"/>
              <a:t>sẽ</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cá</a:t>
            </a:r>
            <a:r>
              <a:rPr lang="en-US" dirty="0" smtClean="0"/>
              <a:t> nhân </a:t>
            </a:r>
            <a:r>
              <a:rPr lang="en-US" dirty="0" err="1" smtClean="0"/>
              <a:t>đó</a:t>
            </a:r>
            <a:r>
              <a:rPr lang="en-US" dirty="0" smtClean="0"/>
              <a:t>.. </a:t>
            </a:r>
            <a:endParaRPr lang="en-US" dirty="0"/>
          </a:p>
          <a:p>
            <a:endParaRPr lang="en-US" dirty="0"/>
          </a:p>
        </p:txBody>
      </p:sp>
    </p:spTree>
    <p:extLst>
      <p:ext uri="{BB962C8B-B14F-4D97-AF65-F5344CB8AC3E}">
        <p14:creationId xmlns:p14="http://schemas.microsoft.com/office/powerpoint/2010/main" val="50041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Mô</a:t>
            </a:r>
            <a:r>
              <a:rPr lang="en-US" dirty="0" smtClean="0"/>
              <a:t> </a:t>
            </a:r>
            <a:r>
              <a:rPr lang="en-US" dirty="0" err="1" smtClean="0"/>
              <a:t>hình</a:t>
            </a:r>
            <a:r>
              <a:rPr lang="en-US" dirty="0" smtClean="0"/>
              <a:t> </a:t>
            </a:r>
            <a:r>
              <a:rPr lang="en-US" dirty="0" err="1" smtClean="0"/>
              <a:t>quan</a:t>
            </a:r>
            <a:r>
              <a:rPr lang="en-US" dirty="0" smtClean="0"/>
              <a:t> </a:t>
            </a:r>
            <a:r>
              <a:rPr lang="en-US" dirty="0" err="1" smtClean="0"/>
              <a:t>hệ</a:t>
            </a:r>
            <a:endParaRPr lang="en-US" dirty="0"/>
          </a:p>
        </p:txBody>
      </p:sp>
      <p:sp>
        <p:nvSpPr>
          <p:cNvPr id="3" name="Marcador de contenido 2"/>
          <p:cNvSpPr>
            <a:spLocks noGrp="1"/>
          </p:cNvSpPr>
          <p:nvPr>
            <p:ph idx="1"/>
          </p:nvPr>
        </p:nvSpPr>
        <p:spPr/>
        <p:txBody>
          <a:bodyPr>
            <a:normAutofit fontScale="92500"/>
          </a:bodyPr>
          <a:lstStyle/>
          <a:p>
            <a:r>
              <a:rPr lang="en-US" dirty="0" err="1" smtClean="0"/>
              <a:t>Mọi</a:t>
            </a:r>
            <a:r>
              <a:rPr lang="en-US" dirty="0" smtClean="0"/>
              <a:t> </a:t>
            </a:r>
            <a:r>
              <a:rPr lang="en-US" dirty="0" err="1" smtClean="0"/>
              <a:t>thành</a:t>
            </a:r>
            <a:r>
              <a:rPr lang="en-US" dirty="0" smtClean="0"/>
              <a:t> </a:t>
            </a:r>
            <a:r>
              <a:rPr lang="en-US" dirty="0" err="1" smtClean="0"/>
              <a:t>phần</a:t>
            </a:r>
            <a:r>
              <a:rPr lang="en-US" dirty="0" smtClean="0"/>
              <a:t> trong </a:t>
            </a:r>
            <a:r>
              <a:rPr lang="en-US" dirty="0" err="1" smtClean="0"/>
              <a:t>hệ</a:t>
            </a:r>
            <a:r>
              <a:rPr lang="en-US" dirty="0" smtClean="0"/>
              <a:t> </a:t>
            </a:r>
            <a:r>
              <a:rPr lang="en-US" dirty="0" err="1" smtClean="0"/>
              <a:t>thống</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mô</a:t>
            </a:r>
            <a:r>
              <a:rPr lang="en-US" dirty="0" smtClean="0"/>
              <a:t> </a:t>
            </a:r>
            <a:r>
              <a:rPr lang="en-US" dirty="0" err="1" smtClean="0"/>
              <a:t>hình</a:t>
            </a:r>
            <a:r>
              <a:rPr lang="en-US" dirty="0" smtClean="0"/>
              <a:t> </a:t>
            </a:r>
            <a:r>
              <a:rPr lang="en-US" dirty="0" err="1" smtClean="0"/>
              <a:t>hóa</a:t>
            </a:r>
            <a:r>
              <a:rPr lang="en-US" dirty="0" smtClean="0"/>
              <a:t> trong </a:t>
            </a:r>
            <a:r>
              <a:rPr lang="en-US" dirty="0" err="1" smtClean="0"/>
              <a:t>bảng</a:t>
            </a:r>
            <a:r>
              <a:rPr lang="en-US" dirty="0" smtClean="0"/>
              <a:t> CSDL </a:t>
            </a:r>
            <a:r>
              <a:rPr lang="en-US" dirty="0" err="1" smtClean="0"/>
              <a:t>như</a:t>
            </a:r>
            <a:r>
              <a:rPr lang="en-US" dirty="0" smtClean="0"/>
              <a:t> </a:t>
            </a:r>
            <a:r>
              <a:rPr lang="en-US" dirty="0" err="1" smtClean="0"/>
              <a:t>một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quan</a:t>
            </a:r>
            <a:r>
              <a:rPr lang="en-US" dirty="0" smtClean="0"/>
              <a:t> </a:t>
            </a:r>
            <a:r>
              <a:rPr lang="en-US" dirty="0" err="1"/>
              <a:t>hệ</a:t>
            </a:r>
            <a:r>
              <a:rPr lang="en-US" dirty="0"/>
              <a:t>. </a:t>
            </a:r>
            <a:endParaRPr lang="en-US" dirty="0" smtClean="0"/>
          </a:p>
          <a:p>
            <a:r>
              <a:rPr lang="en-US" dirty="0" smtClean="0"/>
              <a:t>CSDL </a:t>
            </a:r>
            <a:r>
              <a:rPr lang="en-US" dirty="0" err="1" smtClean="0"/>
              <a:t>này</a:t>
            </a:r>
            <a:r>
              <a:rPr lang="en-US" dirty="0" smtClean="0"/>
              <a:t> </a:t>
            </a:r>
            <a:r>
              <a:rPr lang="en-US" dirty="0" err="1" smtClean="0"/>
              <a:t>sẽ</a:t>
            </a:r>
            <a:r>
              <a:rPr lang="en-US" dirty="0" smtClean="0"/>
              <a:t> </a:t>
            </a:r>
            <a:r>
              <a:rPr lang="en-US" dirty="0" err="1" smtClean="0"/>
              <a:t>giúp</a:t>
            </a:r>
            <a:r>
              <a:rPr lang="en-US" dirty="0" smtClean="0"/>
              <a:t> </a:t>
            </a:r>
            <a:r>
              <a:rPr lang="en-US" dirty="0" err="1" smtClean="0"/>
              <a:t>bạn</a:t>
            </a:r>
            <a:r>
              <a:rPr lang="en-US" dirty="0" smtClean="0"/>
              <a:t> </a:t>
            </a:r>
            <a:r>
              <a:rPr lang="en-US" dirty="0" err="1" smtClean="0"/>
              <a:t>lưu</a:t>
            </a:r>
            <a:r>
              <a:rPr lang="en-US" dirty="0" smtClean="0"/>
              <a:t> </a:t>
            </a:r>
            <a:r>
              <a:rPr lang="en-US" dirty="0" err="1" smtClean="0"/>
              <a:t>trữ</a:t>
            </a:r>
            <a:r>
              <a:rPr lang="en-US" dirty="0" smtClean="0"/>
              <a:t> </a:t>
            </a:r>
            <a:r>
              <a:rPr lang="en-US" dirty="0" err="1" smtClean="0"/>
              <a:t>các</a:t>
            </a:r>
            <a:r>
              <a:rPr lang="en-US" dirty="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khác</a:t>
            </a:r>
            <a:r>
              <a:rPr lang="en-US" dirty="0" smtClean="0"/>
              <a:t> </a:t>
            </a:r>
            <a:r>
              <a:rPr lang="en-US" dirty="0" err="1" smtClean="0"/>
              <a:t>nhau</a:t>
            </a:r>
            <a:r>
              <a:rPr lang="en-US" dirty="0" smtClean="0"/>
              <a:t> trong </a:t>
            </a:r>
            <a:r>
              <a:rPr lang="en-US" dirty="0" err="1" smtClean="0"/>
              <a:t>hệ</a:t>
            </a:r>
            <a:r>
              <a:rPr lang="en-US" dirty="0" smtClean="0"/>
              <a:t> </a:t>
            </a:r>
            <a:r>
              <a:rPr lang="en-US" dirty="0" err="1" smtClean="0"/>
              <a:t>thống</a:t>
            </a:r>
            <a:r>
              <a:rPr lang="en-US" dirty="0" smtClean="0"/>
              <a:t>. </a:t>
            </a:r>
            <a:r>
              <a:rPr lang="en-US" dirty="0" err="1" smtClean="0"/>
              <a:t>Ví</a:t>
            </a:r>
            <a:r>
              <a:rPr lang="en-US" dirty="0" smtClean="0"/>
              <a:t> </a:t>
            </a:r>
            <a:r>
              <a:rPr lang="en-US" dirty="0" err="1" smtClean="0"/>
              <a:t>dụ</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có</a:t>
            </a:r>
            <a:r>
              <a:rPr lang="en-US" dirty="0" smtClean="0"/>
              <a:t> </a:t>
            </a:r>
            <a:r>
              <a:rPr lang="en-US" dirty="0" err="1" smtClean="0"/>
              <a:t>vài</a:t>
            </a:r>
            <a:r>
              <a:rPr lang="en-US" dirty="0" smtClean="0"/>
              <a:t> </a:t>
            </a:r>
            <a:r>
              <a:rPr lang="en-US" dirty="0" err="1" smtClean="0"/>
              <a:t>bảng</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1 </a:t>
            </a:r>
            <a:r>
              <a:rPr lang="en-US" dirty="0" err="1" smtClean="0"/>
              <a:t>cá</a:t>
            </a:r>
            <a:r>
              <a:rPr lang="en-US" dirty="0" smtClean="0"/>
              <a:t> nhân </a:t>
            </a:r>
            <a:r>
              <a:rPr lang="en-US" dirty="0" err="1" smtClean="0"/>
              <a:t>với</a:t>
            </a:r>
            <a:r>
              <a:rPr lang="en-US" dirty="0" smtClean="0"/>
              <a:t> 1 ô </a:t>
            </a:r>
            <a:r>
              <a:rPr lang="en-US" dirty="0" err="1" smtClean="0"/>
              <a:t>tô</a:t>
            </a:r>
            <a:r>
              <a:rPr lang="en-US" dirty="0" smtClean="0"/>
              <a:t> </a:t>
            </a:r>
            <a:r>
              <a:rPr lang="en-US" dirty="0" err="1" smtClean="0"/>
              <a:t>hoặc</a:t>
            </a:r>
            <a:r>
              <a:rPr lang="en-US" dirty="0" smtClean="0"/>
              <a:t> </a:t>
            </a:r>
            <a:r>
              <a:rPr lang="en-US" dirty="0" err="1" smtClean="0"/>
              <a:t>nhiều</a:t>
            </a:r>
            <a:r>
              <a:rPr lang="en-US" dirty="0" smtClean="0"/>
              <a:t> </a:t>
            </a:r>
            <a:r>
              <a:rPr lang="en-US" dirty="0" err="1" smtClean="0"/>
              <a:t>hơn</a:t>
            </a:r>
            <a:r>
              <a:rPr lang="en-US" dirty="0" smtClean="0"/>
              <a:t>, </a:t>
            </a:r>
            <a:r>
              <a:rPr lang="en-US" dirty="0" err="1" smtClean="0"/>
              <a:t>dưới</a:t>
            </a:r>
            <a:r>
              <a:rPr lang="en-US" dirty="0" smtClean="0"/>
              <a:t> </a:t>
            </a:r>
            <a:r>
              <a:rPr lang="en-US" dirty="0" err="1" smtClean="0"/>
              <a:t>quan</a:t>
            </a:r>
            <a:r>
              <a:rPr lang="en-US" dirty="0" smtClean="0"/>
              <a:t> </a:t>
            </a:r>
            <a:r>
              <a:rPr lang="en-US" dirty="0" err="1" smtClean="0"/>
              <a:t>hệ</a:t>
            </a:r>
            <a:r>
              <a:rPr lang="en-US" dirty="0" smtClean="0"/>
              <a:t> “</a:t>
            </a:r>
            <a:r>
              <a:rPr lang="en-US" dirty="0" err="1" smtClean="0"/>
              <a:t>Có</a:t>
            </a:r>
            <a:r>
              <a:rPr lang="en-US" dirty="0" smtClean="0"/>
              <a:t>” (</a:t>
            </a:r>
            <a:r>
              <a:rPr lang="en-US" dirty="0" err="1" smtClean="0"/>
              <a:t>để</a:t>
            </a:r>
            <a:r>
              <a:rPr lang="en-US" dirty="0" smtClean="0"/>
              <a:t> </a:t>
            </a:r>
            <a:r>
              <a:rPr lang="en-US" dirty="0" err="1" smtClean="0"/>
              <a:t>mô</a:t>
            </a:r>
            <a:r>
              <a:rPr lang="en-US" dirty="0" smtClean="0"/>
              <a:t> </a:t>
            </a:r>
            <a:r>
              <a:rPr lang="en-US" dirty="0" err="1" smtClean="0"/>
              <a:t>tả</a:t>
            </a:r>
            <a:r>
              <a:rPr lang="en-US" dirty="0" smtClean="0"/>
              <a:t> </a:t>
            </a:r>
            <a:r>
              <a:rPr lang="en-US" dirty="0" err="1" smtClean="0"/>
              <a:t>rằng</a:t>
            </a:r>
            <a:r>
              <a:rPr lang="en-US" dirty="0" smtClean="0"/>
              <a:t> </a:t>
            </a:r>
            <a:r>
              <a:rPr lang="en-US" dirty="0" err="1" smtClean="0"/>
              <a:t>người</a:t>
            </a:r>
            <a:r>
              <a:rPr lang="en-US" dirty="0" smtClean="0"/>
              <a:t> </a:t>
            </a:r>
            <a:r>
              <a:rPr lang="en-US" dirty="0" err="1" smtClean="0"/>
              <a:t>đó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không</a:t>
            </a:r>
            <a:r>
              <a:rPr lang="en-US" dirty="0" smtClean="0"/>
              <a:t> </a:t>
            </a:r>
            <a:r>
              <a:rPr lang="en-US" dirty="0" err="1" smtClean="0"/>
              <a:t>có</a:t>
            </a:r>
            <a:r>
              <a:rPr lang="en-US" dirty="0" smtClean="0"/>
              <a:t>, </a:t>
            </a:r>
            <a:r>
              <a:rPr lang="en-US" dirty="0" err="1" smtClean="0"/>
              <a:t>có</a:t>
            </a:r>
            <a:r>
              <a:rPr lang="en-US" dirty="0" smtClean="0"/>
              <a:t> 1 </a:t>
            </a:r>
            <a:r>
              <a:rPr lang="en-US" dirty="0" err="1" smtClean="0"/>
              <a:t>hoặc</a:t>
            </a:r>
            <a:r>
              <a:rPr lang="en-US" dirty="0" smtClean="0"/>
              <a:t> </a:t>
            </a:r>
            <a:r>
              <a:rPr lang="en-US" dirty="0" err="1" smtClean="0"/>
              <a:t>nhiều</a:t>
            </a:r>
            <a:r>
              <a:rPr lang="en-US" dirty="0" smtClean="0"/>
              <a:t> </a:t>
            </a:r>
            <a:r>
              <a:rPr lang="en-US" dirty="0" err="1" smtClean="0"/>
              <a:t>hơn</a:t>
            </a:r>
            <a:r>
              <a:rPr lang="en-US" dirty="0" smtClean="0"/>
              <a:t> 1 ô </a:t>
            </a:r>
            <a:r>
              <a:rPr lang="en-US" dirty="0" err="1" smtClean="0"/>
              <a:t>tô</a:t>
            </a:r>
            <a:r>
              <a:rPr lang="en-US" dirty="0" smtClean="0"/>
              <a:t>).</a:t>
            </a:r>
            <a:endParaRPr lang="en-US" dirty="0"/>
          </a:p>
          <a:p>
            <a:r>
              <a:rPr lang="en-US" dirty="0" err="1" smtClean="0"/>
              <a:t>Bảng</a:t>
            </a:r>
            <a:r>
              <a:rPr lang="en-US" dirty="0" smtClean="0"/>
              <a:t> </a:t>
            </a:r>
            <a:r>
              <a:rPr lang="en-US" dirty="0" err="1" smtClean="0"/>
              <a:t>sẽ</a:t>
            </a:r>
            <a:r>
              <a:rPr lang="en-US" dirty="0" smtClean="0"/>
              <a:t> </a:t>
            </a:r>
            <a:r>
              <a:rPr lang="en-US" dirty="0" err="1" smtClean="0"/>
              <a:t>có</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sau</a:t>
            </a:r>
            <a:r>
              <a:rPr lang="en-US" dirty="0" smtClean="0"/>
              <a:t>:</a:t>
            </a:r>
            <a:endParaRPr lang="en-US" dirty="0"/>
          </a:p>
        </p:txBody>
      </p:sp>
    </p:spTree>
    <p:extLst>
      <p:ext uri="{BB962C8B-B14F-4D97-AF65-F5344CB8AC3E}">
        <p14:creationId xmlns:p14="http://schemas.microsoft.com/office/powerpoint/2010/main" val="95037114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E1234CB9454B45B92C94E16CC38192" ma:contentTypeVersion="3" ma:contentTypeDescription="Create a new document." ma:contentTypeScope="" ma:versionID="3149953fe0dca433c6cbe29c7fff0b89">
  <xsd:schema xmlns:xsd="http://www.w3.org/2001/XMLSchema" xmlns:xs="http://www.w3.org/2001/XMLSchema" xmlns:p="http://schemas.microsoft.com/office/2006/metadata/properties" xmlns:ns2="bbb14cf3-b9ef-416c-938b-fc336f210b35" targetNamespace="http://schemas.microsoft.com/office/2006/metadata/properties" ma:root="true" ma:fieldsID="549e57ba3c129c8ad640841bc64cda2a" ns2:_="">
    <xsd:import namespace="bbb14cf3-b9ef-416c-938b-fc336f210b35"/>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b14cf3-b9ef-416c-938b-fc336f210b3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bbb14cf3-b9ef-416c-938b-fc336f210b35">
      <UserInfo>
        <DisplayName/>
        <AccountId xsi:nil="true"/>
        <AccountType/>
      </UserInfo>
    </SharedWithUsers>
    <SharingHintHash xmlns="bbb14cf3-b9ef-416c-938b-fc336f210b35">2074892941</SharingHintHash>
  </documentManagement>
</p:properties>
</file>

<file path=customXml/itemProps1.xml><?xml version="1.0" encoding="utf-8"?>
<ds:datastoreItem xmlns:ds="http://schemas.openxmlformats.org/officeDocument/2006/customXml" ds:itemID="{8D7E66E1-4598-4805-8D48-E9C6D66621F2}"/>
</file>

<file path=customXml/itemProps2.xml><?xml version="1.0" encoding="utf-8"?>
<ds:datastoreItem xmlns:ds="http://schemas.openxmlformats.org/officeDocument/2006/customXml" ds:itemID="{D890B8A9-9F47-48DA-9A4A-355FE3917165}"/>
</file>

<file path=customXml/itemProps3.xml><?xml version="1.0" encoding="utf-8"?>
<ds:datastoreItem xmlns:ds="http://schemas.openxmlformats.org/officeDocument/2006/customXml" ds:itemID="{D133FE86-F64C-4FA8-8BD2-45BA4BFA5E23}"/>
</file>

<file path=docProps/app.xml><?xml version="1.0" encoding="utf-8"?>
<Properties xmlns="http://schemas.openxmlformats.org/officeDocument/2006/extended-properties" xmlns:vt="http://schemas.openxmlformats.org/officeDocument/2006/docPropsVTypes">
  <Template/>
  <TotalTime>4522</TotalTime>
  <Words>1863</Words>
  <Application>Microsoft Office PowerPoint</Application>
  <PresentationFormat>On-screen Show (4:3)</PresentationFormat>
  <Paragraphs>171</Paragraphs>
  <Slides>26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Tema de Office</vt:lpstr>
      <vt:lpstr>Học lập trình</vt:lpstr>
      <vt:lpstr>Giới thiệu về tính ổn định – Persistent (lưu quang)</vt:lpstr>
      <vt:lpstr>Giới thiệu về tính ổn định – Persistent</vt:lpstr>
      <vt:lpstr>Các vấn đề với Files</vt:lpstr>
      <vt:lpstr>Cơ sở dữ liệu là gì?</vt:lpstr>
      <vt:lpstr>Dữ liệu ổn định</vt:lpstr>
      <vt:lpstr>Kiến trúc giải pháp</vt:lpstr>
      <vt:lpstr>Kiến trúc ứng dụng</vt:lpstr>
      <vt:lpstr>Mô hình quan hệ</vt:lpstr>
      <vt:lpstr>Mô hình quan hệ</vt:lpstr>
      <vt:lpstr>Mô hình quan hệ</vt:lpstr>
      <vt:lpstr>SQL</vt:lpstr>
      <vt:lpstr>TẠO</vt:lpstr>
      <vt:lpstr>TẠO</vt:lpstr>
      <vt:lpstr>Keys</vt:lpstr>
      <vt:lpstr>DROP</vt:lpstr>
      <vt:lpstr>INSERT</vt:lpstr>
      <vt:lpstr>CẬP NHẬT</vt:lpstr>
      <vt:lpstr>DELETE</vt:lpstr>
      <vt:lpstr>SELECT</vt:lpstr>
      <vt:lpstr>SELECT</vt:lpstr>
      <vt:lpstr>SELECT</vt:lpstr>
      <vt:lpstr>SELECT</vt:lpstr>
      <vt:lpstr>Chọn từ các bảng khác nhau</vt:lpstr>
      <vt:lpstr>Chọn từ các bảng khác nhau</vt:lpstr>
      <vt:lpstr>Tổng quan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Aprendiendo a Programar</dc:title>
  <dc:creator>Pablo Listingart</dc:creator>
  <cp:lastModifiedBy>Thien Ca Nguyen (Faith Root Recruitment Vietnam)</cp:lastModifiedBy>
  <cp:revision>195</cp:revision>
  <dcterms:created xsi:type="dcterms:W3CDTF">2014-05-21T18:38:33Z</dcterms:created>
  <dcterms:modified xsi:type="dcterms:W3CDTF">2015-04-11T04:49:57Z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0x01010009E1234CB9454B45B92C94E16CC38192</vt:lpwstr>
  </property>
</Properties>
</file>