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custom-properties+xml" PartName="/docProps/custom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28800425" cy="35999738"/>
  <p:notesSz cx="6858000" cy="9144000"/>
  <p:defaultTextStyle>
    <a:defPPr>
      <a:defRPr lang="en-US"/>
    </a:defPPr>
    <a:lvl1pPr marL="0" algn="l" defTabSz="2565388" rtl="0" eaLnBrk="1" latinLnBrk="0" hangingPunct="1">
      <a:defRPr sz="5052" kern="1200">
        <a:solidFill>
          <a:schemeClr val="tx1"/>
        </a:solidFill>
        <a:latin typeface="+mn-lt"/>
        <a:ea typeface="+mn-ea"/>
        <a:cs typeface="+mn-cs"/>
      </a:defRPr>
    </a:lvl1pPr>
    <a:lvl2pPr marL="1282691" algn="l" defTabSz="2565388" rtl="0" eaLnBrk="1" latinLnBrk="0" hangingPunct="1">
      <a:defRPr sz="5052" kern="1200">
        <a:solidFill>
          <a:schemeClr val="tx1"/>
        </a:solidFill>
        <a:latin typeface="+mn-lt"/>
        <a:ea typeface="+mn-ea"/>
        <a:cs typeface="+mn-cs"/>
      </a:defRPr>
    </a:lvl2pPr>
    <a:lvl3pPr marL="2565388" algn="l" defTabSz="2565388" rtl="0" eaLnBrk="1" latinLnBrk="0" hangingPunct="1">
      <a:defRPr sz="5052" kern="1200">
        <a:solidFill>
          <a:schemeClr val="tx1"/>
        </a:solidFill>
        <a:latin typeface="+mn-lt"/>
        <a:ea typeface="+mn-ea"/>
        <a:cs typeface="+mn-cs"/>
      </a:defRPr>
    </a:lvl3pPr>
    <a:lvl4pPr marL="3848083" algn="l" defTabSz="2565388" rtl="0" eaLnBrk="1" latinLnBrk="0" hangingPunct="1">
      <a:defRPr sz="5052" kern="1200">
        <a:solidFill>
          <a:schemeClr val="tx1"/>
        </a:solidFill>
        <a:latin typeface="+mn-lt"/>
        <a:ea typeface="+mn-ea"/>
        <a:cs typeface="+mn-cs"/>
      </a:defRPr>
    </a:lvl4pPr>
    <a:lvl5pPr marL="5130777" algn="l" defTabSz="2565388" rtl="0" eaLnBrk="1" latinLnBrk="0" hangingPunct="1">
      <a:defRPr sz="5052" kern="1200">
        <a:solidFill>
          <a:schemeClr val="tx1"/>
        </a:solidFill>
        <a:latin typeface="+mn-lt"/>
        <a:ea typeface="+mn-ea"/>
        <a:cs typeface="+mn-cs"/>
      </a:defRPr>
    </a:lvl5pPr>
    <a:lvl6pPr marL="6413471" algn="l" defTabSz="2565388" rtl="0" eaLnBrk="1" latinLnBrk="0" hangingPunct="1">
      <a:defRPr sz="5052" kern="1200">
        <a:solidFill>
          <a:schemeClr val="tx1"/>
        </a:solidFill>
        <a:latin typeface="+mn-lt"/>
        <a:ea typeface="+mn-ea"/>
        <a:cs typeface="+mn-cs"/>
      </a:defRPr>
    </a:lvl6pPr>
    <a:lvl7pPr marL="7696165" algn="l" defTabSz="2565388" rtl="0" eaLnBrk="1" latinLnBrk="0" hangingPunct="1">
      <a:defRPr sz="5052" kern="1200">
        <a:solidFill>
          <a:schemeClr val="tx1"/>
        </a:solidFill>
        <a:latin typeface="+mn-lt"/>
        <a:ea typeface="+mn-ea"/>
        <a:cs typeface="+mn-cs"/>
      </a:defRPr>
    </a:lvl7pPr>
    <a:lvl8pPr marL="8978860" algn="l" defTabSz="2565388" rtl="0" eaLnBrk="1" latinLnBrk="0" hangingPunct="1">
      <a:defRPr sz="5052" kern="1200">
        <a:solidFill>
          <a:schemeClr val="tx1"/>
        </a:solidFill>
        <a:latin typeface="+mn-lt"/>
        <a:ea typeface="+mn-ea"/>
        <a:cs typeface="+mn-cs"/>
      </a:defRPr>
    </a:lvl8pPr>
    <a:lvl9pPr marL="10261554" algn="l" defTabSz="2565388" rtl="0" eaLnBrk="1" latinLnBrk="0" hangingPunct="1">
      <a:defRPr sz="505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4915" autoAdjust="0"/>
  </p:normalViewPr>
  <p:slideViewPr>
    <p:cSldViewPr snapToGrid="0">
      <p:cViewPr varScale="1">
        <p:scale>
          <a:sx n="20" d="100"/>
          <a:sy n="20" d="100"/>
        </p:scale>
        <p:origin x="3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slides/slide1.xml" Type="http://schemas.openxmlformats.org/officeDocument/2006/relationships/slide"/><Relationship Id="rId3" Target="presProps.xml" Type="http://schemas.openxmlformats.org/officeDocument/2006/relationships/presProps"/><Relationship Id="rId4" Target="viewProps.xml" Type="http://schemas.openxmlformats.org/officeDocument/2006/relationships/viewProps"/><Relationship Id="rId5" Target="theme/theme1.xml" Type="http://schemas.openxmlformats.org/officeDocument/2006/relationships/theme"/><Relationship Id="rId6" Target="tableStyles.xml" Type="http://schemas.openxmlformats.org/officeDocument/2006/relationships/tableStyles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5891626"/>
            <a:ext cx="24480361" cy="12533242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8908198"/>
            <a:ext cx="21600319" cy="8691601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2612-9D23-4737-AB7D-35570BF761DB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EF02A-25DE-40B4-A223-EEA0C9C5C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550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2612-9D23-4737-AB7D-35570BF761DB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EF02A-25DE-40B4-A223-EEA0C9C5C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485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916653"/>
            <a:ext cx="6210092" cy="305081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916653"/>
            <a:ext cx="18270270" cy="305081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2612-9D23-4737-AB7D-35570BF761DB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EF02A-25DE-40B4-A223-EEA0C9C5C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062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6D7A21-26D3-B39F-03D9-2729D51E3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73449" y="6867525"/>
            <a:ext cx="21853525" cy="222646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6714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>
            <a:extLst>
              <a:ext uri="{FF2B5EF4-FFF2-40B4-BE49-F238E27FC236}">
                <a16:creationId xmlns:a16="http://schemas.microsoft.com/office/drawing/2014/main" id="{DED7FD81-C321-14B3-FC7D-2D4FF6B4EBCD}"/>
              </a:ext>
            </a:extLst>
          </p:cNvPr>
          <p:cNvSpPr txBox="1"/>
          <p:nvPr userDrawn="1"/>
        </p:nvSpPr>
        <p:spPr>
          <a:xfrm>
            <a:off x="1931121" y="7707499"/>
            <a:ext cx="972589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565388" rtl="0" eaLnBrk="1" latinLnBrk="0" hangingPunct="1">
              <a:defRPr sz="5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2691" algn="l" defTabSz="2565388" rtl="0" eaLnBrk="1" latinLnBrk="0" hangingPunct="1">
              <a:defRPr sz="5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565388" algn="l" defTabSz="2565388" rtl="0" eaLnBrk="1" latinLnBrk="0" hangingPunct="1">
              <a:defRPr sz="5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848083" algn="l" defTabSz="2565388" rtl="0" eaLnBrk="1" latinLnBrk="0" hangingPunct="1">
              <a:defRPr sz="5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130777" algn="l" defTabSz="2565388" rtl="0" eaLnBrk="1" latinLnBrk="0" hangingPunct="1">
              <a:defRPr sz="5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413471" algn="l" defTabSz="2565388" rtl="0" eaLnBrk="1" latinLnBrk="0" hangingPunct="1">
              <a:defRPr sz="5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696165" algn="l" defTabSz="2565388" rtl="0" eaLnBrk="1" latinLnBrk="0" hangingPunct="1">
              <a:defRPr sz="5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978860" algn="l" defTabSz="2565388" rtl="0" eaLnBrk="1" latinLnBrk="0" hangingPunct="1">
              <a:defRPr sz="5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261554" algn="l" defTabSz="2565388" rtl="0" eaLnBrk="1" latinLnBrk="0" hangingPunct="1">
              <a:defRPr sz="5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0000" dirty="0"/>
              <a:t>Dear All,</a:t>
            </a: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E37001E1-FCE4-C821-681F-49BF20276249}"/>
              </a:ext>
            </a:extLst>
          </p:cNvPr>
          <p:cNvSpPr txBox="1"/>
          <p:nvPr userDrawn="1"/>
        </p:nvSpPr>
        <p:spPr>
          <a:xfrm>
            <a:off x="1931121" y="10906997"/>
            <a:ext cx="2493818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565388" rtl="0" eaLnBrk="1" latinLnBrk="0" hangingPunct="1">
              <a:defRPr sz="5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2691" algn="l" defTabSz="2565388" rtl="0" eaLnBrk="1" latinLnBrk="0" hangingPunct="1">
              <a:defRPr sz="5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565388" algn="l" defTabSz="2565388" rtl="0" eaLnBrk="1" latinLnBrk="0" hangingPunct="1">
              <a:defRPr sz="5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848083" algn="l" defTabSz="2565388" rtl="0" eaLnBrk="1" latinLnBrk="0" hangingPunct="1">
              <a:defRPr sz="5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130777" algn="l" defTabSz="2565388" rtl="0" eaLnBrk="1" latinLnBrk="0" hangingPunct="1">
              <a:defRPr sz="5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413471" algn="l" defTabSz="2565388" rtl="0" eaLnBrk="1" latinLnBrk="0" hangingPunct="1">
              <a:defRPr sz="5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696165" algn="l" defTabSz="2565388" rtl="0" eaLnBrk="1" latinLnBrk="0" hangingPunct="1">
              <a:defRPr sz="5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978860" algn="l" defTabSz="2565388" rtl="0" eaLnBrk="1" latinLnBrk="0" hangingPunct="1">
              <a:defRPr sz="5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261554" algn="l" defTabSz="2565388" rtl="0" eaLnBrk="1" latinLnBrk="0" hangingPunct="1">
              <a:defRPr sz="5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0000" dirty="0"/>
              <a:t>Kindly note there is a Scheduled maintenance downtime activity planned for application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9EE028BA-7C08-2237-93B2-306CDAA8ED4D}"/>
              </a:ext>
            </a:extLst>
          </p:cNvPr>
          <p:cNvSpPr txBox="1"/>
          <p:nvPr userDrawn="1"/>
        </p:nvSpPr>
        <p:spPr>
          <a:xfrm>
            <a:off x="1931121" y="16460988"/>
            <a:ext cx="249381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565388" rtl="0" eaLnBrk="1" latinLnBrk="0" hangingPunct="1">
              <a:defRPr sz="5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2691" algn="l" defTabSz="2565388" rtl="0" eaLnBrk="1" latinLnBrk="0" hangingPunct="1">
              <a:defRPr sz="5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565388" algn="l" defTabSz="2565388" rtl="0" eaLnBrk="1" latinLnBrk="0" hangingPunct="1">
              <a:defRPr sz="5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848083" algn="l" defTabSz="2565388" rtl="0" eaLnBrk="1" latinLnBrk="0" hangingPunct="1">
              <a:defRPr sz="5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130777" algn="l" defTabSz="2565388" rtl="0" eaLnBrk="1" latinLnBrk="0" hangingPunct="1">
              <a:defRPr sz="5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413471" algn="l" defTabSz="2565388" rtl="0" eaLnBrk="1" latinLnBrk="0" hangingPunct="1">
              <a:defRPr sz="5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696165" algn="l" defTabSz="2565388" rtl="0" eaLnBrk="1" latinLnBrk="0" hangingPunct="1">
              <a:defRPr sz="5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978860" algn="l" defTabSz="2565388" rtl="0" eaLnBrk="1" latinLnBrk="0" hangingPunct="1">
              <a:defRPr sz="5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261554" algn="l" defTabSz="2565388" rtl="0" eaLnBrk="1" latinLnBrk="0" hangingPunct="1">
              <a:defRPr sz="5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0000" dirty="0"/>
              <a:t>This activity is planned on </a:t>
            </a:r>
            <a:endParaRPr lang="en-IN" sz="10000" b="1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57A2CAF7-17E4-4CEE-C4F9-F6CFFC89A158}"/>
              </a:ext>
            </a:extLst>
          </p:cNvPr>
          <p:cNvSpPr txBox="1"/>
          <p:nvPr userDrawn="1"/>
        </p:nvSpPr>
        <p:spPr>
          <a:xfrm>
            <a:off x="1931121" y="21922641"/>
            <a:ext cx="249381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565388" rtl="0" eaLnBrk="1" latinLnBrk="0" hangingPunct="1">
              <a:defRPr sz="5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2691" algn="l" defTabSz="2565388" rtl="0" eaLnBrk="1" latinLnBrk="0" hangingPunct="1">
              <a:defRPr sz="5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565388" algn="l" defTabSz="2565388" rtl="0" eaLnBrk="1" latinLnBrk="0" hangingPunct="1">
              <a:defRPr sz="5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848083" algn="l" defTabSz="2565388" rtl="0" eaLnBrk="1" latinLnBrk="0" hangingPunct="1">
              <a:defRPr sz="5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130777" algn="l" defTabSz="2565388" rtl="0" eaLnBrk="1" latinLnBrk="0" hangingPunct="1">
              <a:defRPr sz="5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413471" algn="l" defTabSz="2565388" rtl="0" eaLnBrk="1" latinLnBrk="0" hangingPunct="1">
              <a:defRPr sz="5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696165" algn="l" defTabSz="2565388" rtl="0" eaLnBrk="1" latinLnBrk="0" hangingPunct="1">
              <a:defRPr sz="5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978860" algn="l" defTabSz="2565388" rtl="0" eaLnBrk="1" latinLnBrk="0" hangingPunct="1">
              <a:defRPr sz="5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261554" algn="l" defTabSz="2565388" rtl="0" eaLnBrk="1" latinLnBrk="0" hangingPunct="1">
              <a:defRPr sz="5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0000" dirty="0"/>
              <a:t>Request you to plan your activities accordingly.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D136E0F6-BDAC-FD6C-CBFD-E69EE998CC64}"/>
              </a:ext>
            </a:extLst>
          </p:cNvPr>
          <p:cNvSpPr txBox="1"/>
          <p:nvPr userDrawn="1"/>
        </p:nvSpPr>
        <p:spPr>
          <a:xfrm>
            <a:off x="1931121" y="25122140"/>
            <a:ext cx="2493818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565388" rtl="0" eaLnBrk="1" latinLnBrk="0" hangingPunct="1">
              <a:defRPr sz="5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2691" algn="l" defTabSz="2565388" rtl="0" eaLnBrk="1" latinLnBrk="0" hangingPunct="1">
              <a:defRPr sz="5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565388" algn="l" defTabSz="2565388" rtl="0" eaLnBrk="1" latinLnBrk="0" hangingPunct="1">
              <a:defRPr sz="5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848083" algn="l" defTabSz="2565388" rtl="0" eaLnBrk="1" latinLnBrk="0" hangingPunct="1">
              <a:defRPr sz="5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130777" algn="l" defTabSz="2565388" rtl="0" eaLnBrk="1" latinLnBrk="0" hangingPunct="1">
              <a:defRPr sz="5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413471" algn="l" defTabSz="2565388" rtl="0" eaLnBrk="1" latinLnBrk="0" hangingPunct="1">
              <a:defRPr sz="5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696165" algn="l" defTabSz="2565388" rtl="0" eaLnBrk="1" latinLnBrk="0" hangingPunct="1">
              <a:defRPr sz="5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978860" algn="l" defTabSz="2565388" rtl="0" eaLnBrk="1" latinLnBrk="0" hangingPunct="1">
              <a:defRPr sz="5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261554" algn="l" defTabSz="2565388" rtl="0" eaLnBrk="1" latinLnBrk="0" hangingPunct="1">
              <a:defRPr sz="5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0000" b="1" dirty="0"/>
              <a:t>Regards,</a:t>
            </a:r>
            <a:br>
              <a:rPr lang="en-IN" sz="10000" b="1" dirty="0"/>
            </a:br>
            <a:r>
              <a:rPr lang="en-IN" sz="10000" b="1" dirty="0"/>
              <a:t>FGII Technology Team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365F129-B49E-390A-3DCB-10F5D6FF874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30400" y="12538382"/>
            <a:ext cx="12928600" cy="1631950"/>
          </a:xfrm>
        </p:spPr>
        <p:txBody>
          <a:bodyPr>
            <a:normAutofit/>
          </a:bodyPr>
          <a:lstStyle>
            <a:lvl1pPr marL="0" indent="0">
              <a:buNone/>
              <a:defRPr sz="10000" b="1" i="0"/>
            </a:lvl1pPr>
          </a:lstStyle>
          <a:p>
            <a:pPr lvl="0"/>
            <a:endParaRPr lang="en-IN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CF55DE3-F3AF-0EC5-D799-1F9E62FE952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930400" y="16554224"/>
            <a:ext cx="12928600" cy="1630362"/>
          </a:xfrm>
        </p:spPr>
        <p:txBody>
          <a:bodyPr>
            <a:normAutofit/>
          </a:bodyPr>
          <a:lstStyle>
            <a:lvl1pPr marL="0" indent="0">
              <a:buNone/>
              <a:defRPr sz="10000" b="1" i="0"/>
            </a:lvl1pPr>
          </a:lstStyle>
          <a:p>
            <a:pPr lvl="0"/>
            <a:endParaRPr lang="en-IN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E2546F45-A061-6C02-F770-107CF07C15C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930400" y="18153547"/>
            <a:ext cx="12928600" cy="1630362"/>
          </a:xfrm>
        </p:spPr>
        <p:txBody>
          <a:bodyPr>
            <a:normAutofit/>
          </a:bodyPr>
          <a:lstStyle>
            <a:lvl1pPr marL="0" indent="0">
              <a:buNone/>
              <a:defRPr sz="10000" b="1" i="0"/>
            </a:lvl1pPr>
          </a:lstStyle>
          <a:p>
            <a:pPr lvl="0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0553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2612-9D23-4737-AB7D-35570BF761DB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EF02A-25DE-40B4-A223-EEA0C9C5C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801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8974945"/>
            <a:ext cx="24840367" cy="14974888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24091502"/>
            <a:ext cx="24840367" cy="7874940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2612-9D23-4737-AB7D-35570BF761DB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EF02A-25DE-40B4-A223-EEA0C9C5C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252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9583264"/>
            <a:ext cx="12240181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9583264"/>
            <a:ext cx="12240181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2612-9D23-4737-AB7D-35570BF761DB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EF02A-25DE-40B4-A223-EEA0C9C5C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463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916661"/>
            <a:ext cx="24840367" cy="6958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8824938"/>
            <a:ext cx="12183928" cy="4324966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13149904"/>
            <a:ext cx="12183928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8824938"/>
            <a:ext cx="12243932" cy="4324966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13149904"/>
            <a:ext cx="12243932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2612-9D23-4737-AB7D-35570BF761DB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EF02A-25DE-40B4-A223-EEA0C9C5C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264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2612-9D23-4737-AB7D-35570BF761DB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EF02A-25DE-40B4-A223-EEA0C9C5C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77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2612-9D23-4737-AB7D-35570BF761DB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EF02A-25DE-40B4-A223-EEA0C9C5C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96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2399982"/>
            <a:ext cx="9288887" cy="8399939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5183304"/>
            <a:ext cx="14580215" cy="25583147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10799922"/>
            <a:ext cx="9288887" cy="20008190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2612-9D23-4737-AB7D-35570BF761DB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EF02A-25DE-40B4-A223-EEA0C9C5C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458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2399982"/>
            <a:ext cx="9288887" cy="8399939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5183304"/>
            <a:ext cx="14580215" cy="25583147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10799922"/>
            <a:ext cx="9288887" cy="20008190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2612-9D23-4737-AB7D-35570BF761DB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EF02A-25DE-40B4-A223-EEA0C9C5C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153814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slideLayouts/slideLayout13.xml" Type="http://schemas.openxmlformats.org/officeDocument/2006/relationships/slideLayout"/><Relationship Id="rId14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916661"/>
            <a:ext cx="24840367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8" y="9699937"/>
            <a:ext cx="24840367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33366432"/>
            <a:ext cx="6480096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72612-9D23-4737-AB7D-35570BF761DB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33366432"/>
            <a:ext cx="9720143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33366432"/>
            <a:ext cx="6480096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EF02A-25DE-40B4-A223-EEA0C9C5C55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" descr="Public "/>
          <p:cNvSpPr txBox="1"/>
          <p:nvPr userDrawn="1"/>
        </p:nvSpPr>
        <p:spPr>
          <a:xfrm>
            <a:off x="0" y="35656838"/>
            <a:ext cx="28800425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1000" b="1" i="1" u="none" baseline="0">
                <a:solidFill>
                  <a:srgbClr val="008000"/>
                </a:solidFill>
                <a:latin typeface="Microsoft Sans Serif" panose="020B0604020202020204" pitchFamily="34" charset="0"/>
              </a:rPr>
              <a:t>Public </a:t>
            </a:r>
          </a:p>
        </p:txBody>
      </p:sp>
      <p:sp>
        <p:nvSpPr>
          <p:cNvPr id="8" name="hc" descr=" "/>
          <p:cNvSpPr txBox="1"/>
          <p:nvPr userDrawn="1"/>
        </p:nvSpPr>
        <p:spPr>
          <a:xfrm>
            <a:off x="0" y="0"/>
            <a:ext cx="28800425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64074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3.xml" Type="http://schemas.openxmlformats.org/officeDocument/2006/relationships/slideLayout"/><Relationship Id="rId2" Target="../media/image1.jpg" Type="http://schemas.openxmlformats.org/officeDocument/2006/relationships/image"/><Relationship Id="rId3" Target="../media/image2.jpg" Type="http://schemas.openxmlformats.org/officeDocument/2006/relationships/image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AdjustHandles="1" noChangeArrowheads="1" noChangeAspect="1" noChangeShapeType="1" noCrop="1" noEditPoints="1" noGrp="1" noMove="1" noResize="1" noRo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8800425" cy="7977718"/>
          </a:xfrm>
          <a:prstGeom prst="rect">
            <a:avLst/>
          </a:prstGeom>
        </p:spPr>
      </p:pic>
      <p:pic>
        <p:nvPicPr>
          <p:cNvPr id="7" name="Picture 6"/>
          <p:cNvPicPr>
            <a:picLocks noAdjustHandles="1" noChangeArrowheads="1" noChangeAspect="1" noChangeShapeType="1" noCrop="1" noEditPoints="1" noGrp="1" noMove="1" noResize="1" noRo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22021"/>
            <a:ext cx="28800424" cy="79777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5DE245-D461-93E9-9BE1-3AB508958318}"/>
              </a:ext>
            </a:extLst>
          </p:cNvPr>
          <p:cNvSpPr txBox="1">
            <a:spLocks noAdjustHandles="1" noChangeArrowheads="1" noChangeShapeType="1" noEditPoints="1" noGrp="1" noMove="1" noResize="1" noRot="1"/>
          </p:cNvSpPr>
          <p:nvPr/>
        </p:nvSpPr>
        <p:spPr>
          <a:xfrm>
            <a:off x="1782618" y="2475296"/>
            <a:ext cx="23007782" cy="1785104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b="1" dirty="0" lang="en-IN" sz="11000">
                <a:solidFill>
                  <a:schemeClr val="bg1"/>
                </a:solidFill>
              </a:rPr>
              <a:t>Scheduled Maintenance Downtime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4F6BEB-E4A3-CA17-070E-6DD5413E927E}"/>
              </a:ext>
            </a:extLst>
          </p:cNvPr>
          <p:cNvSpPr>
            <a:spLocks noGrp="1"/>
          </p:cNvSpPr>
          <p:nvPr>
            <p:ph idx="10" sz="quarter"/>
          </p:nvPr>
        </p:nvSpPr>
        <p:spPr>
          <a:xfrm>
            <a:off x="1930400" y="12402541"/>
            <a:ext cx="12928600" cy="1631950"/>
          </a:xfrm>
        </p:spPr>
        <p:txBody>
          <a:bodyPr/>
          <a:lstStyle/>
          <a:p>
            <a:endParaRPr dirty="0" lang="en-IN"/>
          </a:p>
          <a:p>
            <a:r>
              <a:rPr lang="en-US"/>
              <a:t>HelloJava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60D9B-AC72-5546-DCF9-EAB10B6547E7}"/>
              </a:ext>
            </a:extLst>
          </p:cNvPr>
          <p:cNvSpPr>
            <a:spLocks noGrp="1"/>
          </p:cNvSpPr>
          <p:nvPr>
            <p:ph idx="11" sz="quarter"/>
          </p:nvPr>
        </p:nvSpPr>
        <p:spPr>
          <a:xfrm>
            <a:off x="1930400" y="16369507"/>
            <a:ext cx="12928600" cy="1630362"/>
          </a:xfrm>
        </p:spPr>
        <p:txBody>
          <a:bodyPr/>
          <a:lstStyle/>
          <a:p>
            <a:endParaRPr dirty="0" lang="en-IN"/>
          </a:p>
          <a:p>
            <a:r>
              <a:rPr lang="en-US"/>
              <a:t>12th January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3D94F6-AD58-0CB0-6021-4A828951D86B}"/>
              </a:ext>
            </a:extLst>
          </p:cNvPr>
          <p:cNvSpPr>
            <a:spLocks noGrp="1"/>
          </p:cNvSpPr>
          <p:nvPr>
            <p:ph idx="12" sz="quarter"/>
          </p:nvPr>
        </p:nvSpPr>
        <p:spPr>
          <a:xfrm>
            <a:off x="1930400" y="17644133"/>
            <a:ext cx="12928600" cy="1630362"/>
          </a:xfrm>
        </p:spPr>
        <p:txBody>
          <a:bodyPr/>
          <a:lstStyle/>
          <a:p>
            <a:endParaRPr dirty="0" lang="en-IN"/>
          </a:p>
          <a:p>
            <a:r>
              <a:rPr lang="en-US"/>
              <a:t>10AM to 12:30PM</a:t>
            </a:r>
          </a:p>
        </p:txBody>
      </p:sp>
    </p:spTree>
    <p:extLst>
      <p:ext uri="{BB962C8B-B14F-4D97-AF65-F5344CB8AC3E}">
        <p14:creationId xmlns:p14="http://schemas.microsoft.com/office/powerpoint/2010/main" val="2770428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</TotalTime>
  <Words>3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Microsoft Sans Serif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2023-02-02T07:35:35Z</dcterms:created>
  <dc:creator>VINAYAK GURAV</dc:creator>
  <cp:lastModifiedBy>Krishna Bhayekar</cp:lastModifiedBy>
  <dcterms:modified xsi:type="dcterms:W3CDTF">2024-01-04T22:14:42Z</dcterms:modified>
  <cp:revision>22</cp:revision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08cc3b19-1c9f-4041-b0ed-8599fb10fba0</vt:lpwstr>
  </property>
  <property fmtid="{D5CDD505-2E9C-101B-9397-08002B2CF9AE}" pid="3" name="Author/Owner">
    <vt:lpwstr>893960</vt:lpwstr>
  </property>
  <property fmtid="{D5CDD505-2E9C-101B-9397-08002B2CF9AE}" pid="4" name="Classification">
    <vt:lpwstr>#Public#</vt:lpwstr>
  </property>
  <property fmtid="{D5CDD505-2E9C-101B-9397-08002B2CF9AE}" pid="5" name="MSIP_Label_319e5334-cbe4-46f0-9b1f-d5857e5791fd_Enabled">
    <vt:lpwstr>true</vt:lpwstr>
  </property>
  <property fmtid="{D5CDD505-2E9C-101B-9397-08002B2CF9AE}" pid="6" name="MSIP_Label_319e5334-cbe4-46f0-9b1f-d5857e5791fd_SetDate">
    <vt:lpwstr>2024-01-02T07:15:40Z</vt:lpwstr>
  </property>
  <property fmtid="{D5CDD505-2E9C-101B-9397-08002B2CF9AE}" pid="7" name="MSIP_Label_319e5334-cbe4-46f0-9b1f-d5857e5791fd_Method">
    <vt:lpwstr>Standard</vt:lpwstr>
  </property>
  <property fmtid="{D5CDD505-2E9C-101B-9397-08002B2CF9AE}" pid="8" name="MSIP_Label_319e5334-cbe4-46f0-9b1f-d5857e5791fd_Name">
    <vt:lpwstr>319e5334-cbe4-46f0-9b1f-d5857e5791fd</vt:lpwstr>
  </property>
  <property fmtid="{D5CDD505-2E9C-101B-9397-08002B2CF9AE}" pid="9" name="MSIP_Label_319e5334-cbe4-46f0-9b1f-d5857e5791fd_SiteId">
    <vt:lpwstr>6358dbdd-28c2-46d1-a747-7142dbbf6906</vt:lpwstr>
  </property>
  <property fmtid="{D5CDD505-2E9C-101B-9397-08002B2CF9AE}" pid="10" name="MSIP_Label_319e5334-cbe4-46f0-9b1f-d5857e5791fd_ActionId">
    <vt:lpwstr>9189cd44-af3f-421e-93cd-784a274856fb</vt:lpwstr>
  </property>
  <property fmtid="{D5CDD505-2E9C-101B-9397-08002B2CF9AE}" pid="11" name="MSIP_Label_319e5334-cbe4-46f0-9b1f-d5857e5791fd_ContentBits">
    <vt:lpwstr>0</vt:lpwstr>
  </property>
</Properties>
</file>