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8800425" cy="35999738"/>
  <p:notesSz cx="6858000" cy="9144000"/>
  <p:defaultTextStyle>
    <a:defPPr>
      <a:defRPr lang="en-US"/>
    </a:defPPr>
    <a:lvl1pPr marL="0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1pPr>
    <a:lvl2pPr marL="1282691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2pPr>
    <a:lvl3pPr marL="2565388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3pPr>
    <a:lvl4pPr marL="3848083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4pPr>
    <a:lvl5pPr marL="5130777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5pPr>
    <a:lvl6pPr marL="6413471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6pPr>
    <a:lvl7pPr marL="7696165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7pPr>
    <a:lvl8pPr marL="8978860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8pPr>
    <a:lvl9pPr marL="10261554" algn="l" defTabSz="2565388" rtl="0" eaLnBrk="1" latinLnBrk="0" hangingPunct="1">
      <a:defRPr sz="50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915" autoAdjust="0"/>
  </p:normalViewPr>
  <p:slideViewPr>
    <p:cSldViewPr snapToGrid="0">
      <p:cViewPr varScale="1">
        <p:scale>
          <a:sx n="20" d="100"/>
          <a:sy n="20" d="100"/>
        </p:scale>
        <p:origin x="3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5891626"/>
            <a:ext cx="24480361" cy="1253324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8908198"/>
            <a:ext cx="21600319" cy="869160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55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8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916653"/>
            <a:ext cx="6210092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916653"/>
            <a:ext cx="18270270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6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6D7A21-26D3-B39F-03D9-2729D51E3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73449" y="6867525"/>
            <a:ext cx="21853525" cy="22264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71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DED7FD81-C321-14B3-FC7D-2D4FF6B4EBCD}"/>
              </a:ext>
            </a:extLst>
          </p:cNvPr>
          <p:cNvSpPr txBox="1"/>
          <p:nvPr userDrawn="1"/>
        </p:nvSpPr>
        <p:spPr>
          <a:xfrm>
            <a:off x="1931121" y="7707499"/>
            <a:ext cx="9725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269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65388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8083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30777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1347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96165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7886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61554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0" dirty="0"/>
              <a:t>Dear All,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37001E1-FCE4-C821-681F-49BF20276249}"/>
              </a:ext>
            </a:extLst>
          </p:cNvPr>
          <p:cNvSpPr txBox="1"/>
          <p:nvPr userDrawn="1"/>
        </p:nvSpPr>
        <p:spPr>
          <a:xfrm>
            <a:off x="1931121" y="10906997"/>
            <a:ext cx="24938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269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65388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8083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30777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1347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96165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7886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61554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0" dirty="0"/>
              <a:t>Kindly note there is a Scheduled maintenance downtime activity planned for application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E028BA-7C08-2237-93B2-306CDAA8ED4D}"/>
              </a:ext>
            </a:extLst>
          </p:cNvPr>
          <p:cNvSpPr txBox="1"/>
          <p:nvPr userDrawn="1"/>
        </p:nvSpPr>
        <p:spPr>
          <a:xfrm>
            <a:off x="1931121" y="16460988"/>
            <a:ext cx="24938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269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65388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8083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30777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1347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96165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7886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61554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0" dirty="0"/>
              <a:t>This activity is planned on </a:t>
            </a:r>
            <a:endParaRPr lang="en-IN" sz="10000" b="1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57A2CAF7-17E4-4CEE-C4F9-F6CFFC89A158}"/>
              </a:ext>
            </a:extLst>
          </p:cNvPr>
          <p:cNvSpPr txBox="1"/>
          <p:nvPr userDrawn="1"/>
        </p:nvSpPr>
        <p:spPr>
          <a:xfrm>
            <a:off x="1931121" y="21922641"/>
            <a:ext cx="249381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269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65388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8083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30777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1347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96165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7886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61554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0" dirty="0"/>
              <a:t>Request you to plan your activities accordingly.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136E0F6-BDAC-FD6C-CBFD-E69EE998CC64}"/>
              </a:ext>
            </a:extLst>
          </p:cNvPr>
          <p:cNvSpPr txBox="1"/>
          <p:nvPr userDrawn="1"/>
        </p:nvSpPr>
        <p:spPr>
          <a:xfrm>
            <a:off x="1931121" y="25122140"/>
            <a:ext cx="24938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8269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65388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8083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130777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13471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696165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78860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61554" algn="l" defTabSz="2565388" rtl="0" eaLnBrk="1" latinLnBrk="0" hangingPunct="1">
              <a:defRPr sz="50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0" b="1" dirty="0"/>
              <a:t>Regards,</a:t>
            </a:r>
            <a:br>
              <a:rPr lang="en-IN" sz="10000" b="1" dirty="0"/>
            </a:br>
            <a:r>
              <a:rPr lang="en-IN" sz="10000" b="1" dirty="0"/>
              <a:t>FGII Technology Team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65F129-B49E-390A-3DCB-10F5D6FF87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0400" y="12538382"/>
            <a:ext cx="12928600" cy="1631950"/>
          </a:xfrm>
        </p:spPr>
        <p:txBody>
          <a:bodyPr>
            <a:normAutofit/>
          </a:bodyPr>
          <a:lstStyle>
            <a:lvl1pPr marL="0" indent="0">
              <a:buNone/>
              <a:defRPr sz="10000" b="1" i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CF55DE3-F3AF-0EC5-D799-1F9E62FE952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30400" y="16554224"/>
            <a:ext cx="12928600" cy="1630362"/>
          </a:xfrm>
        </p:spPr>
        <p:txBody>
          <a:bodyPr>
            <a:normAutofit/>
          </a:bodyPr>
          <a:lstStyle>
            <a:lvl1pPr marL="0" indent="0">
              <a:buNone/>
              <a:defRPr sz="10000" b="1" i="0"/>
            </a:lvl1pPr>
          </a:lstStyle>
          <a:p>
            <a:pPr lvl="0"/>
            <a:endParaRPr lang="en-IN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E2546F45-A061-6C02-F770-107CF07C15C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30400" y="18153547"/>
            <a:ext cx="12928600" cy="1630362"/>
          </a:xfrm>
        </p:spPr>
        <p:txBody>
          <a:bodyPr>
            <a:normAutofit/>
          </a:bodyPr>
          <a:lstStyle>
            <a:lvl1pPr marL="0" indent="0">
              <a:buNone/>
              <a:defRPr sz="10000" b="1" i="0"/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55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80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8974945"/>
            <a:ext cx="24840367" cy="14974888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4091502"/>
            <a:ext cx="24840367" cy="7874940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5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9583264"/>
            <a:ext cx="1224018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9583264"/>
            <a:ext cx="1224018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6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16661"/>
            <a:ext cx="2484036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8824938"/>
            <a:ext cx="12183928" cy="4324966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3149904"/>
            <a:ext cx="1218392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8824938"/>
            <a:ext cx="12243932" cy="4324966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3149904"/>
            <a:ext cx="1224393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6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6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99982"/>
            <a:ext cx="9288887" cy="839993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5183304"/>
            <a:ext cx="14580215" cy="25583147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0799922"/>
            <a:ext cx="9288887" cy="20008190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5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99982"/>
            <a:ext cx="9288887" cy="839993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5183304"/>
            <a:ext cx="14580215" cy="25583147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0799922"/>
            <a:ext cx="9288887" cy="20008190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5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916661"/>
            <a:ext cx="2484036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8" y="9699937"/>
            <a:ext cx="2484036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33366432"/>
            <a:ext cx="6480096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2612-9D23-4737-AB7D-35570BF761DB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33366432"/>
            <a:ext cx="972014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33366432"/>
            <a:ext cx="6480096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EF02A-25DE-40B4-A223-EEA0C9C5C5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" descr="Public "/>
          <p:cNvSpPr txBox="1"/>
          <p:nvPr userDrawn="1"/>
        </p:nvSpPr>
        <p:spPr>
          <a:xfrm>
            <a:off x="0" y="35656838"/>
            <a:ext cx="28800425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1000" b="1" i="1" u="none" baseline="0">
                <a:solidFill>
                  <a:srgbClr val="008000"/>
                </a:solidFill>
                <a:latin typeface="Microsoft Sans Serif" panose="020B0604020202020204" pitchFamily="34" charset="0"/>
              </a:rPr>
              <a:t>Public </a:t>
            </a:r>
          </a:p>
        </p:txBody>
      </p:sp>
      <p:sp>
        <p:nvSpPr>
          <p:cNvPr id="8" name="hc" descr=" "/>
          <p:cNvSpPr txBox="1"/>
          <p:nvPr userDrawn="1"/>
        </p:nvSpPr>
        <p:spPr>
          <a:xfrm>
            <a:off x="0" y="0"/>
            <a:ext cx="28800425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074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8800425" cy="7977718"/>
          </a:xfrm>
          <a:prstGeom prst="rect">
            <a:avLst/>
          </a:prstGeom>
        </p:spPr>
      </p:pic>
      <p:pic>
        <p:nvPicPr>
          <p:cNvPr id="7" name="Picture 6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22021"/>
            <a:ext cx="28800424" cy="7977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5DE245-D461-93E9-9BE1-3AB50895831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82618" y="2475296"/>
            <a:ext cx="230077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0" b="1" dirty="0">
                <a:solidFill>
                  <a:schemeClr val="bg1"/>
                </a:solidFill>
              </a:rPr>
              <a:t>Scheduled Maintenance Downtime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F6BEB-E4A3-CA17-070E-6DD5413E92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0400" y="12402541"/>
            <a:ext cx="12928600" cy="1631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0D9B-AC72-5546-DCF9-EAB10B6547E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30400" y="16369507"/>
            <a:ext cx="12928600" cy="16303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D94F6-AD58-0CB0-6021-4A828951D86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30400" y="17644133"/>
            <a:ext cx="12928600" cy="16303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42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VINAYAK GURAV</dc:creator>
  <cp:lastModifiedBy>Krishna Bhayekar</cp:lastModifiedBy>
  <cp:revision>22</cp:revision>
  <dcterms:created xsi:type="dcterms:W3CDTF">2023-02-02T07:35:35Z</dcterms:created>
  <dcterms:modified xsi:type="dcterms:W3CDTF">2024-01-04T22:14:42Z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08cc3b19-1c9f-4041-b0ed-8599fb10fba0</vt:lpwstr>
  </property>
  <property fmtid="{D5CDD505-2E9C-101B-9397-08002B2CF9AE}" pid="3" name="Author/Owner">
    <vt:lpwstr>893960</vt:lpwstr>
  </property>
  <property fmtid="{D5CDD505-2E9C-101B-9397-08002B2CF9AE}" pid="4" name="Classification">
    <vt:lpwstr>#Public#</vt:lpwstr>
  </property>
  <property fmtid="{D5CDD505-2E9C-101B-9397-08002B2CF9AE}" pid="5" name="MSIP_Label_319e5334-cbe4-46f0-9b1f-d5857e5791fd_Enabled">
    <vt:lpwstr>true</vt:lpwstr>
  </property>
  <property fmtid="{D5CDD505-2E9C-101B-9397-08002B2CF9AE}" pid="6" name="MSIP_Label_319e5334-cbe4-46f0-9b1f-d5857e5791fd_SetDate">
    <vt:lpwstr>2024-01-02T07:15:40Z</vt:lpwstr>
  </property>
  <property fmtid="{D5CDD505-2E9C-101B-9397-08002B2CF9AE}" pid="7" name="MSIP_Label_319e5334-cbe4-46f0-9b1f-d5857e5791fd_Method">
    <vt:lpwstr>Standard</vt:lpwstr>
  </property>
  <property fmtid="{D5CDD505-2E9C-101B-9397-08002B2CF9AE}" pid="8" name="MSIP_Label_319e5334-cbe4-46f0-9b1f-d5857e5791fd_Name">
    <vt:lpwstr>319e5334-cbe4-46f0-9b1f-d5857e5791fd</vt:lpwstr>
  </property>
  <property fmtid="{D5CDD505-2E9C-101B-9397-08002B2CF9AE}" pid="9" name="MSIP_Label_319e5334-cbe4-46f0-9b1f-d5857e5791fd_SiteId">
    <vt:lpwstr>6358dbdd-28c2-46d1-a747-7142dbbf6906</vt:lpwstr>
  </property>
  <property fmtid="{D5CDD505-2E9C-101B-9397-08002B2CF9AE}" pid="10" name="MSIP_Label_319e5334-cbe4-46f0-9b1f-d5857e5791fd_ActionId">
    <vt:lpwstr>9189cd44-af3f-421e-93cd-784a274856fb</vt:lpwstr>
  </property>
  <property fmtid="{D5CDD505-2E9C-101B-9397-08002B2CF9AE}" pid="11" name="MSIP_Label_319e5334-cbe4-46f0-9b1f-d5857e5791fd_ContentBits">
    <vt:lpwstr>0</vt:lpwstr>
  </property>
</Properties>
</file>