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64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AI's Impact on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AI Integration in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AI has been increasingly integrated into educational settings, impacting both teaching and learning experiences.</a:t>
            </a:r>
          </a:p>
          <a:p>
            <a:r>
              <a:t>- It offers new opportunities for personalized learning, efficient assessment, and interactive engagements. </a:t>
            </a:r>
          </a:p>
          <a:p>
            <a:r>
              <a:t>- This slide will explore the benefits of AI integration in education.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Enhanced Personalization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AI enables personalized learning experiences by adapting to individual student needs. </a:t>
            </a:r>
          </a:p>
          <a:p>
            <a:r>
              <a:t>- Personalized recommendations help students access tailored resources and content.</a:t>
            </a:r>
          </a:p>
          <a:p>
            <a:r>
              <a:t>- Adaptive learning tools, powered by AI, adjust to each student's learning pace. 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Visual Representation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AI in Education</a:t>
            </a:r>
          </a:p>
        </p:txBody>
      </p:sp>
      <p:pic>
        <p:nvPicPr>
          <p:cNvPr id="5" name="Picture 4" descr="image_tnUYQzcxmP8edKk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Efficient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AI-powered assessment tools provide quick and accurate analysis of student performance. </a:t>
            </a:r>
          </a:p>
          <a:p>
            <a:r>
              <a:t>- These tools offer real-time feedback, helping students identify areas for improvement. </a:t>
            </a:r>
          </a:p>
          <a:p>
            <a:r>
              <a:t>- They also reduce the time teachers spend on grading, allowing more focus on instruction.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Interactive Engagements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AI enables interactive and immersive learning experiences. </a:t>
            </a:r>
          </a:p>
          <a:p>
            <a:r>
              <a:t>- Virtual reality and chatbot-based learning, powered by AI, enhance student engagement. </a:t>
            </a:r>
          </a:p>
          <a:p>
            <a:r>
              <a:t>- These technologies make learning more accessible and interactive.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Future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AI's impact on education is expected to grow significantly in the future. </a:t>
            </a:r>
          </a:p>
          <a:p>
            <a:r>
              <a:t>- It can help address educational challenges and achieve inclusive learning goals. </a:t>
            </a:r>
          </a:p>
          <a:p>
            <a:r>
              <a:t>- AI-powered educational tools must be developed responsibly, ensuring ethical considerations. 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Wang</dc:creator>
  <cp:lastModifiedBy>Anderson Wang</cp:lastModifiedBy>
  <cp:revision>1</cp:revision>
  <dcterms:created xsi:type="dcterms:W3CDTF">2023-03-03T14:31:04Z</dcterms:created>
  <dcterms:modified xsi:type="dcterms:W3CDTF">2023-03-03T14:31:12Z</dcterms:modified>
</cp:coreProperties>
</file>