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Albie 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Brief 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Life and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Albie Ni was born on August 25, 1990, in Los Angeles, California.</a:t>
            </a:r>
          </a:p>
          <a:p>
            <a:r>
              <a:t>2. He grew up in a multicultural family with a Chinese father and a Mexican mother.</a:t>
            </a:r>
          </a:p>
          <a:p>
            <a:r>
              <a:t>3. Albie attended the University of California, Berkeley, where he studied computer science.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Albie Ni started his career as a software engineer at a technology startup in Silicon Valley.</a:t>
            </a:r>
          </a:p>
          <a:p>
            <a:r>
              <a:t>2. He quickly rose through the ranks and became a project manager, overseeing various software development projects.</a:t>
            </a:r>
          </a:p>
          <a:p>
            <a:r>
              <a:t>3. In 2015, Albie co-founded his own tech company, specializing in artificial intelligence and machine learning.</a:t>
            </a:r>
          </a:p>
          <a:p/>
          <a:p/>
        </p:txBody>
      </p:sp>
      <p:pic>
        <p:nvPicPr>
          <p:cNvPr id="5" name="Picture 4" descr="p_Vgj1h0veO0gewnaNLzEwMi8yNjMxNjU4OTBfOGIxMzNjMjMyMF9iLmpwZw==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Contributions to the Tech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Albie Ni has made significant contributions to the tech industry, particularly in the field of artificial intelligence.</a:t>
            </a:r>
          </a:p>
          <a:p>
            <a:r>
              <a:t>2. He has developed innovative algorithms and software solutions that have improved the efficiency and accuracy of AI systems.</a:t>
            </a:r>
          </a:p>
          <a:p>
            <a:r>
              <a:t>3. Albie is also a prominent advocate for ethical AI practices and regularly speaks at conferences and events on the topic.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