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64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Lucas Li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Person Who Regularly Touches Other People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Lucas Li is a person who has a habit of regularly touching other people.</a:t>
            </a:r>
          </a:p>
          <a:p>
            <a:r>
              <a:t>2. He often initiates physical contact without consent or awareness of personal boundaries.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Identifying Lucas Li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Lucas Li can be recognized by his frequent and deliberate physical interactions.</a:t>
            </a:r>
          </a:p>
          <a:p>
            <a:r>
              <a:t>2. He touches people on the arms, shoulders, back, and sometimes even their face.</a:t>
            </a:r>
          </a:p>
          <a:p>
            <a:r>
              <a:t>3. His actions are often unwarranted and make others uncomfortable.</a:t>
            </a:r>
          </a:p>
          <a:p/>
          <a:p/>
        </p:txBody>
      </p:sp>
      <p:pic>
        <p:nvPicPr>
          <p:cNvPr id="5" name="Picture 4" descr="p_mUwWBF2SRs3Lhj9gL2xhbmd1YWdlcy9sYW5ndWFnZXMtMDctMDAyNzgvYXJ0aWNsZV9kZXBsb3kvaHRtbC9pbWFnZXMvbGFuZ3VhZ2VzLTA3LTAwMjc4LWcwMDEucG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of Lucas Li's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Lucas Li's behavior can cause distress and discomfort for the individuals he touches.</a:t>
            </a:r>
          </a:p>
          <a:p>
            <a:r>
              <a:t>2. It can also lead to feelings of invasion of personal space and violation of boundaries.</a:t>
            </a:r>
          </a:p>
          <a:p>
            <a:r>
              <a:t>3. The impact of his actions may vary depending on personal preferences and cultural norms.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Addressing the Issue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It is important to communicate boundaries and express discomfort when dealing with Lucas Li's behavior.</a:t>
            </a:r>
          </a:p>
          <a:p>
            <a:r>
              <a:t>2. Having an open and honest conversation with him can help raise awareness and promote respect for personal space.</a:t>
            </a:r>
          </a:p>
          <a:p>
            <a:r>
              <a:t>3. Encouraging Lucas Li to seek professional help or therapy may also be beneficial in addressing the underlying causes of his behavior.</a:t>
            </a:r>
          </a:p>
          <a:p/>
          <a:p/>
        </p:txBody>
      </p:sp>
      <p:pic>
        <p:nvPicPr>
          <p:cNvPr id="5" name="Picture 4" descr="p_qDapL971KbPw6CnOL2ZpbGVzL0FydGljbGVzLzgxMjkyNi9mcHN5Zy0xMy04MTI5MjYtSFRNTC9pbWFnZV9tL2Zwc3lnLTEzLTgxMjkyNi1nMDAxLmpwZw==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Wang</dc:creator>
  <cp:lastModifiedBy>Anderson Wang</cp:lastModifiedBy>
  <cp:revision>1</cp:revision>
  <dcterms:created xsi:type="dcterms:W3CDTF">2023-03-03T14:31:04Z</dcterms:created>
  <dcterms:modified xsi:type="dcterms:W3CDTF">2023-03-03T14:31:12Z</dcterms:modified>
</cp:coreProperties>
</file>