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Jeffery Lin Touches People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impact of Jeffery Lin's touch on individuals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is Jeffery Lin?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Jeffery Lin is a renowned motivational speaker and life coach.</a:t>
            </a:r>
          </a:p>
          <a:p>
            <a:r>
              <a:t>2. He has been inspiring and touching the lives of people for over a decade.</a:t>
            </a:r>
          </a:p>
          <a:p>
            <a:r>
              <a:t>3. His unique approach and ability to connect with individuals make him truly extraordinary.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Power of Personal Touch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Jeffery Lin's touch is not physical, but rather emotional and psychological.</a:t>
            </a:r>
          </a:p>
          <a:p>
            <a:r>
              <a:t>2. He has the extraordinary ability to understand and empathize with individuals on a deep level.</a:t>
            </a:r>
          </a:p>
          <a:p/>
          <a:p/>
        </p:txBody>
      </p:sp>
      <p:pic>
        <p:nvPicPr>
          <p:cNvPr id="5" name="Picture 4" descr="p_cYHvu94CIsxUeLWlL3Byb2ZpbGVfaW1hZ2VzLzEzMDM4NTU0Mjc0OTk3NjU3NjEvQi1Kai0wTkxfNDAweDQwMC5qcGc=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Personal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Through his touch, Jeffery Lin helps individuals discover their true potential.</a:t>
            </a:r>
          </a:p>
          <a:p>
            <a:r>
              <a:t>2. He encourages personal growth, self-reflection, and self-improvement.</a:t>
            </a:r>
          </a:p>
          <a:p>
            <a:r>
              <a:t>3. Many people credit him for their transformation and success in various aspects of life.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Ripple Effect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Jeffery Lin's touch not only impacts individuals but also creates a ripple effect on their surroundings.</a:t>
            </a:r>
          </a:p>
          <a:p>
            <a:r>
              <a:t>2. People inspired by him go on to touch the lives of others, creating a positive chain reaction.</a:t>
            </a:r>
          </a:p>
          <a:p/>
          <a:p/>
        </p:txBody>
      </p:sp>
      <p:pic>
        <p:nvPicPr>
          <p:cNvPr id="5" name="Picture 4" descr="p_BoNxQ51WX4XlQWAhLzQ3NHgvY2UvMjMvNDYvY2UyMzQ2OGVkNjdjMWQ1NDQyMjBlOTVhZGVjMDQ0YjYuanB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