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Justin Xu Touches People Every 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impact of Justin Xu's interactions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Justin Xu's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Justin Xu is a renowned motivational speaker and life coach.</a:t>
            </a:r>
          </a:p>
          <a:p>
            <a:r>
              <a:t>2. He has dedicated his life to helping others unleash their full potential.</a:t>
            </a:r>
          </a:p>
          <a:p>
            <a:r>
              <a:t>3. Justin Xu's positive energy and charismatic personality resonate with people from all walks of life.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Inspiring Stories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Justin Xu's touch on people's lives can be seen through various inspiring stories.</a:t>
            </a:r>
          </a:p>
          <a:p>
            <a:r>
              <a:t>2. A young student struggling with self-confidence turned his life around after attending one of Justin Xu's workshops.</a:t>
            </a:r>
          </a:p>
          <a:p/>
          <a:p/>
        </p:txBody>
      </p:sp>
      <p:pic>
        <p:nvPicPr>
          <p:cNvPr id="5" name="Picture 4" descr="p_A1VflnslhM8YtHwdL2NvbXAvQjBBQzJHL3lvdW5nLW1hbi13aXRoLWRpcGxvbWEtd2VhcmluZy1ncmFkdWF0aW9uLWNhcC1zbWlsaW5nLWFuZC1jbGVuY2hpbmctQjBBQzJHLmpwZw==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Justin Xu's daily quotes and videos on social media platforms inspire people to stay motivated and positive.</a:t>
            </a:r>
          </a:p>
          <a:p>
            <a:r>
              <a:t>2. Many individuals credit Justin Xu's messages for helping them overcome challenges and achieve success.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Positive Impact in the Workplace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1. Companies and organizations invite Justin Xu to speak at conferences and events to uplift employees and improve morale.</a:t>
            </a:r>
          </a:p>
          <a:p/>
          <a:p/>
        </p:txBody>
      </p:sp>
      <p:pic>
        <p:nvPicPr>
          <p:cNvPr id="5" name="Picture 4" descr="p_l3bFIHwtk3e4YxZjL3dwLWNvbnRlbnQvdXBsb2Fkcy8yMDE0LzA1L0FjdHVhcmlhbDUwNjYtZTEzOTk1NTY4MzkzMDUuanB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Spreading Kindness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Justin Xu encourages people to spread kindness and make a difference in their communities.</a:t>
            </a:r>
          </a:p>
          <a:p>
            <a:r>
              <a:t>2. His philanthropic efforts have touched the lives of many, promoting a sense of compassion and unity.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