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Lst>
  <p:sldSz cy="43891200" cx="32918400"/>
  <p:notesSz cx="6858000" cy="9144000"/>
  <p:embeddedFontLst>
    <p:embeddedFont>
      <p:font typeface="Corbel"/>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824">
          <p15:clr>
            <a:srgbClr val="000000"/>
          </p15:clr>
        </p15:guide>
        <p15:guide id="2" pos="10368">
          <p15:clr>
            <a:srgbClr val="000000"/>
          </p15:clr>
        </p15:guide>
      </p15:sldGuideLst>
    </p:ext>
    <p:ext uri="http://customooxmlschemas.google.com/">
      <go:slidesCustomData xmlns:go="http://customooxmlschemas.google.com/" r:id="rId12" roundtripDataSignature="AMtx7mj5ICJ931LJhBuuvZud9gfesyPp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CA3B9DD-FDD5-4E8F-B4F1-206D61F46947}">
  <a:tblStyle styleId="{3CA3B9DD-FDD5-4E8F-B4F1-206D61F46947}"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824" orient="horz"/>
        <p:guide pos="1036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Corbel-boldItalic.fntdata"/><Relationship Id="rId10" Type="http://schemas.openxmlformats.org/officeDocument/2006/relationships/font" Target="fonts/Corbel-italic.fntdata"/><Relationship Id="rId12"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Corbel-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Corbel-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2143125" y="685800"/>
            <a:ext cx="25717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2143125" y="685800"/>
            <a:ext cx="25717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8400"/>
              <a:buFont typeface="Arial"/>
              <a:buNone/>
            </a:pPr>
            <a:fld id="{00000000-1234-1234-1234-123412341234}" type="slidenum">
              <a:rPr b="0" i="0" lang="en-US" sz="8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txBox="1"/>
          <p:nvPr>
            <p:ph idx="10" type="dt"/>
          </p:nvPr>
        </p:nvSpPr>
        <p:spPr>
          <a:xfrm>
            <a:off x="1644650" y="39968488"/>
            <a:ext cx="76819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1" type="ftr"/>
          </p:nvPr>
        </p:nvSpPr>
        <p:spPr>
          <a:xfrm>
            <a:off x="11247437" y="39968488"/>
            <a:ext cx="104251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
          <p:cNvSpPr txBox="1"/>
          <p:nvPr>
            <p:ph idx="12" type="sldNum"/>
          </p:nvPr>
        </p:nvSpPr>
        <p:spPr>
          <a:xfrm>
            <a:off x="23591838" y="39968488"/>
            <a:ext cx="7681912" cy="3048000"/>
          </a:xfrm>
          <a:prstGeom prst="rect">
            <a:avLst/>
          </a:prstGeom>
          <a:noFill/>
          <a:ln>
            <a:noFill/>
          </a:ln>
        </p:spPr>
        <p:txBody>
          <a:bodyPr anchorCtr="0" anchor="t" bIns="214225" lIns="428450" spcFirstLastPara="1" rIns="428450" wrap="square" tIns="214225">
            <a:noAutofit/>
          </a:bodyPr>
          <a:lstStyle>
            <a:lvl1pPr indent="0" lvl="0"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2" name="Shape 72"/>
        <p:cNvGrpSpPr/>
        <p:nvPr/>
      </p:nvGrpSpPr>
      <p:grpSpPr>
        <a:xfrm>
          <a:off x="0" y="0"/>
          <a:ext cx="0" cy="0"/>
          <a:chOff x="0" y="0"/>
          <a:chExt cx="0" cy="0"/>
        </a:xfrm>
      </p:grpSpPr>
      <p:sp>
        <p:nvSpPr>
          <p:cNvPr id="73" name="Google Shape;73;p12"/>
          <p:cNvSpPr txBox="1"/>
          <p:nvPr>
            <p:ph type="title"/>
          </p:nvPr>
        </p:nvSpPr>
        <p:spPr>
          <a:xfrm>
            <a:off x="1646237" y="1757362"/>
            <a:ext cx="29627512" cy="7315200"/>
          </a:xfrm>
          <a:prstGeom prst="rect">
            <a:avLst/>
          </a:prstGeom>
          <a:noFill/>
          <a:ln>
            <a:noFill/>
          </a:ln>
        </p:spPr>
        <p:txBody>
          <a:bodyPr anchorCtr="0" anchor="ctr" bIns="214225" lIns="428450" spcFirstLastPara="1" rIns="428450" wrap="square" tIns="2142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12"/>
          <p:cNvSpPr txBox="1"/>
          <p:nvPr>
            <p:ph idx="1" type="body"/>
          </p:nvPr>
        </p:nvSpPr>
        <p:spPr>
          <a:xfrm>
            <a:off x="1646237" y="10242550"/>
            <a:ext cx="29627512" cy="28963938"/>
          </a:xfrm>
          <a:prstGeom prst="rect">
            <a:avLst/>
          </a:prstGeom>
          <a:noFill/>
          <a:ln>
            <a:noFill/>
          </a:ln>
        </p:spPr>
        <p:txBody>
          <a:bodyPr anchorCtr="0" anchor="t" bIns="214225" lIns="428450" spcFirstLastPara="1" rIns="428450" wrap="square" tIns="2142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2"/>
          <p:cNvSpPr txBox="1"/>
          <p:nvPr>
            <p:ph idx="10" type="dt"/>
          </p:nvPr>
        </p:nvSpPr>
        <p:spPr>
          <a:xfrm>
            <a:off x="1644650" y="39968488"/>
            <a:ext cx="76819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11247437" y="39968488"/>
            <a:ext cx="104251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23591838" y="39968488"/>
            <a:ext cx="7681912" cy="3048000"/>
          </a:xfrm>
          <a:prstGeom prst="rect">
            <a:avLst/>
          </a:prstGeom>
          <a:noFill/>
          <a:ln>
            <a:noFill/>
          </a:ln>
        </p:spPr>
        <p:txBody>
          <a:bodyPr anchorCtr="0" anchor="t" bIns="214225" lIns="428450" spcFirstLastPara="1" rIns="428450" wrap="square" tIns="214225">
            <a:noAutofit/>
          </a:bodyPr>
          <a:lstStyle>
            <a:lvl1pPr indent="0" lvl="0"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8" name="Shape 78"/>
        <p:cNvGrpSpPr/>
        <p:nvPr/>
      </p:nvGrpSpPr>
      <p:grpSpPr>
        <a:xfrm>
          <a:off x="0" y="0"/>
          <a:ext cx="0" cy="0"/>
          <a:chOff x="0" y="0"/>
          <a:chExt cx="0" cy="0"/>
        </a:xfrm>
      </p:grpSpPr>
      <p:sp>
        <p:nvSpPr>
          <p:cNvPr id="79" name="Google Shape;79;p13"/>
          <p:cNvSpPr txBox="1"/>
          <p:nvPr>
            <p:ph type="ctrTitle"/>
          </p:nvPr>
        </p:nvSpPr>
        <p:spPr>
          <a:xfrm>
            <a:off x="2469358" y="13635320"/>
            <a:ext cx="27979686" cy="9408459"/>
          </a:xfrm>
          <a:prstGeom prst="rect">
            <a:avLst/>
          </a:prstGeom>
          <a:noFill/>
          <a:ln>
            <a:noFill/>
          </a:ln>
        </p:spPr>
        <p:txBody>
          <a:bodyPr anchorCtr="0" anchor="ctr" bIns="214225" lIns="428450" spcFirstLastPara="1" rIns="428450" wrap="square" tIns="2142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13"/>
          <p:cNvSpPr txBox="1"/>
          <p:nvPr>
            <p:ph idx="1" type="subTitle"/>
          </p:nvPr>
        </p:nvSpPr>
        <p:spPr>
          <a:xfrm>
            <a:off x="4937523" y="24872580"/>
            <a:ext cx="23043355" cy="11214847"/>
          </a:xfrm>
          <a:prstGeom prst="rect">
            <a:avLst/>
          </a:prstGeom>
          <a:noFill/>
          <a:ln>
            <a:noFill/>
          </a:ln>
        </p:spPr>
        <p:txBody>
          <a:bodyPr anchorCtr="0" anchor="t" bIns="214225" lIns="428450" spcFirstLastPara="1" rIns="428450" wrap="square" tIns="214225">
            <a:noAutofit/>
          </a:bodyPr>
          <a:lstStyle>
            <a:lvl1pPr lvl="0" algn="ctr">
              <a:lnSpc>
                <a:spcPct val="100000"/>
              </a:lnSpc>
              <a:spcBef>
                <a:spcPts val="3000"/>
              </a:spcBef>
              <a:spcAft>
                <a:spcPts val="0"/>
              </a:spcAft>
              <a:buClr>
                <a:schemeClr val="dk1"/>
              </a:buClr>
              <a:buSzPts val="15000"/>
              <a:buFont typeface="Arial"/>
              <a:buNone/>
              <a:defRPr/>
            </a:lvl1pPr>
            <a:lvl2pPr lvl="1" algn="ctr">
              <a:lnSpc>
                <a:spcPct val="100000"/>
              </a:lnSpc>
              <a:spcBef>
                <a:spcPts val="2620"/>
              </a:spcBef>
              <a:spcAft>
                <a:spcPts val="0"/>
              </a:spcAft>
              <a:buClr>
                <a:schemeClr val="dk1"/>
              </a:buClr>
              <a:buSzPts val="13100"/>
              <a:buFont typeface="Arial"/>
              <a:buNone/>
              <a:defRPr/>
            </a:lvl2pPr>
            <a:lvl3pPr lvl="2" algn="ctr">
              <a:lnSpc>
                <a:spcPct val="100000"/>
              </a:lnSpc>
              <a:spcBef>
                <a:spcPts val="2240"/>
              </a:spcBef>
              <a:spcAft>
                <a:spcPts val="0"/>
              </a:spcAft>
              <a:buClr>
                <a:schemeClr val="dk1"/>
              </a:buClr>
              <a:buSzPts val="11200"/>
              <a:buFont typeface="Arial"/>
              <a:buNone/>
              <a:defRPr/>
            </a:lvl3pPr>
            <a:lvl4pPr lvl="3" algn="ctr">
              <a:lnSpc>
                <a:spcPct val="100000"/>
              </a:lnSpc>
              <a:spcBef>
                <a:spcPts val="1880"/>
              </a:spcBef>
              <a:spcAft>
                <a:spcPts val="0"/>
              </a:spcAft>
              <a:buClr>
                <a:schemeClr val="dk1"/>
              </a:buClr>
              <a:buSzPts val="9400"/>
              <a:buFont typeface="Arial"/>
              <a:buNone/>
              <a:defRPr/>
            </a:lvl4pPr>
            <a:lvl5pPr lvl="4" algn="ctr">
              <a:lnSpc>
                <a:spcPct val="100000"/>
              </a:lnSpc>
              <a:spcBef>
                <a:spcPts val="1880"/>
              </a:spcBef>
              <a:spcAft>
                <a:spcPts val="0"/>
              </a:spcAft>
              <a:buClr>
                <a:schemeClr val="dk1"/>
              </a:buClr>
              <a:buSzPts val="9400"/>
              <a:buFont typeface="Arial"/>
              <a:buNone/>
              <a:defRPr/>
            </a:lvl5pPr>
            <a:lvl6pPr lvl="5" algn="ctr">
              <a:lnSpc>
                <a:spcPct val="100000"/>
              </a:lnSpc>
              <a:spcBef>
                <a:spcPts val="1880"/>
              </a:spcBef>
              <a:spcAft>
                <a:spcPts val="0"/>
              </a:spcAft>
              <a:buClr>
                <a:schemeClr val="dk1"/>
              </a:buClr>
              <a:buSzPts val="9400"/>
              <a:buFont typeface="Arial"/>
              <a:buNone/>
              <a:defRPr/>
            </a:lvl6pPr>
            <a:lvl7pPr lvl="6" algn="ctr">
              <a:lnSpc>
                <a:spcPct val="100000"/>
              </a:lnSpc>
              <a:spcBef>
                <a:spcPts val="1880"/>
              </a:spcBef>
              <a:spcAft>
                <a:spcPts val="0"/>
              </a:spcAft>
              <a:buClr>
                <a:schemeClr val="dk1"/>
              </a:buClr>
              <a:buSzPts val="9400"/>
              <a:buFont typeface="Arial"/>
              <a:buNone/>
              <a:defRPr/>
            </a:lvl7pPr>
            <a:lvl8pPr lvl="7" algn="ctr">
              <a:lnSpc>
                <a:spcPct val="100000"/>
              </a:lnSpc>
              <a:spcBef>
                <a:spcPts val="1880"/>
              </a:spcBef>
              <a:spcAft>
                <a:spcPts val="0"/>
              </a:spcAft>
              <a:buClr>
                <a:schemeClr val="dk1"/>
              </a:buClr>
              <a:buSzPts val="9400"/>
              <a:buFont typeface="Arial"/>
              <a:buNone/>
              <a:defRPr/>
            </a:lvl8pPr>
            <a:lvl9pPr lvl="8" algn="ctr">
              <a:lnSpc>
                <a:spcPct val="100000"/>
              </a:lnSpc>
              <a:spcBef>
                <a:spcPts val="1880"/>
              </a:spcBef>
              <a:spcAft>
                <a:spcPts val="0"/>
              </a:spcAft>
              <a:buClr>
                <a:schemeClr val="dk1"/>
              </a:buClr>
              <a:buSzPts val="9400"/>
              <a:buFont typeface="Arial"/>
              <a:buNone/>
              <a:defRPr/>
            </a:lvl9pPr>
          </a:lstStyle>
          <a:p/>
        </p:txBody>
      </p:sp>
      <p:sp>
        <p:nvSpPr>
          <p:cNvPr id="81" name="Google Shape;81;p13"/>
          <p:cNvSpPr txBox="1"/>
          <p:nvPr>
            <p:ph idx="10" type="dt"/>
          </p:nvPr>
        </p:nvSpPr>
        <p:spPr>
          <a:xfrm>
            <a:off x="1644650" y="39968488"/>
            <a:ext cx="76819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11247437" y="39968488"/>
            <a:ext cx="104251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23591838" y="39968488"/>
            <a:ext cx="7681912" cy="3048000"/>
          </a:xfrm>
          <a:prstGeom prst="rect">
            <a:avLst/>
          </a:prstGeom>
          <a:noFill/>
          <a:ln>
            <a:noFill/>
          </a:ln>
        </p:spPr>
        <p:txBody>
          <a:bodyPr anchorCtr="0" anchor="t" bIns="214225" lIns="428450" spcFirstLastPara="1" rIns="428450" wrap="square" tIns="214225">
            <a:noAutofit/>
          </a:bodyPr>
          <a:lstStyle>
            <a:lvl1pPr indent="0" lvl="0"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 name="Shape 19"/>
        <p:cNvGrpSpPr/>
        <p:nvPr/>
      </p:nvGrpSpPr>
      <p:grpSpPr>
        <a:xfrm>
          <a:off x="0" y="0"/>
          <a:ext cx="0" cy="0"/>
          <a:chOff x="0" y="0"/>
          <a:chExt cx="0" cy="0"/>
        </a:xfrm>
      </p:grpSpPr>
      <p:sp>
        <p:nvSpPr>
          <p:cNvPr id="20" name="Google Shape;20;p4"/>
          <p:cNvSpPr txBox="1"/>
          <p:nvPr>
            <p:ph type="title"/>
          </p:nvPr>
        </p:nvSpPr>
        <p:spPr>
          <a:xfrm rot="5400000">
            <a:off x="8844488" y="16778674"/>
            <a:ext cx="37450058" cy="7406878"/>
          </a:xfrm>
          <a:prstGeom prst="rect">
            <a:avLst/>
          </a:prstGeom>
          <a:noFill/>
          <a:ln>
            <a:noFill/>
          </a:ln>
        </p:spPr>
        <p:txBody>
          <a:bodyPr anchorCtr="0" anchor="ctr" bIns="214225" lIns="428450" spcFirstLastPara="1" rIns="428450" wrap="square" tIns="2142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 name="Google Shape;21;p4"/>
          <p:cNvSpPr txBox="1"/>
          <p:nvPr>
            <p:ph idx="1" type="body"/>
          </p:nvPr>
        </p:nvSpPr>
        <p:spPr>
          <a:xfrm rot="5400000">
            <a:off x="-6026415" y="9428946"/>
            <a:ext cx="37450058" cy="22106335"/>
          </a:xfrm>
          <a:prstGeom prst="rect">
            <a:avLst/>
          </a:prstGeom>
          <a:noFill/>
          <a:ln>
            <a:noFill/>
          </a:ln>
        </p:spPr>
        <p:txBody>
          <a:bodyPr anchorCtr="0" anchor="t" bIns="214225" lIns="428450" spcFirstLastPara="1" rIns="428450" wrap="square" tIns="2142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 name="Google Shape;22;p4"/>
          <p:cNvSpPr txBox="1"/>
          <p:nvPr>
            <p:ph idx="10" type="dt"/>
          </p:nvPr>
        </p:nvSpPr>
        <p:spPr>
          <a:xfrm>
            <a:off x="1644650" y="39968488"/>
            <a:ext cx="76819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1" type="ftr"/>
          </p:nvPr>
        </p:nvSpPr>
        <p:spPr>
          <a:xfrm>
            <a:off x="11247437" y="39968488"/>
            <a:ext cx="104251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
          <p:cNvSpPr txBox="1"/>
          <p:nvPr>
            <p:ph idx="12" type="sldNum"/>
          </p:nvPr>
        </p:nvSpPr>
        <p:spPr>
          <a:xfrm>
            <a:off x="23591838" y="39968488"/>
            <a:ext cx="7681912" cy="3048000"/>
          </a:xfrm>
          <a:prstGeom prst="rect">
            <a:avLst/>
          </a:prstGeom>
          <a:noFill/>
          <a:ln>
            <a:noFill/>
          </a:ln>
        </p:spPr>
        <p:txBody>
          <a:bodyPr anchorCtr="0" anchor="t" bIns="214225" lIns="428450" spcFirstLastPara="1" rIns="428450" wrap="square" tIns="214225">
            <a:noAutofit/>
          </a:bodyPr>
          <a:lstStyle>
            <a:lvl1pPr indent="0" lvl="0"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5" name="Shape 25"/>
        <p:cNvGrpSpPr/>
        <p:nvPr/>
      </p:nvGrpSpPr>
      <p:grpSpPr>
        <a:xfrm>
          <a:off x="0" y="0"/>
          <a:ext cx="0" cy="0"/>
          <a:chOff x="0" y="0"/>
          <a:chExt cx="0" cy="0"/>
        </a:xfrm>
      </p:grpSpPr>
      <p:sp>
        <p:nvSpPr>
          <p:cNvPr id="26" name="Google Shape;26;p5"/>
          <p:cNvSpPr txBox="1"/>
          <p:nvPr>
            <p:ph type="title"/>
          </p:nvPr>
        </p:nvSpPr>
        <p:spPr>
          <a:xfrm>
            <a:off x="1646237" y="1757362"/>
            <a:ext cx="29627512" cy="7315200"/>
          </a:xfrm>
          <a:prstGeom prst="rect">
            <a:avLst/>
          </a:prstGeom>
          <a:noFill/>
          <a:ln>
            <a:noFill/>
          </a:ln>
        </p:spPr>
        <p:txBody>
          <a:bodyPr anchorCtr="0" anchor="ctr" bIns="214225" lIns="428450" spcFirstLastPara="1" rIns="428450" wrap="square" tIns="2142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 name="Google Shape;27;p5"/>
          <p:cNvSpPr txBox="1"/>
          <p:nvPr>
            <p:ph idx="1" type="body"/>
          </p:nvPr>
        </p:nvSpPr>
        <p:spPr>
          <a:xfrm rot="5400000">
            <a:off x="1978025" y="9910763"/>
            <a:ext cx="28963938" cy="29627512"/>
          </a:xfrm>
          <a:prstGeom prst="rect">
            <a:avLst/>
          </a:prstGeom>
          <a:noFill/>
          <a:ln>
            <a:noFill/>
          </a:ln>
        </p:spPr>
        <p:txBody>
          <a:bodyPr anchorCtr="0" anchor="t" bIns="214225" lIns="428450" spcFirstLastPara="1" rIns="428450" wrap="square" tIns="2142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5"/>
          <p:cNvSpPr txBox="1"/>
          <p:nvPr>
            <p:ph idx="10" type="dt"/>
          </p:nvPr>
        </p:nvSpPr>
        <p:spPr>
          <a:xfrm>
            <a:off x="1644650" y="39968488"/>
            <a:ext cx="76819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1" type="ftr"/>
          </p:nvPr>
        </p:nvSpPr>
        <p:spPr>
          <a:xfrm>
            <a:off x="11247437" y="39968488"/>
            <a:ext cx="104251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2" type="sldNum"/>
          </p:nvPr>
        </p:nvSpPr>
        <p:spPr>
          <a:xfrm>
            <a:off x="23591838" y="39968488"/>
            <a:ext cx="7681912" cy="3048000"/>
          </a:xfrm>
          <a:prstGeom prst="rect">
            <a:avLst/>
          </a:prstGeom>
          <a:noFill/>
          <a:ln>
            <a:noFill/>
          </a:ln>
        </p:spPr>
        <p:txBody>
          <a:bodyPr anchorCtr="0" anchor="t" bIns="214225" lIns="428450" spcFirstLastPara="1" rIns="428450" wrap="square" tIns="214225">
            <a:noAutofit/>
          </a:bodyPr>
          <a:lstStyle>
            <a:lvl1pPr indent="0" lvl="0"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1" name="Shape 31"/>
        <p:cNvGrpSpPr/>
        <p:nvPr/>
      </p:nvGrpSpPr>
      <p:grpSpPr>
        <a:xfrm>
          <a:off x="0" y="0"/>
          <a:ext cx="0" cy="0"/>
          <a:chOff x="0" y="0"/>
          <a:chExt cx="0" cy="0"/>
        </a:xfrm>
      </p:grpSpPr>
      <p:sp>
        <p:nvSpPr>
          <p:cNvPr id="32" name="Google Shape;32;p6"/>
          <p:cNvSpPr txBox="1"/>
          <p:nvPr>
            <p:ph type="title"/>
          </p:nvPr>
        </p:nvSpPr>
        <p:spPr>
          <a:xfrm>
            <a:off x="6451999" y="30724288"/>
            <a:ext cx="19751278" cy="3626224"/>
          </a:xfrm>
          <a:prstGeom prst="rect">
            <a:avLst/>
          </a:prstGeom>
          <a:noFill/>
          <a:ln>
            <a:noFill/>
          </a:ln>
        </p:spPr>
        <p:txBody>
          <a:bodyPr anchorCtr="0" anchor="b" bIns="214225" lIns="428450" spcFirstLastPara="1" rIns="428450" wrap="square" tIns="214225">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 name="Google Shape;33;p6"/>
          <p:cNvSpPr/>
          <p:nvPr>
            <p:ph idx="2" type="pic"/>
          </p:nvPr>
        </p:nvSpPr>
        <p:spPr>
          <a:xfrm>
            <a:off x="6451999" y="3922059"/>
            <a:ext cx="19751278" cy="26333825"/>
          </a:xfrm>
          <a:prstGeom prst="rect">
            <a:avLst/>
          </a:prstGeom>
          <a:noFill/>
          <a:ln>
            <a:noFill/>
          </a:ln>
        </p:spPr>
        <p:txBody>
          <a:bodyPr anchorCtr="0" anchor="t" bIns="214225" lIns="428450" spcFirstLastPara="1" rIns="428450" wrap="square" tIns="214225">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34" name="Google Shape;34;p6"/>
          <p:cNvSpPr txBox="1"/>
          <p:nvPr>
            <p:ph idx="1" type="body"/>
          </p:nvPr>
        </p:nvSpPr>
        <p:spPr>
          <a:xfrm>
            <a:off x="6451999" y="34350513"/>
            <a:ext cx="19751278" cy="5152464"/>
          </a:xfrm>
          <a:prstGeom prst="rect">
            <a:avLst/>
          </a:prstGeom>
          <a:noFill/>
          <a:ln>
            <a:noFill/>
          </a:ln>
        </p:spPr>
        <p:txBody>
          <a:bodyPr anchorCtr="0" anchor="t" bIns="214225" lIns="428450" spcFirstLastPara="1" rIns="428450" wrap="square" tIns="214225">
            <a:noAutofit/>
          </a:bodyPr>
          <a:lstStyle>
            <a:lvl1pPr indent="-228600" lvl="0" marL="457200" algn="l">
              <a:lnSpc>
                <a:spcPct val="100000"/>
              </a:lnSpc>
              <a:spcBef>
                <a:spcPts val="280"/>
              </a:spcBef>
              <a:spcAft>
                <a:spcPts val="0"/>
              </a:spcAft>
              <a:buClr>
                <a:schemeClr val="dk1"/>
              </a:buClr>
              <a:buSzPts val="1400"/>
              <a:buFont typeface="Arial"/>
              <a:buNone/>
              <a:defRPr sz="1400"/>
            </a:lvl1pPr>
            <a:lvl2pPr indent="-228600" lvl="1" marL="914400" algn="l">
              <a:lnSpc>
                <a:spcPct val="100000"/>
              </a:lnSpc>
              <a:spcBef>
                <a:spcPts val="240"/>
              </a:spcBef>
              <a:spcAft>
                <a:spcPts val="0"/>
              </a:spcAft>
              <a:buClr>
                <a:schemeClr val="dk1"/>
              </a:buClr>
              <a:buSzPts val="1200"/>
              <a:buFont typeface="Arial"/>
              <a:buNone/>
              <a:defRPr sz="1200"/>
            </a:lvl2pPr>
            <a:lvl3pPr indent="-228600" lvl="2" marL="1371600" algn="l">
              <a:lnSpc>
                <a:spcPct val="100000"/>
              </a:lnSpc>
              <a:spcBef>
                <a:spcPts val="200"/>
              </a:spcBef>
              <a:spcAft>
                <a:spcPts val="0"/>
              </a:spcAft>
              <a:buClr>
                <a:schemeClr val="dk1"/>
              </a:buClr>
              <a:buSzPts val="1000"/>
              <a:buFont typeface="Arial"/>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35" name="Google Shape;35;p6"/>
          <p:cNvSpPr txBox="1"/>
          <p:nvPr>
            <p:ph idx="10" type="dt"/>
          </p:nvPr>
        </p:nvSpPr>
        <p:spPr>
          <a:xfrm>
            <a:off x="1644650" y="39968488"/>
            <a:ext cx="76819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
          <p:cNvSpPr txBox="1"/>
          <p:nvPr>
            <p:ph idx="11" type="ftr"/>
          </p:nvPr>
        </p:nvSpPr>
        <p:spPr>
          <a:xfrm>
            <a:off x="11247437" y="39968488"/>
            <a:ext cx="104251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2" type="sldNum"/>
          </p:nvPr>
        </p:nvSpPr>
        <p:spPr>
          <a:xfrm>
            <a:off x="23591838" y="39968488"/>
            <a:ext cx="7681912" cy="3048000"/>
          </a:xfrm>
          <a:prstGeom prst="rect">
            <a:avLst/>
          </a:prstGeom>
          <a:noFill/>
          <a:ln>
            <a:noFill/>
          </a:ln>
        </p:spPr>
        <p:txBody>
          <a:bodyPr anchorCtr="0" anchor="t" bIns="214225" lIns="428450" spcFirstLastPara="1" rIns="428450" wrap="square" tIns="214225">
            <a:noAutofit/>
          </a:bodyPr>
          <a:lstStyle>
            <a:lvl1pPr indent="0" lvl="0"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8" name="Shape 38"/>
        <p:cNvGrpSpPr/>
        <p:nvPr/>
      </p:nvGrpSpPr>
      <p:grpSpPr>
        <a:xfrm>
          <a:off x="0" y="0"/>
          <a:ext cx="0" cy="0"/>
          <a:chOff x="0" y="0"/>
          <a:chExt cx="0" cy="0"/>
        </a:xfrm>
      </p:grpSpPr>
      <p:sp>
        <p:nvSpPr>
          <p:cNvPr id="39" name="Google Shape;39;p7"/>
          <p:cNvSpPr txBox="1"/>
          <p:nvPr>
            <p:ph type="title"/>
          </p:nvPr>
        </p:nvSpPr>
        <p:spPr>
          <a:xfrm>
            <a:off x="1645445" y="1748118"/>
            <a:ext cx="10829926" cy="7436224"/>
          </a:xfrm>
          <a:prstGeom prst="rect">
            <a:avLst/>
          </a:prstGeom>
          <a:noFill/>
          <a:ln>
            <a:noFill/>
          </a:ln>
        </p:spPr>
        <p:txBody>
          <a:bodyPr anchorCtr="0" anchor="b" bIns="214225" lIns="428450" spcFirstLastPara="1" rIns="428450" wrap="square" tIns="214225">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 name="Google Shape;40;p7"/>
          <p:cNvSpPr txBox="1"/>
          <p:nvPr>
            <p:ph idx="1" type="body"/>
          </p:nvPr>
        </p:nvSpPr>
        <p:spPr>
          <a:xfrm>
            <a:off x="12870656" y="1748118"/>
            <a:ext cx="18402300" cy="37459024"/>
          </a:xfrm>
          <a:prstGeom prst="rect">
            <a:avLst/>
          </a:prstGeom>
          <a:noFill/>
          <a:ln>
            <a:noFill/>
          </a:ln>
        </p:spPr>
        <p:txBody>
          <a:bodyPr anchorCtr="0" anchor="t" bIns="214225" lIns="428450" spcFirstLastPara="1" rIns="428450" wrap="square" tIns="214225">
            <a:noAutofit/>
          </a:bodyPr>
          <a:lstStyle>
            <a:lvl1pPr indent="-431800" lvl="0" marL="457200" algn="l">
              <a:lnSpc>
                <a:spcPct val="100000"/>
              </a:lnSpc>
              <a:spcBef>
                <a:spcPts val="640"/>
              </a:spcBef>
              <a:spcAft>
                <a:spcPts val="0"/>
              </a:spcAft>
              <a:buClr>
                <a:schemeClr val="dk1"/>
              </a:buClr>
              <a:buSzPts val="3200"/>
              <a:buFont typeface="Arial"/>
              <a:buChar char="•"/>
              <a:defRPr sz="3200"/>
            </a:lvl1pPr>
            <a:lvl2pPr indent="-406400" lvl="1" marL="914400" algn="l">
              <a:lnSpc>
                <a:spcPct val="100000"/>
              </a:lnSpc>
              <a:spcBef>
                <a:spcPts val="560"/>
              </a:spcBef>
              <a:spcAft>
                <a:spcPts val="0"/>
              </a:spcAft>
              <a:buClr>
                <a:schemeClr val="dk1"/>
              </a:buClr>
              <a:buSzPts val="2800"/>
              <a:buFont typeface="Arial"/>
              <a:buChar char="–"/>
              <a:defRPr sz="2800"/>
            </a:lvl2pPr>
            <a:lvl3pPr indent="-381000" lvl="2" marL="1371600" algn="l">
              <a:lnSpc>
                <a:spcPct val="100000"/>
              </a:lnSpc>
              <a:spcBef>
                <a:spcPts val="480"/>
              </a:spcBef>
              <a:spcAft>
                <a:spcPts val="0"/>
              </a:spcAft>
              <a:buClr>
                <a:schemeClr val="dk1"/>
              </a:buClr>
              <a:buSzPts val="2400"/>
              <a:buFont typeface="Arial"/>
              <a:buChar char="•"/>
              <a:defRPr sz="2400"/>
            </a:lvl3pPr>
            <a:lvl4pPr indent="-355600" lvl="3" marL="1828800" algn="l">
              <a:lnSpc>
                <a:spcPct val="100000"/>
              </a:lnSpc>
              <a:spcBef>
                <a:spcPts val="400"/>
              </a:spcBef>
              <a:spcAft>
                <a:spcPts val="0"/>
              </a:spcAft>
              <a:buClr>
                <a:schemeClr val="dk1"/>
              </a:buClr>
              <a:buSzPts val="2000"/>
              <a:buFont typeface="Arial"/>
              <a:buChar char="–"/>
              <a:defRPr sz="2000"/>
            </a:lvl4pPr>
            <a:lvl5pPr indent="-355600" lvl="4" marL="2286000" algn="l">
              <a:lnSpc>
                <a:spcPct val="100000"/>
              </a:lnSpc>
              <a:spcBef>
                <a:spcPts val="400"/>
              </a:spcBef>
              <a:spcAft>
                <a:spcPts val="0"/>
              </a:spcAft>
              <a:buClr>
                <a:schemeClr val="dk1"/>
              </a:buClr>
              <a:buSzPts val="2000"/>
              <a:buFont typeface="Arial"/>
              <a:buChar char="»"/>
              <a:defRPr sz="2000"/>
            </a:lvl5pPr>
            <a:lvl6pPr indent="-355600" lvl="5" marL="2743200" algn="l">
              <a:lnSpc>
                <a:spcPct val="100000"/>
              </a:lnSpc>
              <a:spcBef>
                <a:spcPts val="400"/>
              </a:spcBef>
              <a:spcAft>
                <a:spcPts val="0"/>
              </a:spcAft>
              <a:buClr>
                <a:schemeClr val="dk1"/>
              </a:buClr>
              <a:buSzPts val="2000"/>
              <a:buFont typeface="Arial"/>
              <a:buChar char="»"/>
              <a:defRPr sz="2000"/>
            </a:lvl6pPr>
            <a:lvl7pPr indent="-355600" lvl="6" marL="3200400" algn="l">
              <a:lnSpc>
                <a:spcPct val="100000"/>
              </a:lnSpc>
              <a:spcBef>
                <a:spcPts val="400"/>
              </a:spcBef>
              <a:spcAft>
                <a:spcPts val="0"/>
              </a:spcAft>
              <a:buClr>
                <a:schemeClr val="dk1"/>
              </a:buClr>
              <a:buSzPts val="2000"/>
              <a:buFont typeface="Arial"/>
              <a:buChar char="»"/>
              <a:defRPr sz="2000"/>
            </a:lvl7pPr>
            <a:lvl8pPr indent="-355600" lvl="7" marL="3657600" algn="l">
              <a:lnSpc>
                <a:spcPct val="100000"/>
              </a:lnSpc>
              <a:spcBef>
                <a:spcPts val="400"/>
              </a:spcBef>
              <a:spcAft>
                <a:spcPts val="0"/>
              </a:spcAft>
              <a:buClr>
                <a:schemeClr val="dk1"/>
              </a:buClr>
              <a:buSzPts val="2000"/>
              <a:buFont typeface="Arial"/>
              <a:buChar char="»"/>
              <a:defRPr sz="2000"/>
            </a:lvl8pPr>
            <a:lvl9pPr indent="-355600" lvl="8" marL="4114800" algn="l">
              <a:lnSpc>
                <a:spcPct val="100000"/>
              </a:lnSpc>
              <a:spcBef>
                <a:spcPts val="400"/>
              </a:spcBef>
              <a:spcAft>
                <a:spcPts val="0"/>
              </a:spcAft>
              <a:buClr>
                <a:schemeClr val="dk1"/>
              </a:buClr>
              <a:buSzPts val="2000"/>
              <a:buFont typeface="Arial"/>
              <a:buChar char="»"/>
              <a:defRPr sz="2000"/>
            </a:lvl9pPr>
          </a:lstStyle>
          <a:p/>
        </p:txBody>
      </p:sp>
      <p:sp>
        <p:nvSpPr>
          <p:cNvPr id="41" name="Google Shape;41;p7"/>
          <p:cNvSpPr txBox="1"/>
          <p:nvPr>
            <p:ph idx="2" type="body"/>
          </p:nvPr>
        </p:nvSpPr>
        <p:spPr>
          <a:xfrm>
            <a:off x="1645445" y="9184341"/>
            <a:ext cx="10829926" cy="30022799"/>
          </a:xfrm>
          <a:prstGeom prst="rect">
            <a:avLst/>
          </a:prstGeom>
          <a:noFill/>
          <a:ln>
            <a:noFill/>
          </a:ln>
        </p:spPr>
        <p:txBody>
          <a:bodyPr anchorCtr="0" anchor="t" bIns="214225" lIns="428450" spcFirstLastPara="1" rIns="428450" wrap="square" tIns="214225">
            <a:noAutofit/>
          </a:bodyPr>
          <a:lstStyle>
            <a:lvl1pPr indent="-228600" lvl="0" marL="457200" algn="l">
              <a:lnSpc>
                <a:spcPct val="100000"/>
              </a:lnSpc>
              <a:spcBef>
                <a:spcPts val="280"/>
              </a:spcBef>
              <a:spcAft>
                <a:spcPts val="0"/>
              </a:spcAft>
              <a:buClr>
                <a:schemeClr val="dk1"/>
              </a:buClr>
              <a:buSzPts val="1400"/>
              <a:buFont typeface="Arial"/>
              <a:buNone/>
              <a:defRPr sz="1400"/>
            </a:lvl1pPr>
            <a:lvl2pPr indent="-228600" lvl="1" marL="914400" algn="l">
              <a:lnSpc>
                <a:spcPct val="100000"/>
              </a:lnSpc>
              <a:spcBef>
                <a:spcPts val="240"/>
              </a:spcBef>
              <a:spcAft>
                <a:spcPts val="0"/>
              </a:spcAft>
              <a:buClr>
                <a:schemeClr val="dk1"/>
              </a:buClr>
              <a:buSzPts val="1200"/>
              <a:buFont typeface="Arial"/>
              <a:buNone/>
              <a:defRPr sz="1200"/>
            </a:lvl2pPr>
            <a:lvl3pPr indent="-228600" lvl="2" marL="1371600" algn="l">
              <a:lnSpc>
                <a:spcPct val="100000"/>
              </a:lnSpc>
              <a:spcBef>
                <a:spcPts val="200"/>
              </a:spcBef>
              <a:spcAft>
                <a:spcPts val="0"/>
              </a:spcAft>
              <a:buClr>
                <a:schemeClr val="dk1"/>
              </a:buClr>
              <a:buSzPts val="1000"/>
              <a:buFont typeface="Arial"/>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42" name="Google Shape;42;p7"/>
          <p:cNvSpPr txBox="1"/>
          <p:nvPr>
            <p:ph idx="10" type="dt"/>
          </p:nvPr>
        </p:nvSpPr>
        <p:spPr>
          <a:xfrm>
            <a:off x="1644650" y="39968488"/>
            <a:ext cx="76819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1" type="ftr"/>
          </p:nvPr>
        </p:nvSpPr>
        <p:spPr>
          <a:xfrm>
            <a:off x="11247437" y="39968488"/>
            <a:ext cx="104251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2" type="sldNum"/>
          </p:nvPr>
        </p:nvSpPr>
        <p:spPr>
          <a:xfrm>
            <a:off x="23591838" y="39968488"/>
            <a:ext cx="7681912" cy="3048000"/>
          </a:xfrm>
          <a:prstGeom prst="rect">
            <a:avLst/>
          </a:prstGeom>
          <a:noFill/>
          <a:ln>
            <a:noFill/>
          </a:ln>
        </p:spPr>
        <p:txBody>
          <a:bodyPr anchorCtr="0" anchor="t" bIns="214225" lIns="428450" spcFirstLastPara="1" rIns="428450" wrap="square" tIns="214225">
            <a:noAutofit/>
          </a:bodyPr>
          <a:lstStyle>
            <a:lvl1pPr indent="0" lvl="0"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1646237" y="1757362"/>
            <a:ext cx="29627512" cy="7315200"/>
          </a:xfrm>
          <a:prstGeom prst="rect">
            <a:avLst/>
          </a:prstGeom>
          <a:noFill/>
          <a:ln>
            <a:noFill/>
          </a:ln>
        </p:spPr>
        <p:txBody>
          <a:bodyPr anchorCtr="0" anchor="ctr" bIns="214225" lIns="428450" spcFirstLastPara="1" rIns="428450" wrap="square" tIns="2142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7" name="Google Shape;47;p8"/>
          <p:cNvSpPr txBox="1"/>
          <p:nvPr>
            <p:ph idx="10" type="dt"/>
          </p:nvPr>
        </p:nvSpPr>
        <p:spPr>
          <a:xfrm>
            <a:off x="1644650" y="39968488"/>
            <a:ext cx="76819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1" type="ftr"/>
          </p:nvPr>
        </p:nvSpPr>
        <p:spPr>
          <a:xfrm>
            <a:off x="11247437" y="39968488"/>
            <a:ext cx="104251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ph idx="12" type="sldNum"/>
          </p:nvPr>
        </p:nvSpPr>
        <p:spPr>
          <a:xfrm>
            <a:off x="23591838" y="39968488"/>
            <a:ext cx="7681912" cy="3048000"/>
          </a:xfrm>
          <a:prstGeom prst="rect">
            <a:avLst/>
          </a:prstGeom>
          <a:noFill/>
          <a:ln>
            <a:noFill/>
          </a:ln>
        </p:spPr>
        <p:txBody>
          <a:bodyPr anchorCtr="0" anchor="t" bIns="214225" lIns="428450" spcFirstLastPara="1" rIns="428450" wrap="square" tIns="214225">
            <a:noAutofit/>
          </a:bodyPr>
          <a:lstStyle>
            <a:lvl1pPr indent="0" lvl="0"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9"/>
          <p:cNvSpPr txBox="1"/>
          <p:nvPr>
            <p:ph type="title"/>
          </p:nvPr>
        </p:nvSpPr>
        <p:spPr>
          <a:xfrm>
            <a:off x="1646237" y="1757362"/>
            <a:ext cx="29627512" cy="7315200"/>
          </a:xfrm>
          <a:prstGeom prst="rect">
            <a:avLst/>
          </a:prstGeom>
          <a:noFill/>
          <a:ln>
            <a:noFill/>
          </a:ln>
        </p:spPr>
        <p:txBody>
          <a:bodyPr anchorCtr="0" anchor="ctr" bIns="214225" lIns="428450" spcFirstLastPara="1" rIns="428450" wrap="square" tIns="2142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2" name="Google Shape;52;p9"/>
          <p:cNvSpPr txBox="1"/>
          <p:nvPr>
            <p:ph idx="1" type="body"/>
          </p:nvPr>
        </p:nvSpPr>
        <p:spPr>
          <a:xfrm>
            <a:off x="1645444" y="9825318"/>
            <a:ext cx="14544675" cy="4094630"/>
          </a:xfrm>
          <a:prstGeom prst="rect">
            <a:avLst/>
          </a:prstGeom>
          <a:noFill/>
          <a:ln>
            <a:noFill/>
          </a:ln>
        </p:spPr>
        <p:txBody>
          <a:bodyPr anchorCtr="0" anchor="b" bIns="214225" lIns="428450" spcFirstLastPara="1" rIns="428450" wrap="square" tIns="214225">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53" name="Google Shape;53;p9"/>
          <p:cNvSpPr txBox="1"/>
          <p:nvPr>
            <p:ph idx="2" type="body"/>
          </p:nvPr>
        </p:nvSpPr>
        <p:spPr>
          <a:xfrm>
            <a:off x="1645444" y="13919948"/>
            <a:ext cx="14544675" cy="25287194"/>
          </a:xfrm>
          <a:prstGeom prst="rect">
            <a:avLst/>
          </a:prstGeom>
          <a:noFill/>
          <a:ln>
            <a:noFill/>
          </a:ln>
        </p:spPr>
        <p:txBody>
          <a:bodyPr anchorCtr="0" anchor="t" bIns="214225" lIns="428450" spcFirstLastPara="1" rIns="428450" wrap="square" tIns="214225">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55600" lvl="1" marL="914400" algn="l">
              <a:lnSpc>
                <a:spcPct val="100000"/>
              </a:lnSpc>
              <a:spcBef>
                <a:spcPts val="400"/>
              </a:spcBef>
              <a:spcAft>
                <a:spcPts val="0"/>
              </a:spcAft>
              <a:buClr>
                <a:schemeClr val="dk1"/>
              </a:buClr>
              <a:buSzPts val="2000"/>
              <a:buFont typeface="Arial"/>
              <a:buChar char="–"/>
              <a:defRPr sz="2000"/>
            </a:lvl2pPr>
            <a:lvl3pPr indent="-342900" lvl="2" marL="1371600" algn="l">
              <a:lnSpc>
                <a:spcPct val="100000"/>
              </a:lnSpc>
              <a:spcBef>
                <a:spcPts val="360"/>
              </a:spcBef>
              <a:spcAft>
                <a:spcPts val="0"/>
              </a:spcAft>
              <a:buClr>
                <a:schemeClr val="dk1"/>
              </a:buClr>
              <a:buSzPts val="1800"/>
              <a:buFont typeface="Arial"/>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54" name="Google Shape;54;p9"/>
          <p:cNvSpPr txBox="1"/>
          <p:nvPr>
            <p:ph idx="3" type="body"/>
          </p:nvPr>
        </p:nvSpPr>
        <p:spPr>
          <a:xfrm>
            <a:off x="16722328" y="9825318"/>
            <a:ext cx="14550628" cy="4094630"/>
          </a:xfrm>
          <a:prstGeom prst="rect">
            <a:avLst/>
          </a:prstGeom>
          <a:noFill/>
          <a:ln>
            <a:noFill/>
          </a:ln>
        </p:spPr>
        <p:txBody>
          <a:bodyPr anchorCtr="0" anchor="b" bIns="214225" lIns="428450" spcFirstLastPara="1" rIns="428450" wrap="square" tIns="214225">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55" name="Google Shape;55;p9"/>
          <p:cNvSpPr txBox="1"/>
          <p:nvPr>
            <p:ph idx="4" type="body"/>
          </p:nvPr>
        </p:nvSpPr>
        <p:spPr>
          <a:xfrm>
            <a:off x="16722328" y="13919948"/>
            <a:ext cx="14550628" cy="25287194"/>
          </a:xfrm>
          <a:prstGeom prst="rect">
            <a:avLst/>
          </a:prstGeom>
          <a:noFill/>
          <a:ln>
            <a:noFill/>
          </a:ln>
        </p:spPr>
        <p:txBody>
          <a:bodyPr anchorCtr="0" anchor="t" bIns="214225" lIns="428450" spcFirstLastPara="1" rIns="428450" wrap="square" tIns="214225">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55600" lvl="1" marL="914400" algn="l">
              <a:lnSpc>
                <a:spcPct val="100000"/>
              </a:lnSpc>
              <a:spcBef>
                <a:spcPts val="400"/>
              </a:spcBef>
              <a:spcAft>
                <a:spcPts val="0"/>
              </a:spcAft>
              <a:buClr>
                <a:schemeClr val="dk1"/>
              </a:buClr>
              <a:buSzPts val="2000"/>
              <a:buFont typeface="Arial"/>
              <a:buChar char="–"/>
              <a:defRPr sz="2000"/>
            </a:lvl2pPr>
            <a:lvl3pPr indent="-342900" lvl="2" marL="1371600" algn="l">
              <a:lnSpc>
                <a:spcPct val="100000"/>
              </a:lnSpc>
              <a:spcBef>
                <a:spcPts val="360"/>
              </a:spcBef>
              <a:spcAft>
                <a:spcPts val="0"/>
              </a:spcAft>
              <a:buClr>
                <a:schemeClr val="dk1"/>
              </a:buClr>
              <a:buSzPts val="1800"/>
              <a:buFont typeface="Arial"/>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56" name="Google Shape;56;p9"/>
          <p:cNvSpPr txBox="1"/>
          <p:nvPr>
            <p:ph idx="10" type="dt"/>
          </p:nvPr>
        </p:nvSpPr>
        <p:spPr>
          <a:xfrm>
            <a:off x="1644650" y="39968488"/>
            <a:ext cx="76819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1" type="ftr"/>
          </p:nvPr>
        </p:nvSpPr>
        <p:spPr>
          <a:xfrm>
            <a:off x="11247437" y="39968488"/>
            <a:ext cx="104251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2" type="sldNum"/>
          </p:nvPr>
        </p:nvSpPr>
        <p:spPr>
          <a:xfrm>
            <a:off x="23591838" y="39968488"/>
            <a:ext cx="7681912" cy="3048000"/>
          </a:xfrm>
          <a:prstGeom prst="rect">
            <a:avLst/>
          </a:prstGeom>
          <a:noFill/>
          <a:ln>
            <a:noFill/>
          </a:ln>
        </p:spPr>
        <p:txBody>
          <a:bodyPr anchorCtr="0" anchor="t" bIns="214225" lIns="428450" spcFirstLastPara="1" rIns="428450" wrap="square" tIns="214225">
            <a:noAutofit/>
          </a:bodyPr>
          <a:lstStyle>
            <a:lvl1pPr indent="0" lvl="0"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10"/>
          <p:cNvSpPr txBox="1"/>
          <p:nvPr>
            <p:ph type="title"/>
          </p:nvPr>
        </p:nvSpPr>
        <p:spPr>
          <a:xfrm>
            <a:off x="1646237" y="1757362"/>
            <a:ext cx="29627512" cy="7315200"/>
          </a:xfrm>
          <a:prstGeom prst="rect">
            <a:avLst/>
          </a:prstGeom>
          <a:noFill/>
          <a:ln>
            <a:noFill/>
          </a:ln>
        </p:spPr>
        <p:txBody>
          <a:bodyPr anchorCtr="0" anchor="ctr" bIns="214225" lIns="428450" spcFirstLastPara="1" rIns="428450" wrap="square" tIns="2142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1" name="Google Shape;61;p10"/>
          <p:cNvSpPr txBox="1"/>
          <p:nvPr>
            <p:ph idx="1" type="body"/>
          </p:nvPr>
        </p:nvSpPr>
        <p:spPr>
          <a:xfrm>
            <a:off x="1645445" y="10242177"/>
            <a:ext cx="14756606" cy="28964965"/>
          </a:xfrm>
          <a:prstGeom prst="rect">
            <a:avLst/>
          </a:prstGeom>
          <a:noFill/>
          <a:ln>
            <a:noFill/>
          </a:ln>
        </p:spPr>
        <p:txBody>
          <a:bodyPr anchorCtr="0" anchor="t" bIns="214225" lIns="428450" spcFirstLastPara="1" rIns="428450" wrap="square" tIns="214225">
            <a:noAutofit/>
          </a:bodyPr>
          <a:lstStyle>
            <a:lvl1pPr indent="-406400" lvl="0" marL="457200" algn="l">
              <a:lnSpc>
                <a:spcPct val="100000"/>
              </a:lnSpc>
              <a:spcBef>
                <a:spcPts val="560"/>
              </a:spcBef>
              <a:spcAft>
                <a:spcPts val="0"/>
              </a:spcAft>
              <a:buClr>
                <a:schemeClr val="dk1"/>
              </a:buClr>
              <a:buSzPts val="2800"/>
              <a:buFont typeface="Arial"/>
              <a:buChar char="•"/>
              <a:defRPr sz="2800"/>
            </a:lvl1pPr>
            <a:lvl2pPr indent="-381000" lvl="1" marL="914400" algn="l">
              <a:lnSpc>
                <a:spcPct val="100000"/>
              </a:lnSpc>
              <a:spcBef>
                <a:spcPts val="480"/>
              </a:spcBef>
              <a:spcAft>
                <a:spcPts val="0"/>
              </a:spcAft>
              <a:buClr>
                <a:schemeClr val="dk1"/>
              </a:buClr>
              <a:buSzPts val="2400"/>
              <a:buFont typeface="Arial"/>
              <a:buChar char="–"/>
              <a:defRPr sz="2400"/>
            </a:lvl2pPr>
            <a:lvl3pPr indent="-355600" lvl="2" marL="1371600" algn="l">
              <a:lnSpc>
                <a:spcPct val="100000"/>
              </a:lnSpc>
              <a:spcBef>
                <a:spcPts val="400"/>
              </a:spcBef>
              <a:spcAft>
                <a:spcPts val="0"/>
              </a:spcAft>
              <a:buClr>
                <a:schemeClr val="dk1"/>
              </a:buClr>
              <a:buSzPts val="2000"/>
              <a:buFont typeface="Arial"/>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62" name="Google Shape;62;p10"/>
          <p:cNvSpPr txBox="1"/>
          <p:nvPr>
            <p:ph idx="2" type="body"/>
          </p:nvPr>
        </p:nvSpPr>
        <p:spPr>
          <a:xfrm>
            <a:off x="16516352" y="10242177"/>
            <a:ext cx="14756606" cy="28964965"/>
          </a:xfrm>
          <a:prstGeom prst="rect">
            <a:avLst/>
          </a:prstGeom>
          <a:noFill/>
          <a:ln>
            <a:noFill/>
          </a:ln>
        </p:spPr>
        <p:txBody>
          <a:bodyPr anchorCtr="0" anchor="t" bIns="214225" lIns="428450" spcFirstLastPara="1" rIns="428450" wrap="square" tIns="214225">
            <a:noAutofit/>
          </a:bodyPr>
          <a:lstStyle>
            <a:lvl1pPr indent="-406400" lvl="0" marL="457200" algn="l">
              <a:lnSpc>
                <a:spcPct val="100000"/>
              </a:lnSpc>
              <a:spcBef>
                <a:spcPts val="560"/>
              </a:spcBef>
              <a:spcAft>
                <a:spcPts val="0"/>
              </a:spcAft>
              <a:buClr>
                <a:schemeClr val="dk1"/>
              </a:buClr>
              <a:buSzPts val="2800"/>
              <a:buFont typeface="Arial"/>
              <a:buChar char="•"/>
              <a:defRPr sz="2800"/>
            </a:lvl1pPr>
            <a:lvl2pPr indent="-381000" lvl="1" marL="914400" algn="l">
              <a:lnSpc>
                <a:spcPct val="100000"/>
              </a:lnSpc>
              <a:spcBef>
                <a:spcPts val="480"/>
              </a:spcBef>
              <a:spcAft>
                <a:spcPts val="0"/>
              </a:spcAft>
              <a:buClr>
                <a:schemeClr val="dk1"/>
              </a:buClr>
              <a:buSzPts val="2400"/>
              <a:buFont typeface="Arial"/>
              <a:buChar char="–"/>
              <a:defRPr sz="2400"/>
            </a:lvl2pPr>
            <a:lvl3pPr indent="-355600" lvl="2" marL="1371600" algn="l">
              <a:lnSpc>
                <a:spcPct val="100000"/>
              </a:lnSpc>
              <a:spcBef>
                <a:spcPts val="400"/>
              </a:spcBef>
              <a:spcAft>
                <a:spcPts val="0"/>
              </a:spcAft>
              <a:buClr>
                <a:schemeClr val="dk1"/>
              </a:buClr>
              <a:buSzPts val="2000"/>
              <a:buFont typeface="Arial"/>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63" name="Google Shape;63;p10"/>
          <p:cNvSpPr txBox="1"/>
          <p:nvPr>
            <p:ph idx="10" type="dt"/>
          </p:nvPr>
        </p:nvSpPr>
        <p:spPr>
          <a:xfrm>
            <a:off x="1644650" y="39968488"/>
            <a:ext cx="76819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1" type="ftr"/>
          </p:nvPr>
        </p:nvSpPr>
        <p:spPr>
          <a:xfrm>
            <a:off x="11247437" y="39968488"/>
            <a:ext cx="104251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0"/>
          <p:cNvSpPr txBox="1"/>
          <p:nvPr>
            <p:ph idx="12" type="sldNum"/>
          </p:nvPr>
        </p:nvSpPr>
        <p:spPr>
          <a:xfrm>
            <a:off x="23591838" y="39968488"/>
            <a:ext cx="7681912" cy="3048000"/>
          </a:xfrm>
          <a:prstGeom prst="rect">
            <a:avLst/>
          </a:prstGeom>
          <a:noFill/>
          <a:ln>
            <a:noFill/>
          </a:ln>
        </p:spPr>
        <p:txBody>
          <a:bodyPr anchorCtr="0" anchor="t" bIns="214225" lIns="428450" spcFirstLastPara="1" rIns="428450" wrap="square" tIns="214225">
            <a:noAutofit/>
          </a:bodyPr>
          <a:lstStyle>
            <a:lvl1pPr indent="0" lvl="0"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1"/>
          <p:cNvSpPr txBox="1"/>
          <p:nvPr>
            <p:ph type="title"/>
          </p:nvPr>
        </p:nvSpPr>
        <p:spPr>
          <a:xfrm>
            <a:off x="2600326" y="28205209"/>
            <a:ext cx="27980879" cy="8715935"/>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8" name="Google Shape;68;p11"/>
          <p:cNvSpPr txBox="1"/>
          <p:nvPr>
            <p:ph idx="1" type="body"/>
          </p:nvPr>
        </p:nvSpPr>
        <p:spPr>
          <a:xfrm>
            <a:off x="2600326" y="18604006"/>
            <a:ext cx="27980879" cy="9601200"/>
          </a:xfrm>
          <a:prstGeom prst="rect">
            <a:avLst/>
          </a:prstGeom>
          <a:noFill/>
          <a:ln>
            <a:noFill/>
          </a:ln>
        </p:spPr>
        <p:txBody>
          <a:bodyPr anchorCtr="0" anchor="b" bIns="214225" lIns="428450" spcFirstLastPara="1" rIns="428450" wrap="square" tIns="214225">
            <a:noAutofit/>
          </a:bodyPr>
          <a:lstStyle>
            <a:lvl1pPr indent="-228600" lvl="0" marL="457200" algn="l">
              <a:lnSpc>
                <a:spcPct val="100000"/>
              </a:lnSpc>
              <a:spcBef>
                <a:spcPts val="400"/>
              </a:spcBef>
              <a:spcAft>
                <a:spcPts val="0"/>
              </a:spcAft>
              <a:buClr>
                <a:schemeClr val="dk1"/>
              </a:buClr>
              <a:buSzPts val="2000"/>
              <a:buFont typeface="Arial"/>
              <a:buNone/>
              <a:defRPr sz="2000"/>
            </a:lvl1pPr>
            <a:lvl2pPr indent="-228600" lvl="1" marL="914400" algn="l">
              <a:lnSpc>
                <a:spcPct val="100000"/>
              </a:lnSpc>
              <a:spcBef>
                <a:spcPts val="360"/>
              </a:spcBef>
              <a:spcAft>
                <a:spcPts val="0"/>
              </a:spcAft>
              <a:buClr>
                <a:schemeClr val="dk1"/>
              </a:buClr>
              <a:buSzPts val="1800"/>
              <a:buFont typeface="Arial"/>
              <a:buNone/>
              <a:defRPr sz="1800"/>
            </a:lvl2pPr>
            <a:lvl3pPr indent="-228600" lvl="2" marL="1371600" algn="l">
              <a:lnSpc>
                <a:spcPct val="100000"/>
              </a:lnSpc>
              <a:spcBef>
                <a:spcPts val="320"/>
              </a:spcBef>
              <a:spcAft>
                <a:spcPts val="0"/>
              </a:spcAft>
              <a:buClr>
                <a:schemeClr val="dk1"/>
              </a:buClr>
              <a:buSzPts val="1600"/>
              <a:buFont typeface="Arial"/>
              <a:buNone/>
              <a:defRPr sz="1600"/>
            </a:lvl3pPr>
            <a:lvl4pPr indent="-228600" lvl="3" marL="1828800" algn="l">
              <a:lnSpc>
                <a:spcPct val="100000"/>
              </a:lnSpc>
              <a:spcBef>
                <a:spcPts val="280"/>
              </a:spcBef>
              <a:spcAft>
                <a:spcPts val="0"/>
              </a:spcAft>
              <a:buClr>
                <a:schemeClr val="dk1"/>
              </a:buClr>
              <a:buSzPts val="1400"/>
              <a:buFont typeface="Arial"/>
              <a:buNone/>
              <a:defRPr sz="1400"/>
            </a:lvl4pPr>
            <a:lvl5pPr indent="-228600" lvl="4" marL="2286000" algn="l">
              <a:lnSpc>
                <a:spcPct val="100000"/>
              </a:lnSpc>
              <a:spcBef>
                <a:spcPts val="280"/>
              </a:spcBef>
              <a:spcAft>
                <a:spcPts val="0"/>
              </a:spcAft>
              <a:buClr>
                <a:schemeClr val="dk1"/>
              </a:buClr>
              <a:buSzPts val="1400"/>
              <a:buFont typeface="Arial"/>
              <a:buNone/>
              <a:defRPr sz="1400"/>
            </a:lvl5pPr>
            <a:lvl6pPr indent="-228600" lvl="5" marL="2743200" algn="l">
              <a:lnSpc>
                <a:spcPct val="100000"/>
              </a:lnSpc>
              <a:spcBef>
                <a:spcPts val="280"/>
              </a:spcBef>
              <a:spcAft>
                <a:spcPts val="0"/>
              </a:spcAft>
              <a:buClr>
                <a:schemeClr val="dk1"/>
              </a:buClr>
              <a:buSzPts val="1400"/>
              <a:buFont typeface="Arial"/>
              <a:buNone/>
              <a:defRPr sz="1400"/>
            </a:lvl6pPr>
            <a:lvl7pPr indent="-228600" lvl="6" marL="3200400" algn="l">
              <a:lnSpc>
                <a:spcPct val="100000"/>
              </a:lnSpc>
              <a:spcBef>
                <a:spcPts val="280"/>
              </a:spcBef>
              <a:spcAft>
                <a:spcPts val="0"/>
              </a:spcAft>
              <a:buClr>
                <a:schemeClr val="dk1"/>
              </a:buClr>
              <a:buSzPts val="1400"/>
              <a:buFont typeface="Arial"/>
              <a:buNone/>
              <a:defRPr sz="1400"/>
            </a:lvl7pPr>
            <a:lvl8pPr indent="-228600" lvl="7" marL="3657600" algn="l">
              <a:lnSpc>
                <a:spcPct val="100000"/>
              </a:lnSpc>
              <a:spcBef>
                <a:spcPts val="280"/>
              </a:spcBef>
              <a:spcAft>
                <a:spcPts val="0"/>
              </a:spcAft>
              <a:buClr>
                <a:schemeClr val="dk1"/>
              </a:buClr>
              <a:buSzPts val="1400"/>
              <a:buFont typeface="Arial"/>
              <a:buNone/>
              <a:defRPr sz="1400"/>
            </a:lvl8pPr>
            <a:lvl9pPr indent="-228600" lvl="8" marL="4114800" algn="l">
              <a:lnSpc>
                <a:spcPct val="100000"/>
              </a:lnSpc>
              <a:spcBef>
                <a:spcPts val="280"/>
              </a:spcBef>
              <a:spcAft>
                <a:spcPts val="0"/>
              </a:spcAft>
              <a:buClr>
                <a:schemeClr val="dk1"/>
              </a:buClr>
              <a:buSzPts val="1400"/>
              <a:buFont typeface="Arial"/>
              <a:buNone/>
              <a:defRPr sz="1400"/>
            </a:lvl9pPr>
          </a:lstStyle>
          <a:p/>
        </p:txBody>
      </p:sp>
      <p:sp>
        <p:nvSpPr>
          <p:cNvPr id="69" name="Google Shape;69;p11"/>
          <p:cNvSpPr txBox="1"/>
          <p:nvPr>
            <p:ph idx="10" type="dt"/>
          </p:nvPr>
        </p:nvSpPr>
        <p:spPr>
          <a:xfrm>
            <a:off x="1644650" y="39968488"/>
            <a:ext cx="76819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11247437" y="39968488"/>
            <a:ext cx="10425112" cy="3048000"/>
          </a:xfrm>
          <a:prstGeom prst="rect">
            <a:avLst/>
          </a:prstGeom>
          <a:noFill/>
          <a:ln>
            <a:noFill/>
          </a:ln>
        </p:spPr>
        <p:txBody>
          <a:bodyPr anchorCtr="0" anchor="t" bIns="214225" lIns="428450" spcFirstLastPara="1" rIns="428450" wrap="square" tIns="2142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23591838" y="39968488"/>
            <a:ext cx="7681912" cy="3048000"/>
          </a:xfrm>
          <a:prstGeom prst="rect">
            <a:avLst/>
          </a:prstGeom>
          <a:noFill/>
          <a:ln>
            <a:noFill/>
          </a:ln>
        </p:spPr>
        <p:txBody>
          <a:bodyPr anchorCtr="0" anchor="t" bIns="214225" lIns="428450" spcFirstLastPara="1" rIns="428450" wrap="square" tIns="214225">
            <a:noAutofit/>
          </a:bodyPr>
          <a:lstStyle>
            <a:lvl1pPr indent="0" lvl="0"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1646237" y="1757362"/>
            <a:ext cx="29627512" cy="7315200"/>
          </a:xfrm>
          <a:prstGeom prst="rect">
            <a:avLst/>
          </a:prstGeom>
          <a:noFill/>
          <a:ln>
            <a:noFill/>
          </a:ln>
        </p:spPr>
        <p:txBody>
          <a:bodyPr anchorCtr="0" anchor="ctr" bIns="214225" lIns="428450" spcFirstLastPara="1" rIns="428450" wrap="square" tIns="214225">
            <a:noAutofit/>
          </a:bodyPr>
          <a:lstStyle>
            <a:lvl1pPr lvl="0" marR="0" rtl="0" algn="ctr">
              <a:lnSpc>
                <a:spcPct val="100000"/>
              </a:lnSpc>
              <a:spcBef>
                <a:spcPts val="0"/>
              </a:spcBef>
              <a:spcAft>
                <a:spcPts val="0"/>
              </a:spcAft>
              <a:buClr>
                <a:srgbClr val="000000"/>
              </a:buClr>
              <a:buSzPts val="1400"/>
              <a:buFont typeface="Arial"/>
              <a:buNone/>
              <a:defRPr b="0" i="0" sz="206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206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206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206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206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206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206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206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20600" u="none" cap="none" strike="noStrike">
                <a:solidFill>
                  <a:schemeClr val="dk2"/>
                </a:solidFill>
                <a:latin typeface="Arial"/>
                <a:ea typeface="Arial"/>
                <a:cs typeface="Arial"/>
                <a:sym typeface="Arial"/>
              </a:defRPr>
            </a:lvl9pPr>
          </a:lstStyle>
          <a:p/>
        </p:txBody>
      </p:sp>
      <p:sp>
        <p:nvSpPr>
          <p:cNvPr id="11" name="Google Shape;11;p2"/>
          <p:cNvSpPr txBox="1"/>
          <p:nvPr>
            <p:ph idx="1" type="body"/>
          </p:nvPr>
        </p:nvSpPr>
        <p:spPr>
          <a:xfrm>
            <a:off x="1646237" y="10242550"/>
            <a:ext cx="29627512" cy="28963938"/>
          </a:xfrm>
          <a:prstGeom prst="rect">
            <a:avLst/>
          </a:prstGeom>
          <a:noFill/>
          <a:ln>
            <a:noFill/>
          </a:ln>
        </p:spPr>
        <p:txBody>
          <a:bodyPr anchorCtr="0" anchor="t" bIns="214225" lIns="428450" spcFirstLastPara="1" rIns="428450" wrap="square" tIns="214225">
            <a:noAutofit/>
          </a:bodyPr>
          <a:lstStyle>
            <a:lvl1pPr indent="-1181100" lvl="0" marL="457200" marR="0" rtl="0" algn="l">
              <a:lnSpc>
                <a:spcPct val="100000"/>
              </a:lnSpc>
              <a:spcBef>
                <a:spcPts val="3000"/>
              </a:spcBef>
              <a:spcAft>
                <a:spcPts val="0"/>
              </a:spcAft>
              <a:buClr>
                <a:schemeClr val="dk1"/>
              </a:buClr>
              <a:buSzPts val="15000"/>
              <a:buFont typeface="Arial"/>
              <a:buChar char="•"/>
              <a:defRPr b="0" i="0" sz="15000" u="none" cap="none" strike="noStrike">
                <a:solidFill>
                  <a:schemeClr val="dk1"/>
                </a:solidFill>
                <a:latin typeface="Arial"/>
                <a:ea typeface="Arial"/>
                <a:cs typeface="Arial"/>
                <a:sym typeface="Arial"/>
              </a:defRPr>
            </a:lvl1pPr>
            <a:lvl2pPr indent="-1060450" lvl="1" marL="914400" marR="0" rtl="0" algn="l">
              <a:lnSpc>
                <a:spcPct val="100000"/>
              </a:lnSpc>
              <a:spcBef>
                <a:spcPts val="2620"/>
              </a:spcBef>
              <a:spcAft>
                <a:spcPts val="0"/>
              </a:spcAft>
              <a:buClr>
                <a:schemeClr val="dk1"/>
              </a:buClr>
              <a:buSzPts val="13100"/>
              <a:buFont typeface="Arial"/>
              <a:buChar char="–"/>
              <a:defRPr b="0" i="0" sz="13100" u="none" cap="none" strike="noStrike">
                <a:solidFill>
                  <a:schemeClr val="dk1"/>
                </a:solidFill>
                <a:latin typeface="Arial"/>
                <a:ea typeface="Arial"/>
                <a:cs typeface="Arial"/>
                <a:sym typeface="Arial"/>
              </a:defRPr>
            </a:lvl2pPr>
            <a:lvl3pPr indent="-939800" lvl="2" marL="1371600" marR="0" rtl="0" algn="l">
              <a:lnSpc>
                <a:spcPct val="100000"/>
              </a:lnSpc>
              <a:spcBef>
                <a:spcPts val="2240"/>
              </a:spcBef>
              <a:spcAft>
                <a:spcPts val="0"/>
              </a:spcAft>
              <a:buClr>
                <a:schemeClr val="dk1"/>
              </a:buClr>
              <a:buSzPts val="11200"/>
              <a:buFont typeface="Arial"/>
              <a:buChar char="•"/>
              <a:defRPr b="0" i="0" sz="11200" u="none" cap="none" strike="noStrike">
                <a:solidFill>
                  <a:schemeClr val="dk1"/>
                </a:solidFill>
                <a:latin typeface="Arial"/>
                <a:ea typeface="Arial"/>
                <a:cs typeface="Arial"/>
                <a:sym typeface="Arial"/>
              </a:defRPr>
            </a:lvl3pPr>
            <a:lvl4pPr indent="-825500" lvl="3" marL="1828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4pPr>
            <a:lvl5pPr indent="-825500" lvl="4" marL="22860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5pPr>
            <a:lvl6pPr indent="-825500" lvl="5" marL="27432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6pPr>
            <a:lvl7pPr indent="-825500" lvl="6" marL="32004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7pPr>
            <a:lvl8pPr indent="-825500" lvl="7" marL="36576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8pPr>
            <a:lvl9pPr indent="-825500" lvl="8" marL="4114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Arial"/>
                <a:ea typeface="Arial"/>
                <a:cs typeface="Arial"/>
                <a:sym typeface="Arial"/>
              </a:defRPr>
            </a:lvl9pPr>
          </a:lstStyle>
          <a:p/>
        </p:txBody>
      </p:sp>
      <p:sp>
        <p:nvSpPr>
          <p:cNvPr id="12" name="Google Shape;12;p2"/>
          <p:cNvSpPr txBox="1"/>
          <p:nvPr>
            <p:ph idx="10" type="dt"/>
          </p:nvPr>
        </p:nvSpPr>
        <p:spPr>
          <a:xfrm>
            <a:off x="1644650" y="39968488"/>
            <a:ext cx="7681912" cy="3048000"/>
          </a:xfrm>
          <a:prstGeom prst="rect">
            <a:avLst/>
          </a:prstGeom>
          <a:noFill/>
          <a:ln>
            <a:noFill/>
          </a:ln>
        </p:spPr>
        <p:txBody>
          <a:bodyPr anchorCtr="0" anchor="t" bIns="214225" lIns="428450" spcFirstLastPara="1" rIns="428450" wrap="square" tIns="214225">
            <a:noAutofit/>
          </a:bodyPr>
          <a:lstStyle>
            <a:lvl1pPr lvl="0"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13" name="Google Shape;13;p2"/>
          <p:cNvSpPr txBox="1"/>
          <p:nvPr>
            <p:ph idx="11" type="ftr"/>
          </p:nvPr>
        </p:nvSpPr>
        <p:spPr>
          <a:xfrm>
            <a:off x="11247437" y="39968488"/>
            <a:ext cx="10425112" cy="3048000"/>
          </a:xfrm>
          <a:prstGeom prst="rect">
            <a:avLst/>
          </a:prstGeom>
          <a:noFill/>
          <a:ln>
            <a:noFill/>
          </a:ln>
        </p:spPr>
        <p:txBody>
          <a:bodyPr anchorCtr="0" anchor="t" bIns="214225" lIns="428450" spcFirstLastPara="1" rIns="428450" wrap="square" tIns="214225">
            <a:noAutofit/>
          </a:bodyPr>
          <a:lstStyle>
            <a:lvl1pPr lvl="0"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400" u="none" cap="none" strike="noStrike">
                <a:solidFill>
                  <a:schemeClr val="dk1"/>
                </a:solidFill>
                <a:latin typeface="Arial"/>
                <a:ea typeface="Arial"/>
                <a:cs typeface="Arial"/>
                <a:sym typeface="Arial"/>
              </a:defRPr>
            </a:lvl9pPr>
          </a:lstStyle>
          <a:p/>
        </p:txBody>
      </p:sp>
      <p:sp>
        <p:nvSpPr>
          <p:cNvPr id="14" name="Google Shape;14;p2"/>
          <p:cNvSpPr txBox="1"/>
          <p:nvPr>
            <p:ph idx="12" type="sldNum"/>
          </p:nvPr>
        </p:nvSpPr>
        <p:spPr>
          <a:xfrm>
            <a:off x="23591838" y="39968488"/>
            <a:ext cx="7681912" cy="3048000"/>
          </a:xfrm>
          <a:prstGeom prst="rect">
            <a:avLst/>
          </a:prstGeom>
          <a:noFill/>
          <a:ln>
            <a:noFill/>
          </a:ln>
        </p:spPr>
        <p:txBody>
          <a:bodyPr anchorCtr="0" anchor="t" bIns="214225" lIns="428450" spcFirstLastPara="1" rIns="428450" wrap="square" tIns="214225">
            <a:noAutofit/>
          </a:bodyPr>
          <a:lstStyle>
            <a:lvl1pPr indent="0" lvl="0" marL="0" marR="0" rtl="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6600"/>
              <a:buFont typeface="Arial"/>
              <a:buNone/>
              <a:defRPr b="0" i="0" sz="6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13.png"/><Relationship Id="rId13" Type="http://schemas.openxmlformats.org/officeDocument/2006/relationships/image" Target="../media/image16.png"/><Relationship Id="rId12"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image" Target="../media/image15.png"/><Relationship Id="rId15" Type="http://schemas.openxmlformats.org/officeDocument/2006/relationships/image" Target="../media/image10.png"/><Relationship Id="rId14" Type="http://schemas.openxmlformats.org/officeDocument/2006/relationships/image" Target="../media/image8.png"/><Relationship Id="rId17" Type="http://schemas.openxmlformats.org/officeDocument/2006/relationships/image" Target="../media/image9.png"/><Relationship Id="rId16"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2.png"/><Relationship Id="rId18" Type="http://schemas.openxmlformats.org/officeDocument/2006/relationships/image" Target="../media/image14.png"/><Relationship Id="rId7" Type="http://schemas.openxmlformats.org/officeDocument/2006/relationships/image" Target="../media/image7.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nvSpPr>
        <p:spPr>
          <a:xfrm>
            <a:off x="6561137" y="2738437"/>
            <a:ext cx="19346862" cy="2452687"/>
          </a:xfrm>
          <a:prstGeom prst="rect">
            <a:avLst/>
          </a:prstGeom>
          <a:noFill/>
          <a:ln>
            <a:noFill/>
          </a:ln>
        </p:spPr>
        <p:txBody>
          <a:bodyPr anchorCtr="0" anchor="t" bIns="49325" lIns="98650" spcFirstLastPara="1" rIns="98650" wrap="square" tIns="49325">
            <a:spAutoFit/>
          </a:bodyPr>
          <a:lstStyle/>
          <a:p>
            <a:pPr indent="0" lvl="0" marL="0" marR="0" rtl="0" algn="ctr">
              <a:lnSpc>
                <a:spcPct val="100000"/>
              </a:lnSpc>
              <a:spcBef>
                <a:spcPts val="0"/>
              </a:spcBef>
              <a:spcAft>
                <a:spcPts val="0"/>
              </a:spcAft>
              <a:buClr>
                <a:srgbClr val="081E3F"/>
              </a:buClr>
              <a:buSzPts val="4800"/>
              <a:buFont typeface="Arial"/>
              <a:buNone/>
            </a:pPr>
            <a:r>
              <a:rPr b="1" i="0" lang="en-US" sz="4800" u="none" cap="none" strike="noStrike">
                <a:solidFill>
                  <a:srgbClr val="081E3F"/>
                </a:solidFill>
                <a:latin typeface="Arial"/>
                <a:ea typeface="Arial"/>
                <a:cs typeface="Arial"/>
                <a:sym typeface="Arial"/>
              </a:rPr>
              <a:t>Keeping Moms &amp; Infants Healthy V3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81E3F"/>
              </a:buClr>
              <a:buSzPts val="3500"/>
              <a:buFont typeface="Arial"/>
              <a:buNone/>
            </a:pPr>
            <a:r>
              <a:rPr b="1" i="0" lang="en-US" sz="3500" u="none" cap="none" strike="noStrike">
                <a:solidFill>
                  <a:srgbClr val="081E3F"/>
                </a:solidFill>
                <a:latin typeface="Arial"/>
                <a:ea typeface="Arial"/>
                <a:cs typeface="Arial"/>
                <a:sym typeface="Arial"/>
              </a:rPr>
              <a:t>Students: Amin Sheikhnia</a:t>
            </a:r>
            <a:endParaRPr b="0" i="0" sz="3500" u="none" cap="none" strike="noStrike">
              <a:solidFill>
                <a:srgbClr val="081E3F"/>
              </a:solidFill>
              <a:latin typeface="Arial"/>
              <a:ea typeface="Arial"/>
              <a:cs typeface="Arial"/>
              <a:sym typeface="Arial"/>
            </a:endParaRPr>
          </a:p>
          <a:p>
            <a:pPr indent="0" lvl="0" marL="0" marR="0" rtl="0" algn="ctr">
              <a:lnSpc>
                <a:spcPct val="100000"/>
              </a:lnSpc>
              <a:spcBef>
                <a:spcPts val="0"/>
              </a:spcBef>
              <a:spcAft>
                <a:spcPts val="0"/>
              </a:spcAft>
              <a:buClr>
                <a:srgbClr val="081E3F"/>
              </a:buClr>
              <a:buSzPts val="3500"/>
              <a:buFont typeface="Arial"/>
              <a:buNone/>
            </a:pPr>
            <a:r>
              <a:rPr b="1" i="0" lang="en-US" sz="3500" u="none" cap="none" strike="noStrike">
                <a:solidFill>
                  <a:srgbClr val="081E3F"/>
                </a:solidFill>
                <a:latin typeface="Arial"/>
                <a:ea typeface="Arial"/>
                <a:cs typeface="Arial"/>
                <a:sym typeface="Arial"/>
              </a:rPr>
              <a:t>Mentor:</a:t>
            </a:r>
            <a:r>
              <a:rPr b="1" i="1" lang="en-US" sz="3500" u="none" cap="none" strike="noStrike">
                <a:solidFill>
                  <a:srgbClr val="081E3F"/>
                </a:solidFill>
                <a:latin typeface="Arial"/>
                <a:ea typeface="Arial"/>
                <a:cs typeface="Arial"/>
                <a:sym typeface="Arial"/>
              </a:rPr>
              <a:t> </a:t>
            </a:r>
            <a:r>
              <a:rPr b="1" i="0" lang="en-US" sz="3500" u="none" cap="none" strike="noStrike">
                <a:solidFill>
                  <a:srgbClr val="161645"/>
                </a:solidFill>
                <a:latin typeface="Arial"/>
                <a:ea typeface="Arial"/>
                <a:cs typeface="Arial"/>
                <a:sym typeface="Arial"/>
              </a:rPr>
              <a:t>Jean Hannan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81E3F"/>
              </a:buClr>
              <a:buSzPts val="3500"/>
              <a:buFont typeface="Arial"/>
              <a:buNone/>
            </a:pPr>
            <a:r>
              <a:rPr b="1" i="0" lang="en-US" sz="3500" u="none" cap="none" strike="noStrike">
                <a:solidFill>
                  <a:srgbClr val="081E3F"/>
                </a:solidFill>
                <a:latin typeface="Arial"/>
                <a:ea typeface="Arial"/>
                <a:cs typeface="Arial"/>
                <a:sym typeface="Arial"/>
              </a:rPr>
              <a:t>Instructor:</a:t>
            </a:r>
            <a:r>
              <a:rPr b="1" i="1" lang="en-US" sz="3500" u="none" cap="none" strike="noStrike">
                <a:solidFill>
                  <a:srgbClr val="081E3F"/>
                </a:solidFill>
                <a:latin typeface="Arial"/>
                <a:ea typeface="Arial"/>
                <a:cs typeface="Arial"/>
                <a:sym typeface="Arial"/>
              </a:rPr>
              <a:t> </a:t>
            </a:r>
            <a:r>
              <a:rPr b="0" i="1" lang="en-US" sz="3500" u="none" cap="none" strike="noStrike">
                <a:solidFill>
                  <a:srgbClr val="081E3F"/>
                </a:solidFill>
                <a:latin typeface="Arial"/>
                <a:ea typeface="Arial"/>
                <a:cs typeface="Arial"/>
                <a:sym typeface="Arial"/>
              </a:rPr>
              <a:t>Dr. Masoud Sadjadi</a:t>
            </a:r>
            <a:r>
              <a:rPr b="0" i="0" lang="en-US" sz="3500" u="none" cap="none" strike="noStrike">
                <a:solidFill>
                  <a:srgbClr val="081E3F"/>
                </a:solidFill>
                <a:latin typeface="Arial"/>
                <a:ea typeface="Arial"/>
                <a:cs typeface="Arial"/>
                <a:sym typeface="Arial"/>
              </a:rPr>
              <a:t>,</a:t>
            </a:r>
            <a:r>
              <a:rPr b="0" i="1" lang="en-US" sz="3500" u="none" cap="none" strike="noStrike">
                <a:solidFill>
                  <a:srgbClr val="081E3F"/>
                </a:solidFill>
                <a:latin typeface="Arial"/>
                <a:ea typeface="Arial"/>
                <a:cs typeface="Arial"/>
                <a:sym typeface="Arial"/>
              </a:rPr>
              <a:t> </a:t>
            </a:r>
            <a:r>
              <a:rPr b="0" i="0" lang="en-US" sz="3500" u="none" cap="none" strike="noStrike">
                <a:solidFill>
                  <a:srgbClr val="081E3F"/>
                </a:solidFill>
                <a:latin typeface="Arial"/>
                <a:ea typeface="Arial"/>
                <a:cs typeface="Arial"/>
                <a:sym typeface="Arial"/>
              </a:rPr>
              <a:t>Florida International University</a:t>
            </a:r>
            <a:endParaRPr b="0" i="0" sz="1400" u="none" cap="none" strike="noStrike">
              <a:solidFill>
                <a:srgbClr val="000000"/>
              </a:solidFill>
              <a:latin typeface="Arial"/>
              <a:ea typeface="Arial"/>
              <a:cs typeface="Arial"/>
              <a:sym typeface="Arial"/>
            </a:endParaRPr>
          </a:p>
        </p:txBody>
      </p:sp>
      <p:sp>
        <p:nvSpPr>
          <p:cNvPr id="90" name="Google Shape;90;p1"/>
          <p:cNvSpPr txBox="1"/>
          <p:nvPr/>
        </p:nvSpPr>
        <p:spPr>
          <a:xfrm>
            <a:off x="1219200" y="42367200"/>
            <a:ext cx="30632401" cy="1022350"/>
          </a:xfrm>
          <a:prstGeom prst="rect">
            <a:avLst/>
          </a:prstGeom>
          <a:noFill/>
          <a:ln>
            <a:noFill/>
          </a:ln>
        </p:spPr>
        <p:txBody>
          <a:bodyPr anchorCtr="0" anchor="t" bIns="49325" lIns="98650" spcFirstLastPara="1" rIns="98650" wrap="square" tIns="49325">
            <a:spAutoFit/>
          </a:bodyPr>
          <a:lstStyle/>
          <a:p>
            <a:pPr indent="-493712" lvl="0" marL="493712" marR="0" rtl="0" algn="ctr">
              <a:lnSpc>
                <a:spcPct val="100000"/>
              </a:lnSpc>
              <a:spcBef>
                <a:spcPts val="0"/>
              </a:spcBef>
              <a:spcAft>
                <a:spcPts val="0"/>
              </a:spcAft>
              <a:buClr>
                <a:schemeClr val="dk1"/>
              </a:buClr>
              <a:buSzPts val="3000"/>
              <a:buFont typeface="Arial"/>
              <a:buNone/>
            </a:pPr>
            <a:r>
              <a:rPr b="0" i="0" lang="en-US" sz="3000" u="none" cap="none" strike="noStrike">
                <a:solidFill>
                  <a:schemeClr val="dk1"/>
                </a:solidFill>
                <a:latin typeface="Arial"/>
                <a:ea typeface="Arial"/>
                <a:cs typeface="Arial"/>
                <a:sym typeface="Arial"/>
              </a:rPr>
              <a:t>The material presented in this poster is based upon the work supported by FIU and the </a:t>
            </a:r>
            <a:r>
              <a:rPr lang="en-US" sz="3000">
                <a:solidFill>
                  <a:schemeClr val="dk1"/>
                </a:solidFill>
              </a:rPr>
              <a:t>Nursing</a:t>
            </a:r>
            <a:r>
              <a:rPr b="0" i="0" lang="en-US" sz="3000" u="none" cap="none" strike="noStrike">
                <a:solidFill>
                  <a:schemeClr val="dk1"/>
                </a:solidFill>
                <a:latin typeface="Arial"/>
                <a:ea typeface="Arial"/>
                <a:cs typeface="Arial"/>
                <a:sym typeface="Arial"/>
              </a:rPr>
              <a:t> Department. I thank </a:t>
            </a:r>
            <a:r>
              <a:rPr lang="en-US" sz="3000">
                <a:solidFill>
                  <a:schemeClr val="dk1"/>
                </a:solidFill>
              </a:rPr>
              <a:t>my teammates</a:t>
            </a:r>
            <a:r>
              <a:rPr b="0" i="0" lang="en-US" sz="3000" u="none" cap="none" strike="noStrike">
                <a:solidFill>
                  <a:schemeClr val="dk1"/>
                </a:solidFill>
                <a:latin typeface="Arial"/>
                <a:ea typeface="Arial"/>
                <a:cs typeface="Arial"/>
                <a:sym typeface="Arial"/>
              </a:rPr>
              <a:t> for assistance, cooperation and mentorship that I received throughout this process.</a:t>
            </a:r>
            <a:endParaRPr b="0" i="0" sz="1400" u="none" cap="none" strike="noStrike">
              <a:solidFill>
                <a:srgbClr val="000000"/>
              </a:solidFill>
              <a:latin typeface="Arial"/>
              <a:ea typeface="Arial"/>
              <a:cs typeface="Arial"/>
              <a:sym typeface="Arial"/>
            </a:endParaRPr>
          </a:p>
        </p:txBody>
      </p:sp>
      <p:sp>
        <p:nvSpPr>
          <p:cNvPr id="91" name="Google Shape;91;p1"/>
          <p:cNvSpPr txBox="1"/>
          <p:nvPr/>
        </p:nvSpPr>
        <p:spPr>
          <a:xfrm>
            <a:off x="914400" y="5567363"/>
            <a:ext cx="31089601" cy="35661601"/>
          </a:xfrm>
          <a:prstGeom prst="rect">
            <a:avLst/>
          </a:prstGeom>
          <a:noFill/>
          <a:ln cap="flat" cmpd="sng" w="63500">
            <a:solidFill>
              <a:srgbClr val="081E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400"/>
              <a:buFont typeface="Arial"/>
              <a:buNone/>
            </a:pPr>
            <a:r>
              <a:rPr b="0" i="0" lang="en-US" sz="8400" u="none" cap="none" strike="noStrike">
                <a:solidFill>
                  <a:schemeClr val="dk1"/>
                </a:solidFill>
                <a:latin typeface="Arial"/>
                <a:ea typeface="Arial"/>
                <a:cs typeface="Arial"/>
                <a:sym typeface="Arial"/>
              </a:rPr>
              <a:t>`</a:t>
            </a:r>
            <a:endParaRPr b="0" i="0" sz="8400" u="none" cap="none" strike="noStrike">
              <a:solidFill>
                <a:schemeClr val="dk1"/>
              </a:solidFill>
              <a:latin typeface="Arial"/>
              <a:ea typeface="Arial"/>
              <a:cs typeface="Arial"/>
              <a:sym typeface="Arial"/>
            </a:endParaRPr>
          </a:p>
        </p:txBody>
      </p:sp>
      <p:sp>
        <p:nvSpPr>
          <p:cNvPr id="92" name="Google Shape;92;p1"/>
          <p:cNvSpPr txBox="1"/>
          <p:nvPr/>
        </p:nvSpPr>
        <p:spPr>
          <a:xfrm>
            <a:off x="4114800" y="5789612"/>
            <a:ext cx="5486400" cy="731837"/>
          </a:xfrm>
          <a:prstGeom prst="rect">
            <a:avLst/>
          </a:prstGeom>
          <a:solidFill>
            <a:schemeClr val="dk1"/>
          </a:solidFill>
          <a:ln>
            <a:noFill/>
          </a:ln>
        </p:spPr>
        <p:txBody>
          <a:bodyPr anchorCtr="0" anchor="t" bIns="49325" lIns="98650" spcFirstLastPara="1" rIns="98650" wrap="square" tIns="49325">
            <a:spAutoFit/>
          </a:bodyPr>
          <a:lstStyle/>
          <a:p>
            <a:pPr indent="0" lvl="0" marL="0" marR="0" rtl="0" algn="ctr">
              <a:lnSpc>
                <a:spcPct val="100000"/>
              </a:lnSpc>
              <a:spcBef>
                <a:spcPts val="0"/>
              </a:spcBef>
              <a:spcAft>
                <a:spcPts val="0"/>
              </a:spcAft>
              <a:buClr>
                <a:srgbClr val="B6862C"/>
              </a:buClr>
              <a:buSzPts val="4100"/>
              <a:buFont typeface="Arial"/>
              <a:buNone/>
            </a:pPr>
            <a:r>
              <a:rPr b="1" i="0" lang="en-US" sz="4100" u="none" cap="none" strike="noStrike">
                <a:solidFill>
                  <a:srgbClr val="B6862C"/>
                </a:solidFill>
                <a:latin typeface="Arial"/>
                <a:ea typeface="Arial"/>
                <a:cs typeface="Arial"/>
                <a:sym typeface="Arial"/>
              </a:rPr>
              <a:t>Problem</a:t>
            </a:r>
            <a:endParaRPr b="0" i="0" sz="1400" u="none" cap="none" strike="noStrike">
              <a:solidFill>
                <a:srgbClr val="000000"/>
              </a:solidFill>
              <a:latin typeface="Arial"/>
              <a:ea typeface="Arial"/>
              <a:cs typeface="Arial"/>
              <a:sym typeface="Arial"/>
            </a:endParaRPr>
          </a:p>
        </p:txBody>
      </p:sp>
      <p:sp>
        <p:nvSpPr>
          <p:cNvPr id="93" name="Google Shape;93;p1"/>
          <p:cNvSpPr txBox="1"/>
          <p:nvPr/>
        </p:nvSpPr>
        <p:spPr>
          <a:xfrm>
            <a:off x="914400" y="42224338"/>
            <a:ext cx="31089600" cy="1371600"/>
          </a:xfrm>
          <a:prstGeom prst="rect">
            <a:avLst/>
          </a:prstGeom>
          <a:noFill/>
          <a:ln cap="flat" cmpd="sng" w="63500">
            <a:solidFill>
              <a:srgbClr val="081E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400"/>
              <a:buFont typeface="Arial"/>
              <a:buNone/>
            </a:pPr>
            <a:r>
              <a:t/>
            </a:r>
            <a:endParaRPr b="0" i="0" sz="8400" u="none" cap="none" strike="noStrike">
              <a:solidFill>
                <a:schemeClr val="dk1"/>
              </a:solidFill>
              <a:latin typeface="Arial"/>
              <a:ea typeface="Arial"/>
              <a:cs typeface="Arial"/>
              <a:sym typeface="Arial"/>
            </a:endParaRPr>
          </a:p>
        </p:txBody>
      </p:sp>
      <p:sp>
        <p:nvSpPr>
          <p:cNvPr id="94" name="Google Shape;94;p1"/>
          <p:cNvSpPr txBox="1"/>
          <p:nvPr/>
        </p:nvSpPr>
        <p:spPr>
          <a:xfrm>
            <a:off x="1192212" y="41605200"/>
            <a:ext cx="4979987" cy="730250"/>
          </a:xfrm>
          <a:prstGeom prst="rect">
            <a:avLst/>
          </a:prstGeom>
          <a:solidFill>
            <a:schemeClr val="dk1"/>
          </a:solidFill>
          <a:ln cap="flat" cmpd="sng" w="12700">
            <a:solidFill>
              <a:srgbClr val="0033CC"/>
            </a:solidFill>
            <a:prstDash val="solid"/>
            <a:miter lim="800000"/>
            <a:headEnd len="sm" w="sm" type="none"/>
            <a:tailEnd len="sm" w="sm" type="none"/>
          </a:ln>
        </p:spPr>
        <p:txBody>
          <a:bodyPr anchorCtr="0" anchor="t" bIns="49325" lIns="98650" spcFirstLastPara="1" rIns="98650" wrap="square" tIns="49325">
            <a:spAutoFit/>
          </a:bodyPr>
          <a:lstStyle/>
          <a:p>
            <a:pPr indent="0" lvl="0" marL="0" marR="0" rtl="0" algn="ctr">
              <a:lnSpc>
                <a:spcPct val="100000"/>
              </a:lnSpc>
              <a:spcBef>
                <a:spcPts val="0"/>
              </a:spcBef>
              <a:spcAft>
                <a:spcPts val="0"/>
              </a:spcAft>
              <a:buClr>
                <a:srgbClr val="B6862C"/>
              </a:buClr>
              <a:buSzPts val="4100"/>
              <a:buFont typeface="Arial"/>
              <a:buNone/>
            </a:pPr>
            <a:r>
              <a:rPr b="1" i="0" lang="en-US" sz="4100" u="none" cap="none" strike="noStrike">
                <a:solidFill>
                  <a:srgbClr val="B6862C"/>
                </a:solidFill>
                <a:latin typeface="Arial"/>
                <a:ea typeface="Arial"/>
                <a:cs typeface="Arial"/>
                <a:sym typeface="Arial"/>
              </a:rPr>
              <a:t>Acknowledgement</a:t>
            </a:r>
            <a:endParaRPr b="0" i="0" sz="1400" u="none" cap="none" strike="noStrike">
              <a:solidFill>
                <a:srgbClr val="000000"/>
              </a:solidFill>
              <a:latin typeface="Arial"/>
              <a:ea typeface="Arial"/>
              <a:cs typeface="Arial"/>
              <a:sym typeface="Arial"/>
            </a:endParaRPr>
          </a:p>
        </p:txBody>
      </p:sp>
      <p:sp>
        <p:nvSpPr>
          <p:cNvPr id="95" name="Google Shape;95;p1"/>
          <p:cNvSpPr txBox="1"/>
          <p:nvPr/>
        </p:nvSpPr>
        <p:spPr>
          <a:xfrm>
            <a:off x="13716000" y="5792787"/>
            <a:ext cx="5486400" cy="731837"/>
          </a:xfrm>
          <a:prstGeom prst="rect">
            <a:avLst/>
          </a:prstGeom>
          <a:solidFill>
            <a:schemeClr val="dk1"/>
          </a:solidFill>
          <a:ln>
            <a:noFill/>
          </a:ln>
        </p:spPr>
        <p:txBody>
          <a:bodyPr anchorCtr="0" anchor="t" bIns="49325" lIns="98650" spcFirstLastPara="1" rIns="98650" wrap="square" tIns="49325">
            <a:spAutoFit/>
          </a:bodyPr>
          <a:lstStyle/>
          <a:p>
            <a:pPr indent="0" lvl="0" marL="0" marR="0" rtl="0" algn="ctr">
              <a:lnSpc>
                <a:spcPct val="100000"/>
              </a:lnSpc>
              <a:spcBef>
                <a:spcPts val="0"/>
              </a:spcBef>
              <a:spcAft>
                <a:spcPts val="0"/>
              </a:spcAft>
              <a:buClr>
                <a:srgbClr val="B6862C"/>
              </a:buClr>
              <a:buSzPts val="4100"/>
              <a:buFont typeface="Arial"/>
              <a:buNone/>
            </a:pPr>
            <a:r>
              <a:rPr b="1" i="0" lang="en-US" sz="4100" u="none" cap="none" strike="noStrike">
                <a:solidFill>
                  <a:srgbClr val="B6862C"/>
                </a:solidFill>
                <a:latin typeface="Arial"/>
                <a:ea typeface="Arial"/>
                <a:cs typeface="Arial"/>
                <a:sym typeface="Arial"/>
              </a:rPr>
              <a:t>Current System</a:t>
            </a:r>
            <a:endParaRPr b="0" i="0" sz="1400" u="none" cap="none" strike="noStrike">
              <a:solidFill>
                <a:srgbClr val="000000"/>
              </a:solidFill>
              <a:latin typeface="Arial"/>
              <a:ea typeface="Arial"/>
              <a:cs typeface="Arial"/>
              <a:sym typeface="Arial"/>
            </a:endParaRPr>
          </a:p>
        </p:txBody>
      </p:sp>
      <p:sp>
        <p:nvSpPr>
          <p:cNvPr id="96" name="Google Shape;96;p1"/>
          <p:cNvSpPr txBox="1"/>
          <p:nvPr/>
        </p:nvSpPr>
        <p:spPr>
          <a:xfrm>
            <a:off x="23317200" y="5792787"/>
            <a:ext cx="5486400" cy="731837"/>
          </a:xfrm>
          <a:prstGeom prst="rect">
            <a:avLst/>
          </a:prstGeom>
          <a:solidFill>
            <a:schemeClr val="dk1"/>
          </a:solidFill>
          <a:ln>
            <a:noFill/>
          </a:ln>
        </p:spPr>
        <p:txBody>
          <a:bodyPr anchorCtr="0" anchor="t" bIns="49325" lIns="98650" spcFirstLastPara="1" rIns="98650" wrap="square" tIns="49325">
            <a:spAutoFit/>
          </a:bodyPr>
          <a:lstStyle/>
          <a:p>
            <a:pPr indent="0" lvl="0" marL="0" marR="0" rtl="0" algn="ctr">
              <a:lnSpc>
                <a:spcPct val="100000"/>
              </a:lnSpc>
              <a:spcBef>
                <a:spcPts val="0"/>
              </a:spcBef>
              <a:spcAft>
                <a:spcPts val="0"/>
              </a:spcAft>
              <a:buClr>
                <a:srgbClr val="B6862C"/>
              </a:buClr>
              <a:buSzPts val="4100"/>
              <a:buFont typeface="Arial"/>
              <a:buNone/>
            </a:pPr>
            <a:r>
              <a:rPr b="1" i="0" lang="en-US" sz="4100" u="none" cap="none" strike="noStrike">
                <a:solidFill>
                  <a:srgbClr val="B6862C"/>
                </a:solidFill>
                <a:latin typeface="Arial"/>
                <a:ea typeface="Arial"/>
                <a:cs typeface="Arial"/>
                <a:sym typeface="Arial"/>
              </a:rPr>
              <a:t>Requirements</a:t>
            </a:r>
            <a:endParaRPr b="0" i="0" sz="1400" u="none" cap="none" strike="noStrike">
              <a:solidFill>
                <a:srgbClr val="000000"/>
              </a:solidFill>
              <a:latin typeface="Arial"/>
              <a:ea typeface="Arial"/>
              <a:cs typeface="Arial"/>
              <a:sym typeface="Arial"/>
            </a:endParaRPr>
          </a:p>
        </p:txBody>
      </p:sp>
      <p:sp>
        <p:nvSpPr>
          <p:cNvPr id="97" name="Google Shape;97;p1"/>
          <p:cNvSpPr txBox="1"/>
          <p:nvPr/>
        </p:nvSpPr>
        <p:spPr>
          <a:xfrm>
            <a:off x="4114800" y="17373600"/>
            <a:ext cx="5486400" cy="731837"/>
          </a:xfrm>
          <a:prstGeom prst="rect">
            <a:avLst/>
          </a:prstGeom>
          <a:solidFill>
            <a:schemeClr val="dk1"/>
          </a:solidFill>
          <a:ln>
            <a:noFill/>
          </a:ln>
        </p:spPr>
        <p:txBody>
          <a:bodyPr anchorCtr="0" anchor="t" bIns="49325" lIns="98650" spcFirstLastPara="1" rIns="98650" wrap="square" tIns="49325">
            <a:spAutoFit/>
          </a:bodyPr>
          <a:lstStyle/>
          <a:p>
            <a:pPr indent="0" lvl="0" marL="0" marR="0" rtl="0" algn="ctr">
              <a:lnSpc>
                <a:spcPct val="100000"/>
              </a:lnSpc>
              <a:spcBef>
                <a:spcPts val="0"/>
              </a:spcBef>
              <a:spcAft>
                <a:spcPts val="0"/>
              </a:spcAft>
              <a:buClr>
                <a:srgbClr val="B6862C"/>
              </a:buClr>
              <a:buSzPts val="4100"/>
              <a:buFont typeface="Arial"/>
              <a:buNone/>
            </a:pPr>
            <a:r>
              <a:rPr b="1" i="0" lang="en-US" sz="4100" u="none" cap="none" strike="noStrike">
                <a:solidFill>
                  <a:srgbClr val="B6862C"/>
                </a:solidFill>
                <a:latin typeface="Arial"/>
                <a:ea typeface="Arial"/>
                <a:cs typeface="Arial"/>
                <a:sym typeface="Arial"/>
              </a:rPr>
              <a:t>System Design</a:t>
            </a:r>
            <a:endParaRPr b="0" i="0" sz="1400" u="none" cap="none" strike="noStrike">
              <a:solidFill>
                <a:srgbClr val="000000"/>
              </a:solidFill>
              <a:latin typeface="Arial"/>
              <a:ea typeface="Arial"/>
              <a:cs typeface="Arial"/>
              <a:sym typeface="Arial"/>
            </a:endParaRPr>
          </a:p>
        </p:txBody>
      </p:sp>
      <p:sp>
        <p:nvSpPr>
          <p:cNvPr id="98" name="Google Shape;98;p1"/>
          <p:cNvSpPr txBox="1"/>
          <p:nvPr/>
        </p:nvSpPr>
        <p:spPr>
          <a:xfrm>
            <a:off x="13716000" y="17373600"/>
            <a:ext cx="5486400" cy="731837"/>
          </a:xfrm>
          <a:prstGeom prst="rect">
            <a:avLst/>
          </a:prstGeom>
          <a:solidFill>
            <a:schemeClr val="dk1"/>
          </a:solidFill>
          <a:ln>
            <a:noFill/>
          </a:ln>
        </p:spPr>
        <p:txBody>
          <a:bodyPr anchorCtr="0" anchor="t" bIns="49325" lIns="98650" spcFirstLastPara="1" rIns="98650" wrap="square" tIns="49325">
            <a:spAutoFit/>
          </a:bodyPr>
          <a:lstStyle/>
          <a:p>
            <a:pPr indent="0" lvl="0" marL="0" marR="0" rtl="0" algn="ctr">
              <a:lnSpc>
                <a:spcPct val="100000"/>
              </a:lnSpc>
              <a:spcBef>
                <a:spcPts val="0"/>
              </a:spcBef>
              <a:spcAft>
                <a:spcPts val="0"/>
              </a:spcAft>
              <a:buClr>
                <a:srgbClr val="B6862C"/>
              </a:buClr>
              <a:buSzPts val="4100"/>
              <a:buFont typeface="Arial"/>
              <a:buNone/>
            </a:pPr>
            <a:r>
              <a:rPr b="1" i="0" lang="en-US" sz="4100" u="none" cap="none" strike="noStrike">
                <a:solidFill>
                  <a:srgbClr val="B6862C"/>
                </a:solidFill>
                <a:latin typeface="Arial"/>
                <a:ea typeface="Arial"/>
                <a:cs typeface="Arial"/>
                <a:sym typeface="Arial"/>
              </a:rPr>
              <a:t>Object Design</a:t>
            </a:r>
            <a:endParaRPr b="0" i="0" sz="1400" u="none" cap="none" strike="noStrike">
              <a:solidFill>
                <a:srgbClr val="000000"/>
              </a:solidFill>
              <a:latin typeface="Arial"/>
              <a:ea typeface="Arial"/>
              <a:cs typeface="Arial"/>
              <a:sym typeface="Arial"/>
            </a:endParaRPr>
          </a:p>
        </p:txBody>
      </p:sp>
      <p:sp>
        <p:nvSpPr>
          <p:cNvPr id="99" name="Google Shape;99;p1"/>
          <p:cNvSpPr txBox="1"/>
          <p:nvPr/>
        </p:nvSpPr>
        <p:spPr>
          <a:xfrm>
            <a:off x="23317200" y="17373600"/>
            <a:ext cx="5486400" cy="731837"/>
          </a:xfrm>
          <a:prstGeom prst="rect">
            <a:avLst/>
          </a:prstGeom>
          <a:solidFill>
            <a:schemeClr val="dk1"/>
          </a:solidFill>
          <a:ln>
            <a:noFill/>
          </a:ln>
        </p:spPr>
        <p:txBody>
          <a:bodyPr anchorCtr="0" anchor="t" bIns="49325" lIns="98650" spcFirstLastPara="1" rIns="98650" wrap="square" tIns="49325">
            <a:spAutoFit/>
          </a:bodyPr>
          <a:lstStyle/>
          <a:p>
            <a:pPr indent="0" lvl="0" marL="0" marR="0" rtl="0" algn="ctr">
              <a:lnSpc>
                <a:spcPct val="100000"/>
              </a:lnSpc>
              <a:spcBef>
                <a:spcPts val="0"/>
              </a:spcBef>
              <a:spcAft>
                <a:spcPts val="0"/>
              </a:spcAft>
              <a:buClr>
                <a:srgbClr val="B6862C"/>
              </a:buClr>
              <a:buSzPts val="4100"/>
              <a:buFont typeface="Arial"/>
              <a:buNone/>
            </a:pPr>
            <a:r>
              <a:rPr b="1" i="0" lang="en-US" sz="4100" u="none" cap="none" strike="noStrike">
                <a:solidFill>
                  <a:srgbClr val="B6862C"/>
                </a:solidFill>
                <a:latin typeface="Arial"/>
                <a:ea typeface="Arial"/>
                <a:cs typeface="Arial"/>
                <a:sym typeface="Arial"/>
              </a:rPr>
              <a:t>Implementation</a:t>
            </a:r>
            <a:endParaRPr b="0" i="0" sz="1400" u="none" cap="none" strike="noStrike">
              <a:solidFill>
                <a:srgbClr val="000000"/>
              </a:solidFill>
              <a:latin typeface="Arial"/>
              <a:ea typeface="Arial"/>
              <a:cs typeface="Arial"/>
              <a:sym typeface="Arial"/>
            </a:endParaRPr>
          </a:p>
        </p:txBody>
      </p:sp>
      <p:sp>
        <p:nvSpPr>
          <p:cNvPr id="100" name="Google Shape;100;p1"/>
          <p:cNvSpPr txBox="1"/>
          <p:nvPr/>
        </p:nvSpPr>
        <p:spPr>
          <a:xfrm>
            <a:off x="4114800" y="29260800"/>
            <a:ext cx="5486400" cy="731837"/>
          </a:xfrm>
          <a:prstGeom prst="rect">
            <a:avLst/>
          </a:prstGeom>
          <a:solidFill>
            <a:schemeClr val="dk1"/>
          </a:solidFill>
          <a:ln>
            <a:noFill/>
          </a:ln>
        </p:spPr>
        <p:txBody>
          <a:bodyPr anchorCtr="0" anchor="t" bIns="49325" lIns="98650" spcFirstLastPara="1" rIns="98650" wrap="square" tIns="49325">
            <a:spAutoFit/>
          </a:bodyPr>
          <a:lstStyle/>
          <a:p>
            <a:pPr indent="0" lvl="0" marL="0" marR="0" rtl="0" algn="ctr">
              <a:lnSpc>
                <a:spcPct val="100000"/>
              </a:lnSpc>
              <a:spcBef>
                <a:spcPts val="0"/>
              </a:spcBef>
              <a:spcAft>
                <a:spcPts val="0"/>
              </a:spcAft>
              <a:buClr>
                <a:srgbClr val="B6862C"/>
              </a:buClr>
              <a:buSzPts val="4100"/>
              <a:buFont typeface="Arial"/>
              <a:buNone/>
            </a:pPr>
            <a:r>
              <a:rPr b="1" i="0" lang="en-US" sz="4100" u="none" cap="none" strike="noStrike">
                <a:solidFill>
                  <a:srgbClr val="B6862C"/>
                </a:solidFill>
                <a:latin typeface="Arial"/>
                <a:ea typeface="Arial"/>
                <a:cs typeface="Arial"/>
                <a:sym typeface="Arial"/>
              </a:rPr>
              <a:t>Verification</a:t>
            </a:r>
            <a:endParaRPr b="0" i="0" sz="1400" u="none" cap="none" strike="noStrike">
              <a:solidFill>
                <a:srgbClr val="000000"/>
              </a:solidFill>
              <a:latin typeface="Arial"/>
              <a:ea typeface="Arial"/>
              <a:cs typeface="Arial"/>
              <a:sym typeface="Arial"/>
            </a:endParaRPr>
          </a:p>
        </p:txBody>
      </p:sp>
      <p:sp>
        <p:nvSpPr>
          <p:cNvPr id="101" name="Google Shape;101;p1"/>
          <p:cNvSpPr txBox="1"/>
          <p:nvPr/>
        </p:nvSpPr>
        <p:spPr>
          <a:xfrm>
            <a:off x="13716000" y="29260800"/>
            <a:ext cx="5486400" cy="731837"/>
          </a:xfrm>
          <a:prstGeom prst="rect">
            <a:avLst/>
          </a:prstGeom>
          <a:solidFill>
            <a:schemeClr val="dk1"/>
          </a:solidFill>
          <a:ln>
            <a:noFill/>
          </a:ln>
        </p:spPr>
        <p:txBody>
          <a:bodyPr anchorCtr="0" anchor="t" bIns="49325" lIns="98650" spcFirstLastPara="1" rIns="98650" wrap="square" tIns="49325">
            <a:spAutoFit/>
          </a:bodyPr>
          <a:lstStyle/>
          <a:p>
            <a:pPr indent="0" lvl="0" marL="0" marR="0" rtl="0" algn="ctr">
              <a:lnSpc>
                <a:spcPct val="100000"/>
              </a:lnSpc>
              <a:spcBef>
                <a:spcPts val="0"/>
              </a:spcBef>
              <a:spcAft>
                <a:spcPts val="0"/>
              </a:spcAft>
              <a:buClr>
                <a:srgbClr val="B6862C"/>
              </a:buClr>
              <a:buSzPts val="4100"/>
              <a:buFont typeface="Arial"/>
              <a:buNone/>
            </a:pPr>
            <a:r>
              <a:rPr b="1" i="0" lang="en-US" sz="4100" u="none" cap="none" strike="noStrike">
                <a:solidFill>
                  <a:srgbClr val="B6862C"/>
                </a:solidFill>
                <a:latin typeface="Arial"/>
                <a:ea typeface="Arial"/>
                <a:cs typeface="Arial"/>
                <a:sym typeface="Arial"/>
              </a:rPr>
              <a:t>Screenshots</a:t>
            </a:r>
            <a:endParaRPr b="0" i="0" sz="1400" u="none" cap="none" strike="noStrike">
              <a:solidFill>
                <a:srgbClr val="000000"/>
              </a:solidFill>
              <a:latin typeface="Arial"/>
              <a:ea typeface="Arial"/>
              <a:cs typeface="Arial"/>
              <a:sym typeface="Arial"/>
            </a:endParaRPr>
          </a:p>
        </p:txBody>
      </p:sp>
      <p:sp>
        <p:nvSpPr>
          <p:cNvPr id="102" name="Google Shape;102;p1"/>
          <p:cNvSpPr txBox="1"/>
          <p:nvPr/>
        </p:nvSpPr>
        <p:spPr>
          <a:xfrm>
            <a:off x="23317200" y="29260800"/>
            <a:ext cx="5486400" cy="731837"/>
          </a:xfrm>
          <a:prstGeom prst="rect">
            <a:avLst/>
          </a:prstGeom>
          <a:solidFill>
            <a:schemeClr val="dk1"/>
          </a:solidFill>
          <a:ln>
            <a:noFill/>
          </a:ln>
        </p:spPr>
        <p:txBody>
          <a:bodyPr anchorCtr="0" anchor="t" bIns="49325" lIns="98650" spcFirstLastPara="1" rIns="98650" wrap="square" tIns="49325">
            <a:spAutoFit/>
          </a:bodyPr>
          <a:lstStyle/>
          <a:p>
            <a:pPr indent="0" lvl="0" marL="0" marR="0" rtl="0" algn="ctr">
              <a:lnSpc>
                <a:spcPct val="100000"/>
              </a:lnSpc>
              <a:spcBef>
                <a:spcPts val="0"/>
              </a:spcBef>
              <a:spcAft>
                <a:spcPts val="0"/>
              </a:spcAft>
              <a:buClr>
                <a:srgbClr val="B6862C"/>
              </a:buClr>
              <a:buSzPts val="4100"/>
              <a:buFont typeface="Arial"/>
              <a:buNone/>
            </a:pPr>
            <a:r>
              <a:rPr b="1" i="0" lang="en-US" sz="4100" u="none" cap="none" strike="noStrike">
                <a:solidFill>
                  <a:srgbClr val="B6862C"/>
                </a:solidFill>
                <a:latin typeface="Arial"/>
                <a:ea typeface="Arial"/>
                <a:cs typeface="Arial"/>
                <a:sym typeface="Arial"/>
              </a:rPr>
              <a:t>Summary</a:t>
            </a:r>
            <a:endParaRPr b="0" i="0" sz="1400" u="none" cap="none" strike="noStrike">
              <a:solidFill>
                <a:srgbClr val="000000"/>
              </a:solidFill>
              <a:latin typeface="Arial"/>
              <a:ea typeface="Arial"/>
              <a:cs typeface="Arial"/>
              <a:sym typeface="Arial"/>
            </a:endParaRPr>
          </a:p>
        </p:txBody>
      </p:sp>
      <p:sp>
        <p:nvSpPr>
          <p:cNvPr id="103" name="Google Shape;103;p1"/>
          <p:cNvSpPr txBox="1"/>
          <p:nvPr/>
        </p:nvSpPr>
        <p:spPr>
          <a:xfrm>
            <a:off x="6561137" y="0"/>
            <a:ext cx="19346862" cy="2278062"/>
          </a:xfrm>
          <a:prstGeom prst="rect">
            <a:avLst/>
          </a:prstGeom>
          <a:solidFill>
            <a:schemeClr val="lt1"/>
          </a:solidFill>
          <a:ln cap="flat" cmpd="sng" w="25400">
            <a:solidFill>
              <a:srgbClr val="FFFFFF"/>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B6862C"/>
              </a:buClr>
              <a:buSzPts val="7000"/>
              <a:buFont typeface="Arial"/>
              <a:buNone/>
            </a:pPr>
            <a:r>
              <a:rPr b="1" i="0" lang="en-US" sz="7000" u="none" cap="none" strike="noStrike">
                <a:solidFill>
                  <a:srgbClr val="B6862C"/>
                </a:solidFill>
                <a:latin typeface="Arial"/>
                <a:ea typeface="Arial"/>
                <a:cs typeface="Arial"/>
                <a:sym typeface="Arial"/>
              </a:rPr>
              <a:t>School of Computing &amp; Information Sciences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B6862C"/>
              </a:buClr>
              <a:buSzPts val="7200"/>
              <a:buFont typeface="Arial"/>
              <a:buNone/>
            </a:pPr>
            <a:r>
              <a:rPr b="0" i="1" lang="en-US" sz="7200" u="none" cap="none" strike="noStrike">
                <a:solidFill>
                  <a:srgbClr val="B6862C"/>
                </a:solidFill>
                <a:latin typeface="Arial"/>
                <a:ea typeface="Arial"/>
                <a:cs typeface="Arial"/>
                <a:sym typeface="Arial"/>
              </a:rPr>
              <a:t>Summer 2020 Senior Design Project</a:t>
            </a:r>
            <a:endParaRPr b="0" i="0" sz="1400" u="none" cap="none" strike="noStrike">
              <a:solidFill>
                <a:srgbClr val="000000"/>
              </a:solidFill>
              <a:latin typeface="Arial"/>
              <a:ea typeface="Arial"/>
              <a:cs typeface="Arial"/>
              <a:sym typeface="Arial"/>
            </a:endParaRPr>
          </a:p>
        </p:txBody>
      </p:sp>
      <p:pic>
        <p:nvPicPr>
          <p:cNvPr id="104" name="Google Shape;104;p1"/>
          <p:cNvPicPr preferRelativeResize="0"/>
          <p:nvPr/>
        </p:nvPicPr>
        <p:blipFill rotWithShape="1">
          <a:blip r:embed="rId3">
            <a:alphaModFix/>
          </a:blip>
          <a:srcRect b="0" l="0" r="0" t="0"/>
          <a:stretch/>
        </p:blipFill>
        <p:spPr>
          <a:xfrm>
            <a:off x="1230312" y="695325"/>
            <a:ext cx="3913187" cy="3876675"/>
          </a:xfrm>
          <a:prstGeom prst="rect">
            <a:avLst/>
          </a:prstGeom>
          <a:noFill/>
          <a:ln>
            <a:noFill/>
          </a:ln>
        </p:spPr>
      </p:pic>
      <p:sp>
        <p:nvSpPr>
          <p:cNvPr id="105" name="Google Shape;105;p1"/>
          <p:cNvSpPr txBox="1"/>
          <p:nvPr/>
        </p:nvSpPr>
        <p:spPr>
          <a:xfrm>
            <a:off x="1997500" y="7180225"/>
            <a:ext cx="9177600" cy="9545100"/>
          </a:xfrm>
          <a:prstGeom prst="rect">
            <a:avLst/>
          </a:prstGeom>
          <a:noFill/>
          <a:ln cap="flat" cmpd="sng" w="63500">
            <a:solidFill>
              <a:srgbClr val="081E3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US" sz="5300" u="none" cap="none" strike="noStrike">
                <a:solidFill>
                  <a:srgbClr val="000000"/>
                </a:solidFill>
                <a:latin typeface="Arial"/>
                <a:ea typeface="Arial"/>
                <a:cs typeface="Arial"/>
                <a:sym typeface="Arial"/>
              </a:rPr>
              <a:t>Mothers of low-income households maybe aware of the dangers of STDs, but do not have the knowledge of the  preventive and post measures necessary to keep themselves safe. These mothers need to have the knowledge to protect themselves from any type of STD they may have come into contact with.</a:t>
            </a:r>
            <a:endParaRPr b="0" i="0" sz="5300" u="none" cap="none" strike="noStrike">
              <a:solidFill>
                <a:srgbClr val="000000"/>
              </a:solidFill>
              <a:latin typeface="Arial"/>
              <a:ea typeface="Arial"/>
              <a:cs typeface="Arial"/>
              <a:sym typeface="Arial"/>
            </a:endParaRPr>
          </a:p>
        </p:txBody>
      </p:sp>
      <p:sp>
        <p:nvSpPr>
          <p:cNvPr id="106" name="Google Shape;106;p1"/>
          <p:cNvSpPr txBox="1"/>
          <p:nvPr/>
        </p:nvSpPr>
        <p:spPr>
          <a:xfrm>
            <a:off x="12740875" y="7180225"/>
            <a:ext cx="8750400" cy="9546600"/>
          </a:xfrm>
          <a:prstGeom prst="rect">
            <a:avLst/>
          </a:prstGeom>
          <a:noFill/>
          <a:ln cap="flat" cmpd="sng" w="63500">
            <a:solidFill>
              <a:srgbClr val="081E3F"/>
            </a:solidFill>
            <a:prstDash val="solid"/>
            <a:miter lim="8000"/>
            <a:headEnd len="sm" w="sm" type="none"/>
            <a:tailEnd len="sm" w="sm" type="none"/>
          </a:ln>
        </p:spPr>
        <p:txBody>
          <a:bodyPr anchorCtr="0" anchor="ctr" bIns="91425" lIns="91425" spcFirstLastPara="1" rIns="91425" wrap="square" tIns="91425">
            <a:noAutofit/>
          </a:bodyPr>
          <a:lstStyle/>
          <a:p>
            <a:pPr indent="-438150" lvl="0" marL="457200" marR="0" rtl="0" algn="l">
              <a:lnSpc>
                <a:spcPct val="100000"/>
              </a:lnSpc>
              <a:spcBef>
                <a:spcPts val="0"/>
              </a:spcBef>
              <a:spcAft>
                <a:spcPts val="0"/>
              </a:spcAft>
              <a:buClr>
                <a:schemeClr val="dk1"/>
              </a:buClr>
              <a:buSzPts val="4500"/>
              <a:buFont typeface="Arial"/>
              <a:buChar char="●"/>
            </a:pPr>
            <a:r>
              <a:rPr b="0" i="0" lang="en-US" sz="4500" u="none" cap="none" strike="noStrike">
                <a:solidFill>
                  <a:schemeClr val="dk1"/>
                </a:solidFill>
                <a:latin typeface="Arial"/>
                <a:ea typeface="Arial"/>
                <a:cs typeface="Arial"/>
                <a:sym typeface="Arial"/>
              </a:rPr>
              <a:t>There was no section within the application that provided information to the mother about how they should protect themselves.</a:t>
            </a:r>
            <a:endParaRPr b="0" i="0" sz="4500" u="none" cap="none" strike="noStrike">
              <a:solidFill>
                <a:schemeClr val="dk1"/>
              </a:solidFill>
              <a:latin typeface="Arial"/>
              <a:ea typeface="Arial"/>
              <a:cs typeface="Arial"/>
              <a:sym typeface="Arial"/>
            </a:endParaRPr>
          </a:p>
          <a:p>
            <a:pPr indent="-438150" lvl="0" marL="457200" marR="0" rtl="0" algn="l">
              <a:lnSpc>
                <a:spcPct val="100000"/>
              </a:lnSpc>
              <a:spcBef>
                <a:spcPts val="0"/>
              </a:spcBef>
              <a:spcAft>
                <a:spcPts val="0"/>
              </a:spcAft>
              <a:buClr>
                <a:schemeClr val="dk1"/>
              </a:buClr>
              <a:buSzPts val="4500"/>
              <a:buFont typeface="Arial"/>
              <a:buChar char="●"/>
            </a:pPr>
            <a:r>
              <a:rPr b="0" i="0" lang="en-US" sz="4500" u="none" cap="none" strike="noStrike">
                <a:solidFill>
                  <a:schemeClr val="dk1"/>
                </a:solidFill>
                <a:latin typeface="Arial"/>
                <a:ea typeface="Arial"/>
                <a:cs typeface="Arial"/>
                <a:sym typeface="Arial"/>
              </a:rPr>
              <a:t>The current system was devoid of information other than the locations of clinics in the area.</a:t>
            </a:r>
            <a:endParaRPr b="0" i="0" sz="4500" u="none" cap="none" strike="noStrike">
              <a:solidFill>
                <a:schemeClr val="dk1"/>
              </a:solidFill>
              <a:latin typeface="Arial"/>
              <a:ea typeface="Arial"/>
              <a:cs typeface="Arial"/>
              <a:sym typeface="Arial"/>
            </a:endParaRPr>
          </a:p>
          <a:p>
            <a:pPr indent="-438150" lvl="0" marL="457200" marR="0" rtl="0" algn="l">
              <a:lnSpc>
                <a:spcPct val="100000"/>
              </a:lnSpc>
              <a:spcBef>
                <a:spcPts val="0"/>
              </a:spcBef>
              <a:spcAft>
                <a:spcPts val="0"/>
              </a:spcAft>
              <a:buClr>
                <a:schemeClr val="dk1"/>
              </a:buClr>
              <a:buSzPts val="4500"/>
              <a:buFont typeface="Arial"/>
              <a:buChar char="●"/>
            </a:pPr>
            <a:r>
              <a:rPr b="0" i="0" lang="en-US" sz="4500" u="none" cap="none" strike="noStrike">
                <a:solidFill>
                  <a:schemeClr val="dk1"/>
                </a:solidFill>
                <a:latin typeface="Arial"/>
                <a:ea typeface="Arial"/>
                <a:cs typeface="Arial"/>
                <a:sym typeface="Arial"/>
              </a:rPr>
              <a:t>Lacked many features that would enrich the users experience while using the application.</a:t>
            </a:r>
            <a:endParaRPr b="0" i="0" sz="4800" u="none" cap="none" strike="noStrike">
              <a:solidFill>
                <a:srgbClr val="000000"/>
              </a:solidFill>
              <a:latin typeface="Arial"/>
              <a:ea typeface="Arial"/>
              <a:cs typeface="Arial"/>
              <a:sym typeface="Arial"/>
            </a:endParaRPr>
          </a:p>
        </p:txBody>
      </p:sp>
      <p:sp>
        <p:nvSpPr>
          <p:cNvPr id="107" name="Google Shape;107;p1"/>
          <p:cNvSpPr txBox="1"/>
          <p:nvPr/>
        </p:nvSpPr>
        <p:spPr>
          <a:xfrm>
            <a:off x="22188550" y="6856325"/>
            <a:ext cx="9177600" cy="9545100"/>
          </a:xfrm>
          <a:prstGeom prst="rect">
            <a:avLst/>
          </a:prstGeom>
          <a:noFill/>
          <a:ln cap="flat" cmpd="sng" w="63500">
            <a:solidFill>
              <a:srgbClr val="081E3F"/>
            </a:solidFill>
            <a:prstDash val="solid"/>
            <a:miter lim="8000"/>
            <a:headEnd len="sm" w="sm" type="none"/>
            <a:tailEnd len="sm" w="sm" type="none"/>
          </a:ln>
        </p:spPr>
        <p:txBody>
          <a:bodyPr anchorCtr="0" anchor="ctr" bIns="91425" lIns="91425" spcFirstLastPara="1" rIns="91425" wrap="square" tIns="91425">
            <a:noAutofit/>
          </a:bodyPr>
          <a:lstStyle/>
          <a:p>
            <a:pPr indent="-438150" lvl="0" marL="457200" marR="0" rtl="0" algn="l">
              <a:lnSpc>
                <a:spcPct val="100000"/>
              </a:lnSpc>
              <a:spcBef>
                <a:spcPts val="0"/>
              </a:spcBef>
              <a:spcAft>
                <a:spcPts val="0"/>
              </a:spcAft>
              <a:buClr>
                <a:schemeClr val="dk1"/>
              </a:buClr>
              <a:buSzPts val="4500"/>
              <a:buFont typeface="Arial"/>
              <a:buChar char="●"/>
            </a:pPr>
            <a:r>
              <a:rPr b="0" i="0" lang="en-US" sz="4500" u="none" cap="none" strike="noStrike">
                <a:solidFill>
                  <a:schemeClr val="dk1"/>
                </a:solidFill>
                <a:latin typeface="Arial"/>
                <a:ea typeface="Arial"/>
                <a:cs typeface="Arial"/>
                <a:sym typeface="Arial"/>
              </a:rPr>
              <a:t>Creating a feature that shows  information about STDs.</a:t>
            </a:r>
            <a:endParaRPr b="0" i="0" sz="4500" u="none" cap="none" strike="noStrike">
              <a:solidFill>
                <a:schemeClr val="dk1"/>
              </a:solidFill>
              <a:latin typeface="Arial"/>
              <a:ea typeface="Arial"/>
              <a:cs typeface="Arial"/>
              <a:sym typeface="Arial"/>
            </a:endParaRPr>
          </a:p>
          <a:p>
            <a:pPr indent="-438150" lvl="0" marL="457200" marR="0" rtl="0" algn="l">
              <a:lnSpc>
                <a:spcPct val="100000"/>
              </a:lnSpc>
              <a:spcBef>
                <a:spcPts val="0"/>
              </a:spcBef>
              <a:spcAft>
                <a:spcPts val="0"/>
              </a:spcAft>
              <a:buClr>
                <a:schemeClr val="dk1"/>
              </a:buClr>
              <a:buSzPts val="4500"/>
              <a:buFont typeface="Arial"/>
              <a:buChar char="●"/>
            </a:pPr>
            <a:r>
              <a:rPr b="0" i="0" lang="en-US" sz="4500" u="none" cap="none" strike="noStrike">
                <a:solidFill>
                  <a:schemeClr val="dk1"/>
                </a:solidFill>
                <a:latin typeface="Arial"/>
                <a:ea typeface="Arial"/>
                <a:cs typeface="Arial"/>
                <a:sym typeface="Arial"/>
              </a:rPr>
              <a:t>Creating a feature that shows information about female condom.</a:t>
            </a:r>
            <a:endParaRPr b="0" i="0" sz="4500" u="none" cap="none" strike="noStrike">
              <a:solidFill>
                <a:schemeClr val="dk1"/>
              </a:solidFill>
              <a:latin typeface="Arial"/>
              <a:ea typeface="Arial"/>
              <a:cs typeface="Arial"/>
              <a:sym typeface="Arial"/>
            </a:endParaRPr>
          </a:p>
          <a:p>
            <a:pPr indent="-438150" lvl="0" marL="457200" marR="0" rtl="0" algn="l">
              <a:lnSpc>
                <a:spcPct val="100000"/>
              </a:lnSpc>
              <a:spcBef>
                <a:spcPts val="0"/>
              </a:spcBef>
              <a:spcAft>
                <a:spcPts val="0"/>
              </a:spcAft>
              <a:buClr>
                <a:schemeClr val="dk1"/>
              </a:buClr>
              <a:buSzPts val="4500"/>
              <a:buFont typeface="Arial"/>
              <a:buChar char="●"/>
            </a:pPr>
            <a:r>
              <a:rPr b="0" i="0" lang="en-US" sz="4500" u="none" cap="none" strike="noStrike">
                <a:solidFill>
                  <a:schemeClr val="dk1"/>
                </a:solidFill>
                <a:latin typeface="Arial"/>
                <a:ea typeface="Arial"/>
                <a:cs typeface="Arial"/>
                <a:sym typeface="Arial"/>
              </a:rPr>
              <a:t>Depiction of the information in a visually appealing way so that the user does not get intimidated by the information shown.</a:t>
            </a:r>
            <a:endParaRPr b="0" i="0" sz="4500" u="none" cap="none" strike="noStrike">
              <a:solidFill>
                <a:schemeClr val="dk1"/>
              </a:solidFill>
              <a:latin typeface="Arial"/>
              <a:ea typeface="Arial"/>
              <a:cs typeface="Arial"/>
              <a:sym typeface="Arial"/>
            </a:endParaRPr>
          </a:p>
          <a:p>
            <a:pPr indent="-438150" lvl="0" marL="457200" marR="0" rtl="0" algn="l">
              <a:lnSpc>
                <a:spcPct val="100000"/>
              </a:lnSpc>
              <a:spcBef>
                <a:spcPts val="0"/>
              </a:spcBef>
              <a:spcAft>
                <a:spcPts val="0"/>
              </a:spcAft>
              <a:buClr>
                <a:schemeClr val="dk1"/>
              </a:buClr>
              <a:buSzPts val="4500"/>
              <a:buFont typeface="Arial"/>
              <a:buChar char="●"/>
            </a:pPr>
            <a:r>
              <a:rPr b="0" i="0" lang="en-US" sz="4500" u="none" cap="none" strike="noStrike">
                <a:solidFill>
                  <a:schemeClr val="dk1"/>
                </a:solidFill>
                <a:latin typeface="Arial"/>
                <a:ea typeface="Arial"/>
                <a:cs typeface="Arial"/>
                <a:sym typeface="Arial"/>
              </a:rPr>
              <a:t>Give the user enough information as not to overwhelm them, but to inform them on said matters.</a:t>
            </a:r>
            <a:endParaRPr b="0" i="0" sz="4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Arial"/>
              <a:ea typeface="Arial"/>
              <a:cs typeface="Arial"/>
              <a:sym typeface="Arial"/>
            </a:endParaRPr>
          </a:p>
        </p:txBody>
      </p:sp>
      <p:sp>
        <p:nvSpPr>
          <p:cNvPr id="108" name="Google Shape;108;p1"/>
          <p:cNvSpPr txBox="1"/>
          <p:nvPr/>
        </p:nvSpPr>
        <p:spPr>
          <a:xfrm>
            <a:off x="1619600" y="18841375"/>
            <a:ext cx="9879600" cy="9889500"/>
          </a:xfrm>
          <a:prstGeom prst="rect">
            <a:avLst/>
          </a:prstGeom>
          <a:noFill/>
          <a:ln cap="flat" cmpd="sng" w="63500">
            <a:solidFill>
              <a:srgbClr val="081E3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US" sz="5600" u="none" cap="none" strike="noStrike">
                <a:solidFill>
                  <a:srgbClr val="000000"/>
                </a:solidFill>
                <a:latin typeface="Arial"/>
                <a:ea typeface="Arial"/>
                <a:cs typeface="Arial"/>
                <a:sym typeface="Arial"/>
              </a:rPr>
              <a:t>A visually appealing mobile application that holds important  information necessary for a mother to have. Giving the mother ample information that is concise and easy to follow, allowing for the mothers to make informed decisions based on the information provided.</a:t>
            </a:r>
            <a:endParaRPr b="0" i="0" sz="5600" u="none" cap="none" strike="noStrike">
              <a:solidFill>
                <a:srgbClr val="000000"/>
              </a:solidFill>
              <a:latin typeface="Arial"/>
              <a:ea typeface="Arial"/>
              <a:cs typeface="Arial"/>
              <a:sym typeface="Arial"/>
            </a:endParaRPr>
          </a:p>
        </p:txBody>
      </p:sp>
      <p:sp>
        <p:nvSpPr>
          <p:cNvPr id="109" name="Google Shape;109;p1"/>
          <p:cNvSpPr txBox="1"/>
          <p:nvPr/>
        </p:nvSpPr>
        <p:spPr>
          <a:xfrm>
            <a:off x="22080575" y="30340525"/>
            <a:ext cx="9177600" cy="10203600"/>
          </a:xfrm>
          <a:prstGeom prst="rect">
            <a:avLst/>
          </a:prstGeom>
          <a:noFill/>
          <a:ln cap="flat" cmpd="sng" w="63500">
            <a:solidFill>
              <a:srgbClr val="081E3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6100" u="none" cap="none" strike="noStrike">
                <a:solidFill>
                  <a:srgbClr val="000000"/>
                </a:solidFill>
                <a:latin typeface="Arial"/>
                <a:ea typeface="Arial"/>
                <a:cs typeface="Arial"/>
                <a:sym typeface="Arial"/>
              </a:rPr>
              <a:t>The information provided will be solely for the benefit of the mother and child. With the information provided to the user, they would be able to make informed choices that are both</a:t>
            </a:r>
            <a:r>
              <a:rPr b="0" i="0" lang="en-US" sz="6100" u="none" cap="none" strike="noStrike">
                <a:solidFill>
                  <a:schemeClr val="dk1"/>
                </a:solidFill>
                <a:latin typeface="Arial"/>
                <a:ea typeface="Arial"/>
                <a:cs typeface="Arial"/>
                <a:sym typeface="Arial"/>
              </a:rPr>
              <a:t> </a:t>
            </a:r>
            <a:r>
              <a:rPr b="0" i="0" lang="en-US" sz="6100" u="none" cap="none" strike="noStrike">
                <a:solidFill>
                  <a:srgbClr val="000000"/>
                </a:solidFill>
                <a:latin typeface="Arial"/>
                <a:ea typeface="Arial"/>
                <a:cs typeface="Arial"/>
                <a:sym typeface="Arial"/>
              </a:rPr>
              <a:t>beneficial to their health and the health of their baby. </a:t>
            </a:r>
            <a:endParaRPr b="0" i="0" sz="6100" u="none" cap="none" strike="noStrike">
              <a:solidFill>
                <a:srgbClr val="000000"/>
              </a:solidFill>
              <a:latin typeface="Arial"/>
              <a:ea typeface="Arial"/>
              <a:cs typeface="Arial"/>
              <a:sym typeface="Arial"/>
            </a:endParaRPr>
          </a:p>
        </p:txBody>
      </p:sp>
      <p:pic>
        <p:nvPicPr>
          <p:cNvPr id="110" name="Google Shape;110;p1"/>
          <p:cNvPicPr preferRelativeResize="0"/>
          <p:nvPr/>
        </p:nvPicPr>
        <p:blipFill rotWithShape="1">
          <a:blip r:embed="rId4">
            <a:alphaModFix/>
          </a:blip>
          <a:srcRect b="0" l="0" r="0" t="0"/>
          <a:stretch/>
        </p:blipFill>
        <p:spPr>
          <a:xfrm>
            <a:off x="23317213" y="18841363"/>
            <a:ext cx="2143125" cy="2143125"/>
          </a:xfrm>
          <a:prstGeom prst="rect">
            <a:avLst/>
          </a:prstGeom>
          <a:noFill/>
          <a:ln>
            <a:noFill/>
          </a:ln>
        </p:spPr>
      </p:pic>
      <p:pic>
        <p:nvPicPr>
          <p:cNvPr id="111" name="Google Shape;111;p1"/>
          <p:cNvPicPr preferRelativeResize="0"/>
          <p:nvPr/>
        </p:nvPicPr>
        <p:blipFill rotWithShape="1">
          <a:blip r:embed="rId5">
            <a:alphaModFix/>
          </a:blip>
          <a:srcRect b="0" l="0" r="0" t="0"/>
          <a:stretch/>
        </p:blipFill>
        <p:spPr>
          <a:xfrm>
            <a:off x="25199881" y="21720455"/>
            <a:ext cx="2938975" cy="2938975"/>
          </a:xfrm>
          <a:prstGeom prst="rect">
            <a:avLst/>
          </a:prstGeom>
          <a:noFill/>
          <a:ln>
            <a:noFill/>
          </a:ln>
        </p:spPr>
      </p:pic>
      <p:pic>
        <p:nvPicPr>
          <p:cNvPr id="112" name="Google Shape;112;p1"/>
          <p:cNvPicPr preferRelativeResize="0"/>
          <p:nvPr/>
        </p:nvPicPr>
        <p:blipFill rotWithShape="1">
          <a:blip r:embed="rId6">
            <a:alphaModFix/>
          </a:blip>
          <a:srcRect b="0" l="0" r="0" t="0"/>
          <a:stretch/>
        </p:blipFill>
        <p:spPr>
          <a:xfrm>
            <a:off x="23081073" y="23989163"/>
            <a:ext cx="2019300" cy="2266950"/>
          </a:xfrm>
          <a:prstGeom prst="rect">
            <a:avLst/>
          </a:prstGeom>
          <a:noFill/>
          <a:ln>
            <a:noFill/>
          </a:ln>
        </p:spPr>
      </p:pic>
      <p:pic>
        <p:nvPicPr>
          <p:cNvPr id="113" name="Google Shape;113;p1"/>
          <p:cNvPicPr preferRelativeResize="0"/>
          <p:nvPr/>
        </p:nvPicPr>
        <p:blipFill rotWithShape="1">
          <a:blip r:embed="rId7">
            <a:alphaModFix/>
          </a:blip>
          <a:srcRect b="0" l="0" r="0" t="0"/>
          <a:stretch/>
        </p:blipFill>
        <p:spPr>
          <a:xfrm>
            <a:off x="27505225" y="24659425"/>
            <a:ext cx="2688125" cy="2688125"/>
          </a:xfrm>
          <a:prstGeom prst="rect">
            <a:avLst/>
          </a:prstGeom>
          <a:noFill/>
          <a:ln>
            <a:noFill/>
          </a:ln>
        </p:spPr>
      </p:pic>
      <p:pic>
        <p:nvPicPr>
          <p:cNvPr descr="A picture containing drawing&#10;&#10;Description automatically generated" id="114" name="Google Shape;114;p1"/>
          <p:cNvPicPr preferRelativeResize="0"/>
          <p:nvPr/>
        </p:nvPicPr>
        <p:blipFill rotWithShape="1">
          <a:blip r:embed="rId8">
            <a:alphaModFix/>
          </a:blip>
          <a:srcRect b="0" l="0" r="0" t="0"/>
          <a:stretch/>
        </p:blipFill>
        <p:spPr>
          <a:xfrm>
            <a:off x="26331838" y="19077588"/>
            <a:ext cx="2143125" cy="2143125"/>
          </a:xfrm>
          <a:prstGeom prst="rect">
            <a:avLst/>
          </a:prstGeom>
          <a:noFill/>
          <a:ln>
            <a:noFill/>
          </a:ln>
        </p:spPr>
      </p:pic>
      <p:pic>
        <p:nvPicPr>
          <p:cNvPr id="115" name="Google Shape;115;p1"/>
          <p:cNvPicPr preferRelativeResize="0"/>
          <p:nvPr/>
        </p:nvPicPr>
        <p:blipFill rotWithShape="1">
          <a:blip r:embed="rId9">
            <a:alphaModFix/>
          </a:blip>
          <a:srcRect b="0" l="0" r="0" t="0"/>
          <a:stretch/>
        </p:blipFill>
        <p:spPr>
          <a:xfrm>
            <a:off x="28803588" y="21432913"/>
            <a:ext cx="2143125" cy="2143125"/>
          </a:xfrm>
          <a:prstGeom prst="rect">
            <a:avLst/>
          </a:prstGeom>
          <a:noFill/>
          <a:ln>
            <a:noFill/>
          </a:ln>
        </p:spPr>
      </p:pic>
      <p:graphicFrame>
        <p:nvGraphicFramePr>
          <p:cNvPr id="116" name="Google Shape;116;p1"/>
          <p:cNvGraphicFramePr/>
          <p:nvPr/>
        </p:nvGraphicFramePr>
        <p:xfrm>
          <a:off x="1160088" y="31170838"/>
          <a:ext cx="3000000" cy="3000000"/>
        </p:xfrm>
        <a:graphic>
          <a:graphicData uri="http://schemas.openxmlformats.org/drawingml/2006/table">
            <a:tbl>
              <a:tblPr>
                <a:noFill/>
                <a:tableStyleId>{3CA3B9DD-FDD5-4E8F-B4F1-206D61F46947}</a:tableStyleId>
              </a:tblPr>
              <a:tblGrid>
                <a:gridCol w="1624950"/>
                <a:gridCol w="3984200"/>
              </a:tblGrid>
              <a:tr h="858825">
                <a:tc>
                  <a:txBody>
                    <a:bodyPr/>
                    <a:lstStyle/>
                    <a:p>
                      <a:pPr indent="0" lvl="0" marL="76200" marR="0" rtl="0" algn="ctr">
                        <a:lnSpc>
                          <a:spcPct val="100000"/>
                        </a:lnSpc>
                        <a:spcBef>
                          <a:spcPts val="0"/>
                        </a:spcBef>
                        <a:spcAft>
                          <a:spcPts val="0"/>
                        </a:spcAft>
                        <a:buClr>
                          <a:srgbClr val="FFFFFF"/>
                        </a:buClr>
                        <a:buSzPts val="2400"/>
                        <a:buFont typeface="Times New Roman"/>
                        <a:buNone/>
                      </a:pPr>
                      <a:r>
                        <a:rPr b="1" i="0" lang="en-US" sz="2400" u="none" cap="none" strike="noStrike">
                          <a:solidFill>
                            <a:srgbClr val="FFFFFF"/>
                          </a:solidFill>
                          <a:latin typeface="Times New Roman"/>
                          <a:ea typeface="Times New Roman"/>
                          <a:cs typeface="Times New Roman"/>
                          <a:sym typeface="Times New Roman"/>
                        </a:rPr>
                        <a:t>Case ID</a:t>
                      </a:r>
                      <a:endParaRPr sz="1400" u="none" cap="none" strike="noStrike"/>
                    </a:p>
                  </a:txBody>
                  <a:tcPr marT="63500" marB="63500" marR="63500" marL="63500">
                    <a:lnB cap="flat" cmpd="sng" w="28450">
                      <a:solidFill>
                        <a:srgbClr val="7F7F7F"/>
                      </a:solidFill>
                      <a:prstDash val="solid"/>
                      <a:round/>
                      <a:headEnd len="sm" w="sm" type="none"/>
                      <a:tailEnd len="sm" w="sm" type="none"/>
                    </a:lnB>
                    <a:solidFill>
                      <a:srgbClr val="081E3E"/>
                    </a:solidFill>
                  </a:tcPr>
                </a:tc>
                <a:tc>
                  <a:txBody>
                    <a:bodyPr/>
                    <a:lstStyle/>
                    <a:p>
                      <a:pPr indent="0" lvl="0" marL="0" marR="0" rtl="0" algn="ctr">
                        <a:lnSpc>
                          <a:spcPct val="100000"/>
                        </a:lnSpc>
                        <a:spcBef>
                          <a:spcPts val="0"/>
                        </a:spcBef>
                        <a:spcAft>
                          <a:spcPts val="0"/>
                        </a:spcAft>
                        <a:buClr>
                          <a:srgbClr val="000000"/>
                        </a:buClr>
                        <a:buSzPts val="2800"/>
                        <a:buFont typeface="Arial"/>
                        <a:buNone/>
                      </a:pPr>
                      <a:r>
                        <a:rPr b="1" lang="en-US" sz="2800" u="none" cap="none" strike="noStrike"/>
                        <a:t>STD</a:t>
                      </a:r>
                      <a:endParaRPr sz="1400" u="none" cap="none" strike="noStrike"/>
                    </a:p>
                  </a:txBody>
                  <a:tcPr marT="63500" marB="63500" marR="63500" marL="63500">
                    <a:lnB cap="flat" cmpd="sng" w="28450">
                      <a:solidFill>
                        <a:srgbClr val="7F7F7F"/>
                      </a:solidFill>
                      <a:prstDash val="solid"/>
                      <a:round/>
                      <a:headEnd len="sm" w="sm" type="none"/>
                      <a:tailEnd len="sm" w="sm" type="none"/>
                    </a:lnB>
                    <a:solidFill>
                      <a:srgbClr val="EBEFF2"/>
                    </a:solidFill>
                  </a:tcPr>
                </a:tc>
              </a:tr>
              <a:tr h="1773225">
                <a:tc>
                  <a:txBody>
                    <a:bodyPr/>
                    <a:lstStyle/>
                    <a:p>
                      <a:pPr indent="0" lvl="0" marL="76200" marR="0" rtl="0" algn="ctr">
                        <a:lnSpc>
                          <a:spcPct val="100000"/>
                        </a:lnSpc>
                        <a:spcBef>
                          <a:spcPts val="0"/>
                        </a:spcBef>
                        <a:spcAft>
                          <a:spcPts val="0"/>
                        </a:spcAft>
                        <a:buClr>
                          <a:srgbClr val="FFFFFF"/>
                        </a:buClr>
                        <a:buSzPts val="2400"/>
                        <a:buFont typeface="Times New Roman"/>
                        <a:buNone/>
                      </a:pPr>
                      <a:r>
                        <a:rPr b="1" i="0" lang="en-US" sz="2400" u="none" cap="none" strike="noStrike">
                          <a:solidFill>
                            <a:srgbClr val="FFFFFF"/>
                          </a:solidFill>
                          <a:latin typeface="Times New Roman"/>
                          <a:ea typeface="Times New Roman"/>
                          <a:cs typeface="Times New Roman"/>
                          <a:sym typeface="Times New Roman"/>
                        </a:rPr>
                        <a:t>Purpose</a:t>
                      </a:r>
                      <a:endParaRPr sz="1400" u="none" cap="none" strike="noStrike"/>
                    </a:p>
                  </a:txBody>
                  <a:tcPr marT="63500" marB="63500" marR="63500" marL="63500">
                    <a:lnT cap="flat" cmpd="sng" w="28450">
                      <a:solidFill>
                        <a:srgbClr val="7F7F7F"/>
                      </a:solidFill>
                      <a:prstDash val="solid"/>
                      <a:round/>
                      <a:headEnd len="sm" w="sm" type="none"/>
                      <a:tailEnd len="sm" w="sm" type="none"/>
                    </a:lnT>
                    <a:lnB cap="flat" cmpd="sng" w="28450">
                      <a:solidFill>
                        <a:srgbClr val="7F7F7F"/>
                      </a:solidFill>
                      <a:prstDash val="solid"/>
                      <a:round/>
                      <a:headEnd len="sm" w="sm" type="none"/>
                      <a:tailEnd len="sm" w="sm" type="none"/>
                    </a:lnB>
                    <a:solidFill>
                      <a:srgbClr val="081E3E"/>
                    </a:solidFill>
                  </a:tcPr>
                </a:tc>
                <a:tc>
                  <a:txBody>
                    <a:bodyPr/>
                    <a:lstStyle/>
                    <a:p>
                      <a:pPr indent="0" lvl="0" marL="76200" marR="0" rtl="0" algn="ctr">
                        <a:lnSpc>
                          <a:spcPct val="100000"/>
                        </a:lnSpc>
                        <a:spcBef>
                          <a:spcPts val="0"/>
                        </a:spcBef>
                        <a:spcAft>
                          <a:spcPts val="0"/>
                        </a:spcAft>
                        <a:buClr>
                          <a:srgbClr val="000000"/>
                        </a:buClr>
                        <a:buSzPts val="2700"/>
                        <a:buFont typeface="Corbel"/>
                        <a:buNone/>
                      </a:pPr>
                      <a:r>
                        <a:rPr b="1" i="0" lang="en-US" sz="2700" u="none" cap="none" strike="noStrike">
                          <a:solidFill>
                            <a:srgbClr val="000000"/>
                          </a:solidFill>
                          <a:latin typeface="Corbel"/>
                          <a:ea typeface="Corbel"/>
                          <a:cs typeface="Corbel"/>
                          <a:sym typeface="Corbel"/>
                        </a:rPr>
                        <a:t>T</a:t>
                      </a:r>
                      <a:r>
                        <a:rPr b="1" lang="en-US" sz="2700" u="none" cap="none" strike="noStrike">
                          <a:latin typeface="Corbel"/>
                          <a:ea typeface="Corbel"/>
                          <a:cs typeface="Corbel"/>
                          <a:sym typeface="Corbel"/>
                        </a:rPr>
                        <a:t>o add information about STDs.</a:t>
                      </a:r>
                      <a:endParaRPr sz="1400" u="none" cap="none" strike="noStrike"/>
                    </a:p>
                  </a:txBody>
                  <a:tcPr marT="63500" marB="63500" marR="63500" marL="63500">
                    <a:lnT cap="flat" cmpd="sng" w="28450">
                      <a:solidFill>
                        <a:srgbClr val="7F7F7F"/>
                      </a:solidFill>
                      <a:prstDash val="solid"/>
                      <a:round/>
                      <a:headEnd len="sm" w="sm" type="none"/>
                      <a:tailEnd len="sm" w="sm" type="none"/>
                    </a:lnT>
                    <a:lnB cap="flat" cmpd="sng" w="28450">
                      <a:solidFill>
                        <a:srgbClr val="7F7F7F"/>
                      </a:solidFill>
                      <a:prstDash val="solid"/>
                      <a:round/>
                      <a:headEnd len="sm" w="sm" type="none"/>
                      <a:tailEnd len="sm" w="sm" type="none"/>
                    </a:lnB>
                    <a:solidFill>
                      <a:srgbClr val="EBEFF2"/>
                    </a:solidFill>
                  </a:tcPr>
                </a:tc>
              </a:tr>
              <a:tr h="2184400">
                <a:tc>
                  <a:txBody>
                    <a:bodyPr/>
                    <a:lstStyle/>
                    <a:p>
                      <a:pPr indent="0" lvl="0" marL="76200" marR="0" rtl="0" algn="ctr">
                        <a:lnSpc>
                          <a:spcPct val="100000"/>
                        </a:lnSpc>
                        <a:spcBef>
                          <a:spcPts val="0"/>
                        </a:spcBef>
                        <a:spcAft>
                          <a:spcPts val="0"/>
                        </a:spcAft>
                        <a:buClr>
                          <a:srgbClr val="FFFFFF"/>
                        </a:buClr>
                        <a:buSzPts val="2400"/>
                        <a:buFont typeface="Times New Roman"/>
                        <a:buNone/>
                      </a:pPr>
                      <a:r>
                        <a:rPr b="1" i="0" lang="en-US" sz="2400" u="none" cap="none" strike="noStrike">
                          <a:solidFill>
                            <a:srgbClr val="FFFFFF"/>
                          </a:solidFill>
                          <a:latin typeface="Times New Roman"/>
                          <a:ea typeface="Times New Roman"/>
                          <a:cs typeface="Times New Roman"/>
                          <a:sym typeface="Times New Roman"/>
                        </a:rPr>
                        <a:t>Preconditions</a:t>
                      </a:r>
                      <a:endParaRPr sz="1400" u="none" cap="none" strike="noStrike"/>
                    </a:p>
                  </a:txBody>
                  <a:tcPr marT="63500" marB="63500" marR="63500" marL="63500">
                    <a:lnT cap="flat" cmpd="sng" w="28450">
                      <a:solidFill>
                        <a:srgbClr val="7F7F7F"/>
                      </a:solidFill>
                      <a:prstDash val="solid"/>
                      <a:round/>
                      <a:headEnd len="sm" w="sm" type="none"/>
                      <a:tailEnd len="sm" w="sm" type="none"/>
                    </a:lnT>
                    <a:lnB cap="flat" cmpd="sng" w="28450">
                      <a:solidFill>
                        <a:srgbClr val="7F7F7F"/>
                      </a:solidFill>
                      <a:prstDash val="solid"/>
                      <a:round/>
                      <a:headEnd len="sm" w="sm" type="none"/>
                      <a:tailEnd len="sm" w="sm" type="none"/>
                    </a:lnB>
                    <a:solidFill>
                      <a:srgbClr val="081E3E"/>
                    </a:solidFill>
                  </a:tcPr>
                </a:tc>
                <a:tc>
                  <a:txBody>
                    <a:bodyPr/>
                    <a:lstStyle/>
                    <a:p>
                      <a:pPr indent="0" lvl="0" marL="76200" marR="0" rtl="0" algn="ctr">
                        <a:lnSpc>
                          <a:spcPct val="100000"/>
                        </a:lnSpc>
                        <a:spcBef>
                          <a:spcPts val="0"/>
                        </a:spcBef>
                        <a:spcAft>
                          <a:spcPts val="0"/>
                        </a:spcAft>
                        <a:buClr>
                          <a:srgbClr val="000000"/>
                        </a:buClr>
                        <a:buSzPts val="2700"/>
                        <a:buFont typeface="Times New Roman"/>
                        <a:buNone/>
                      </a:pPr>
                      <a:r>
                        <a:rPr b="1" lang="en-US" sz="2700" u="none" cap="none" strike="noStrike">
                          <a:latin typeface="Times New Roman"/>
                          <a:ea typeface="Times New Roman"/>
                          <a:cs typeface="Times New Roman"/>
                          <a:sym typeface="Times New Roman"/>
                        </a:rPr>
                        <a:t>The user desires the knowledge regarding STDs.</a:t>
                      </a:r>
                      <a:endParaRPr sz="1400" u="none" cap="none" strike="noStrike"/>
                    </a:p>
                  </a:txBody>
                  <a:tcPr marT="63500" marB="63500" marR="63500" marL="63500">
                    <a:lnT cap="flat" cmpd="sng" w="28450">
                      <a:solidFill>
                        <a:srgbClr val="7F7F7F"/>
                      </a:solidFill>
                      <a:prstDash val="solid"/>
                      <a:round/>
                      <a:headEnd len="sm" w="sm" type="none"/>
                      <a:tailEnd len="sm" w="sm" type="none"/>
                    </a:lnT>
                    <a:lnB cap="flat" cmpd="sng" w="28450">
                      <a:solidFill>
                        <a:srgbClr val="7F7F7F"/>
                      </a:solidFill>
                      <a:prstDash val="solid"/>
                      <a:round/>
                      <a:headEnd len="sm" w="sm" type="none"/>
                      <a:tailEnd len="sm" w="sm" type="none"/>
                    </a:lnB>
                    <a:solidFill>
                      <a:srgbClr val="EBEFF2"/>
                    </a:solidFill>
                  </a:tcPr>
                </a:tc>
              </a:tr>
              <a:tr h="1997075">
                <a:tc>
                  <a:txBody>
                    <a:bodyPr/>
                    <a:lstStyle/>
                    <a:p>
                      <a:pPr indent="0" lvl="0" marL="76200" marR="0" rtl="0" algn="ctr">
                        <a:lnSpc>
                          <a:spcPct val="100000"/>
                        </a:lnSpc>
                        <a:spcBef>
                          <a:spcPts val="0"/>
                        </a:spcBef>
                        <a:spcAft>
                          <a:spcPts val="0"/>
                        </a:spcAft>
                        <a:buClr>
                          <a:srgbClr val="FFFFFF"/>
                        </a:buClr>
                        <a:buSzPts val="2400"/>
                        <a:buFont typeface="Times New Roman"/>
                        <a:buNone/>
                      </a:pPr>
                      <a:r>
                        <a:rPr b="1" i="0" lang="en-US" sz="2400" u="none" cap="none" strike="noStrike">
                          <a:solidFill>
                            <a:srgbClr val="FFFFFF"/>
                          </a:solidFill>
                          <a:latin typeface="Times New Roman"/>
                          <a:ea typeface="Times New Roman"/>
                          <a:cs typeface="Times New Roman"/>
                          <a:sym typeface="Times New Roman"/>
                        </a:rPr>
                        <a:t>Expected results</a:t>
                      </a:r>
                      <a:endParaRPr sz="1400" u="none" cap="none" strike="noStrike"/>
                    </a:p>
                  </a:txBody>
                  <a:tcPr marT="63500" marB="63500" marR="63500" marL="63500">
                    <a:lnT cap="flat" cmpd="sng" w="28450">
                      <a:solidFill>
                        <a:srgbClr val="7F7F7F"/>
                      </a:solidFill>
                      <a:prstDash val="solid"/>
                      <a:round/>
                      <a:headEnd len="sm" w="sm" type="none"/>
                      <a:tailEnd len="sm" w="sm" type="none"/>
                    </a:lnT>
                    <a:solidFill>
                      <a:srgbClr val="081E3E"/>
                    </a:solidFill>
                  </a:tcPr>
                </a:tc>
                <a:tc>
                  <a:txBody>
                    <a:bodyPr/>
                    <a:lstStyle/>
                    <a:p>
                      <a:pPr indent="0" lvl="0" marL="76200" marR="0" rtl="0" algn="ctr">
                        <a:lnSpc>
                          <a:spcPct val="100000"/>
                        </a:lnSpc>
                        <a:spcBef>
                          <a:spcPts val="0"/>
                        </a:spcBef>
                        <a:spcAft>
                          <a:spcPts val="0"/>
                        </a:spcAft>
                        <a:buClr>
                          <a:srgbClr val="000000"/>
                        </a:buClr>
                        <a:buSzPts val="2700"/>
                        <a:buFont typeface="Times New Roman"/>
                        <a:buNone/>
                      </a:pPr>
                      <a:r>
                        <a:rPr b="1" lang="en-US" sz="2700" u="none" cap="none" strike="noStrike">
                          <a:latin typeface="Times New Roman"/>
                          <a:ea typeface="Times New Roman"/>
                          <a:cs typeface="Times New Roman"/>
                          <a:sym typeface="Times New Roman"/>
                        </a:rPr>
                        <a:t>The user is able to see information about STDs.</a:t>
                      </a:r>
                      <a:endParaRPr sz="1400" u="none" cap="none" strike="noStrike"/>
                    </a:p>
                  </a:txBody>
                  <a:tcPr marT="63500" marB="63500" marR="63500" marL="63500">
                    <a:lnT cap="flat" cmpd="sng" w="28450">
                      <a:solidFill>
                        <a:srgbClr val="7F7F7F"/>
                      </a:solidFill>
                      <a:prstDash val="solid"/>
                      <a:round/>
                      <a:headEnd len="sm" w="sm" type="none"/>
                      <a:tailEnd len="sm" w="sm" type="none"/>
                    </a:lnT>
                    <a:solidFill>
                      <a:srgbClr val="EBEFF2"/>
                    </a:solidFill>
                  </a:tcPr>
                </a:tc>
              </a:tr>
            </a:tbl>
          </a:graphicData>
        </a:graphic>
      </p:graphicFrame>
      <p:pic>
        <p:nvPicPr>
          <p:cNvPr id="117" name="Google Shape;117;p1"/>
          <p:cNvPicPr preferRelativeResize="0"/>
          <p:nvPr/>
        </p:nvPicPr>
        <p:blipFill rotWithShape="1">
          <a:blip r:embed="rId10">
            <a:alphaModFix/>
          </a:blip>
          <a:srcRect b="0" l="0" r="0" t="0"/>
          <a:stretch/>
        </p:blipFill>
        <p:spPr>
          <a:xfrm>
            <a:off x="19202395" y="35987288"/>
            <a:ext cx="2019299" cy="4372449"/>
          </a:xfrm>
          <a:prstGeom prst="rect">
            <a:avLst/>
          </a:prstGeom>
          <a:noFill/>
          <a:ln>
            <a:noFill/>
          </a:ln>
        </p:spPr>
      </p:pic>
      <p:pic>
        <p:nvPicPr>
          <p:cNvPr id="118" name="Google Shape;118;p1"/>
          <p:cNvPicPr preferRelativeResize="0"/>
          <p:nvPr/>
        </p:nvPicPr>
        <p:blipFill rotWithShape="1">
          <a:blip r:embed="rId11">
            <a:alphaModFix/>
          </a:blip>
          <a:srcRect b="0" l="0" r="0" t="0"/>
          <a:stretch/>
        </p:blipFill>
        <p:spPr>
          <a:xfrm>
            <a:off x="17037448" y="35987300"/>
            <a:ext cx="2019299" cy="4372425"/>
          </a:xfrm>
          <a:prstGeom prst="rect">
            <a:avLst/>
          </a:prstGeom>
          <a:noFill/>
          <a:ln>
            <a:noFill/>
          </a:ln>
        </p:spPr>
      </p:pic>
      <p:pic>
        <p:nvPicPr>
          <p:cNvPr id="119" name="Google Shape;119;p1"/>
          <p:cNvPicPr preferRelativeResize="0"/>
          <p:nvPr/>
        </p:nvPicPr>
        <p:blipFill rotWithShape="1">
          <a:blip r:embed="rId12">
            <a:alphaModFix/>
          </a:blip>
          <a:srcRect b="0" l="0" r="0" t="0"/>
          <a:stretch/>
        </p:blipFill>
        <p:spPr>
          <a:xfrm>
            <a:off x="14872497" y="35987281"/>
            <a:ext cx="2019299" cy="4372462"/>
          </a:xfrm>
          <a:prstGeom prst="rect">
            <a:avLst/>
          </a:prstGeom>
          <a:noFill/>
          <a:ln>
            <a:noFill/>
          </a:ln>
        </p:spPr>
      </p:pic>
      <p:pic>
        <p:nvPicPr>
          <p:cNvPr id="120" name="Google Shape;120;p1"/>
          <p:cNvPicPr preferRelativeResize="0"/>
          <p:nvPr/>
        </p:nvPicPr>
        <p:blipFill rotWithShape="1">
          <a:blip r:embed="rId13">
            <a:alphaModFix/>
          </a:blip>
          <a:srcRect b="0" l="0" r="0" t="0"/>
          <a:stretch/>
        </p:blipFill>
        <p:spPr>
          <a:xfrm>
            <a:off x="12709771" y="35987288"/>
            <a:ext cx="2019299" cy="4372437"/>
          </a:xfrm>
          <a:prstGeom prst="rect">
            <a:avLst/>
          </a:prstGeom>
          <a:noFill/>
          <a:ln>
            <a:noFill/>
          </a:ln>
        </p:spPr>
      </p:pic>
      <p:pic>
        <p:nvPicPr>
          <p:cNvPr id="121" name="Google Shape;121;p1"/>
          <p:cNvPicPr preferRelativeResize="0"/>
          <p:nvPr/>
        </p:nvPicPr>
        <p:blipFill rotWithShape="1">
          <a:blip r:embed="rId14">
            <a:alphaModFix/>
          </a:blip>
          <a:srcRect b="0" l="0" r="0" t="0"/>
          <a:stretch/>
        </p:blipFill>
        <p:spPr>
          <a:xfrm>
            <a:off x="19202398" y="30981603"/>
            <a:ext cx="2019299" cy="4372456"/>
          </a:xfrm>
          <a:prstGeom prst="rect">
            <a:avLst/>
          </a:prstGeom>
          <a:noFill/>
          <a:ln>
            <a:noFill/>
          </a:ln>
        </p:spPr>
      </p:pic>
      <p:pic>
        <p:nvPicPr>
          <p:cNvPr id="122" name="Google Shape;122;p1"/>
          <p:cNvPicPr preferRelativeResize="0"/>
          <p:nvPr/>
        </p:nvPicPr>
        <p:blipFill rotWithShape="1">
          <a:blip r:embed="rId15">
            <a:alphaModFix/>
          </a:blip>
          <a:srcRect b="0" l="0" r="0" t="0"/>
          <a:stretch/>
        </p:blipFill>
        <p:spPr>
          <a:xfrm>
            <a:off x="17066120" y="30981628"/>
            <a:ext cx="2019299" cy="4372449"/>
          </a:xfrm>
          <a:prstGeom prst="rect">
            <a:avLst/>
          </a:prstGeom>
          <a:noFill/>
          <a:ln>
            <a:noFill/>
          </a:ln>
        </p:spPr>
      </p:pic>
      <p:pic>
        <p:nvPicPr>
          <p:cNvPr id="123" name="Google Shape;123;p1"/>
          <p:cNvPicPr preferRelativeResize="0"/>
          <p:nvPr/>
        </p:nvPicPr>
        <p:blipFill rotWithShape="1">
          <a:blip r:embed="rId16">
            <a:alphaModFix/>
          </a:blip>
          <a:srcRect b="0" l="0" r="0" t="0"/>
          <a:stretch/>
        </p:blipFill>
        <p:spPr>
          <a:xfrm>
            <a:off x="14929841" y="30973403"/>
            <a:ext cx="2019299" cy="4372456"/>
          </a:xfrm>
          <a:prstGeom prst="rect">
            <a:avLst/>
          </a:prstGeom>
          <a:noFill/>
          <a:ln>
            <a:noFill/>
          </a:ln>
        </p:spPr>
      </p:pic>
      <p:pic>
        <p:nvPicPr>
          <p:cNvPr id="124" name="Google Shape;124;p1"/>
          <p:cNvPicPr preferRelativeResize="0"/>
          <p:nvPr/>
        </p:nvPicPr>
        <p:blipFill rotWithShape="1">
          <a:blip r:embed="rId17">
            <a:alphaModFix/>
          </a:blip>
          <a:srcRect b="0" l="0" r="0" t="0"/>
          <a:stretch/>
        </p:blipFill>
        <p:spPr>
          <a:xfrm>
            <a:off x="12700509" y="30973438"/>
            <a:ext cx="2019299" cy="4372456"/>
          </a:xfrm>
          <a:prstGeom prst="rect">
            <a:avLst/>
          </a:prstGeom>
          <a:noFill/>
          <a:ln>
            <a:noFill/>
          </a:ln>
        </p:spPr>
      </p:pic>
      <p:pic>
        <p:nvPicPr>
          <p:cNvPr id="125" name="Google Shape;125;p1"/>
          <p:cNvPicPr preferRelativeResize="0"/>
          <p:nvPr/>
        </p:nvPicPr>
        <p:blipFill rotWithShape="1">
          <a:blip r:embed="rId18">
            <a:alphaModFix/>
          </a:blip>
          <a:srcRect b="0" l="0" r="0" t="0"/>
          <a:stretch/>
        </p:blipFill>
        <p:spPr>
          <a:xfrm>
            <a:off x="12176275" y="19010150"/>
            <a:ext cx="10012276" cy="9038674"/>
          </a:xfrm>
          <a:prstGeom prst="rect">
            <a:avLst/>
          </a:prstGeom>
          <a:noFill/>
          <a:ln>
            <a:noFill/>
          </a:ln>
        </p:spPr>
      </p:pic>
      <p:graphicFrame>
        <p:nvGraphicFramePr>
          <p:cNvPr id="126" name="Google Shape;126;p1"/>
          <p:cNvGraphicFramePr/>
          <p:nvPr/>
        </p:nvGraphicFramePr>
        <p:xfrm>
          <a:off x="7038988" y="31170838"/>
          <a:ext cx="3000000" cy="3000000"/>
        </p:xfrm>
        <a:graphic>
          <a:graphicData uri="http://schemas.openxmlformats.org/drawingml/2006/table">
            <a:tbl>
              <a:tblPr>
                <a:noFill/>
                <a:tableStyleId>{3CA3B9DD-FDD5-4E8F-B4F1-206D61F46947}</a:tableStyleId>
              </a:tblPr>
              <a:tblGrid>
                <a:gridCol w="1415275"/>
                <a:gridCol w="3985750"/>
              </a:tblGrid>
              <a:tr h="858825">
                <a:tc>
                  <a:txBody>
                    <a:bodyPr/>
                    <a:lstStyle/>
                    <a:p>
                      <a:pPr indent="0" lvl="0" marL="76200" marR="0" rtl="0" algn="ctr">
                        <a:lnSpc>
                          <a:spcPct val="100000"/>
                        </a:lnSpc>
                        <a:spcBef>
                          <a:spcPts val="0"/>
                        </a:spcBef>
                        <a:spcAft>
                          <a:spcPts val="0"/>
                        </a:spcAft>
                        <a:buClr>
                          <a:srgbClr val="FFFFFF"/>
                        </a:buClr>
                        <a:buSzPts val="2400"/>
                        <a:buFont typeface="Times New Roman"/>
                        <a:buNone/>
                      </a:pPr>
                      <a:r>
                        <a:rPr b="1" i="0" lang="en-US" sz="2400" u="none" cap="none" strike="noStrike">
                          <a:solidFill>
                            <a:srgbClr val="FFFFFF"/>
                          </a:solidFill>
                          <a:latin typeface="Times New Roman"/>
                          <a:ea typeface="Times New Roman"/>
                          <a:cs typeface="Times New Roman"/>
                          <a:sym typeface="Times New Roman"/>
                        </a:rPr>
                        <a:t>Case ID</a:t>
                      </a:r>
                      <a:endParaRPr sz="1400" u="none" cap="none" strike="noStrike"/>
                    </a:p>
                  </a:txBody>
                  <a:tcPr marT="63500" marB="63500" marR="63500" marL="63500">
                    <a:lnB cap="flat" cmpd="sng" w="28450">
                      <a:solidFill>
                        <a:srgbClr val="7F7F7F"/>
                      </a:solidFill>
                      <a:prstDash val="solid"/>
                      <a:round/>
                      <a:headEnd len="sm" w="sm" type="none"/>
                      <a:tailEnd len="sm" w="sm" type="none"/>
                    </a:lnB>
                    <a:solidFill>
                      <a:srgbClr val="081E3E"/>
                    </a:solidFill>
                  </a:tcPr>
                </a:tc>
                <a:tc>
                  <a:txBody>
                    <a:bodyPr/>
                    <a:lstStyle/>
                    <a:p>
                      <a:pPr indent="0" lvl="0" marL="0" marR="0" rtl="0" algn="ctr">
                        <a:lnSpc>
                          <a:spcPct val="100000"/>
                        </a:lnSpc>
                        <a:spcBef>
                          <a:spcPts val="0"/>
                        </a:spcBef>
                        <a:spcAft>
                          <a:spcPts val="0"/>
                        </a:spcAft>
                        <a:buClr>
                          <a:srgbClr val="000000"/>
                        </a:buClr>
                        <a:buSzPts val="2800"/>
                        <a:buFont typeface="Arial"/>
                        <a:buNone/>
                      </a:pPr>
                      <a:r>
                        <a:rPr b="1" lang="en-US" sz="2800" u="none" cap="none" strike="noStrike"/>
                        <a:t>Female Condom</a:t>
                      </a:r>
                      <a:endParaRPr sz="1400" u="none" cap="none" strike="noStrike"/>
                    </a:p>
                  </a:txBody>
                  <a:tcPr marT="63500" marB="63500" marR="63500" marL="63500">
                    <a:lnB cap="flat" cmpd="sng" w="28450">
                      <a:solidFill>
                        <a:srgbClr val="7F7F7F"/>
                      </a:solidFill>
                      <a:prstDash val="solid"/>
                      <a:round/>
                      <a:headEnd len="sm" w="sm" type="none"/>
                      <a:tailEnd len="sm" w="sm" type="none"/>
                    </a:lnB>
                    <a:solidFill>
                      <a:srgbClr val="EBEFF2"/>
                    </a:solidFill>
                  </a:tcPr>
                </a:tc>
              </a:tr>
              <a:tr h="1773225">
                <a:tc>
                  <a:txBody>
                    <a:bodyPr/>
                    <a:lstStyle/>
                    <a:p>
                      <a:pPr indent="0" lvl="0" marL="76200" marR="0" rtl="0" algn="ctr">
                        <a:lnSpc>
                          <a:spcPct val="100000"/>
                        </a:lnSpc>
                        <a:spcBef>
                          <a:spcPts val="0"/>
                        </a:spcBef>
                        <a:spcAft>
                          <a:spcPts val="0"/>
                        </a:spcAft>
                        <a:buClr>
                          <a:srgbClr val="FFFFFF"/>
                        </a:buClr>
                        <a:buSzPts val="2400"/>
                        <a:buFont typeface="Times New Roman"/>
                        <a:buNone/>
                      </a:pPr>
                      <a:r>
                        <a:rPr b="1" i="0" lang="en-US" sz="2400" u="none" cap="none" strike="noStrike">
                          <a:solidFill>
                            <a:srgbClr val="FFFFFF"/>
                          </a:solidFill>
                          <a:latin typeface="Times New Roman"/>
                          <a:ea typeface="Times New Roman"/>
                          <a:cs typeface="Times New Roman"/>
                          <a:sym typeface="Times New Roman"/>
                        </a:rPr>
                        <a:t>Purpose</a:t>
                      </a:r>
                      <a:endParaRPr sz="1400" u="none" cap="none" strike="noStrike"/>
                    </a:p>
                  </a:txBody>
                  <a:tcPr marT="63500" marB="63500" marR="63500" marL="63500">
                    <a:lnT cap="flat" cmpd="sng" w="28450">
                      <a:solidFill>
                        <a:srgbClr val="7F7F7F"/>
                      </a:solidFill>
                      <a:prstDash val="solid"/>
                      <a:round/>
                      <a:headEnd len="sm" w="sm" type="none"/>
                      <a:tailEnd len="sm" w="sm" type="none"/>
                    </a:lnT>
                    <a:lnB cap="flat" cmpd="sng" w="28450">
                      <a:solidFill>
                        <a:srgbClr val="7F7F7F"/>
                      </a:solidFill>
                      <a:prstDash val="solid"/>
                      <a:round/>
                      <a:headEnd len="sm" w="sm" type="none"/>
                      <a:tailEnd len="sm" w="sm" type="none"/>
                    </a:lnB>
                    <a:solidFill>
                      <a:srgbClr val="081E3E"/>
                    </a:solidFill>
                  </a:tcPr>
                </a:tc>
                <a:tc>
                  <a:txBody>
                    <a:bodyPr/>
                    <a:lstStyle/>
                    <a:p>
                      <a:pPr indent="0" lvl="0" marL="76200" marR="0" rtl="0" algn="ctr">
                        <a:lnSpc>
                          <a:spcPct val="100000"/>
                        </a:lnSpc>
                        <a:spcBef>
                          <a:spcPts val="0"/>
                        </a:spcBef>
                        <a:spcAft>
                          <a:spcPts val="0"/>
                        </a:spcAft>
                        <a:buClr>
                          <a:srgbClr val="000000"/>
                        </a:buClr>
                        <a:buSzPts val="2700"/>
                        <a:buFont typeface="Corbel"/>
                        <a:buNone/>
                      </a:pPr>
                      <a:r>
                        <a:rPr b="1" lang="en-US" sz="2700" u="none" cap="none" strike="noStrike">
                          <a:latin typeface="Corbel"/>
                          <a:ea typeface="Corbel"/>
                          <a:cs typeface="Corbel"/>
                          <a:sym typeface="Corbel"/>
                        </a:rPr>
                        <a:t>To add information about the female condom.</a:t>
                      </a:r>
                      <a:endParaRPr sz="1400" u="none" cap="none" strike="noStrike"/>
                    </a:p>
                  </a:txBody>
                  <a:tcPr marT="63500" marB="63500" marR="63500" marL="63500">
                    <a:lnT cap="flat" cmpd="sng" w="28450">
                      <a:solidFill>
                        <a:srgbClr val="7F7F7F"/>
                      </a:solidFill>
                      <a:prstDash val="solid"/>
                      <a:round/>
                      <a:headEnd len="sm" w="sm" type="none"/>
                      <a:tailEnd len="sm" w="sm" type="none"/>
                    </a:lnT>
                    <a:lnB cap="flat" cmpd="sng" w="28450">
                      <a:solidFill>
                        <a:srgbClr val="7F7F7F"/>
                      </a:solidFill>
                      <a:prstDash val="solid"/>
                      <a:round/>
                      <a:headEnd len="sm" w="sm" type="none"/>
                      <a:tailEnd len="sm" w="sm" type="none"/>
                    </a:lnB>
                    <a:solidFill>
                      <a:srgbClr val="EBEFF2"/>
                    </a:solidFill>
                  </a:tcPr>
                </a:tc>
              </a:tr>
              <a:tr h="2184400">
                <a:tc>
                  <a:txBody>
                    <a:bodyPr/>
                    <a:lstStyle/>
                    <a:p>
                      <a:pPr indent="0" lvl="0" marL="76200" marR="0" rtl="0" algn="ctr">
                        <a:lnSpc>
                          <a:spcPct val="100000"/>
                        </a:lnSpc>
                        <a:spcBef>
                          <a:spcPts val="0"/>
                        </a:spcBef>
                        <a:spcAft>
                          <a:spcPts val="0"/>
                        </a:spcAft>
                        <a:buClr>
                          <a:srgbClr val="FFFFFF"/>
                        </a:buClr>
                        <a:buSzPts val="2400"/>
                        <a:buFont typeface="Times New Roman"/>
                        <a:buNone/>
                      </a:pPr>
                      <a:r>
                        <a:rPr b="1" i="0" lang="en-US" sz="2400" u="none" cap="none" strike="noStrike">
                          <a:solidFill>
                            <a:srgbClr val="FFFFFF"/>
                          </a:solidFill>
                          <a:latin typeface="Times New Roman"/>
                          <a:ea typeface="Times New Roman"/>
                          <a:cs typeface="Times New Roman"/>
                          <a:sym typeface="Times New Roman"/>
                        </a:rPr>
                        <a:t>Preconditions</a:t>
                      </a:r>
                      <a:endParaRPr sz="1400" u="none" cap="none" strike="noStrike"/>
                    </a:p>
                  </a:txBody>
                  <a:tcPr marT="63500" marB="63500" marR="63500" marL="63500">
                    <a:lnT cap="flat" cmpd="sng" w="28450">
                      <a:solidFill>
                        <a:srgbClr val="7F7F7F"/>
                      </a:solidFill>
                      <a:prstDash val="solid"/>
                      <a:round/>
                      <a:headEnd len="sm" w="sm" type="none"/>
                      <a:tailEnd len="sm" w="sm" type="none"/>
                    </a:lnT>
                    <a:lnB cap="flat" cmpd="sng" w="28450">
                      <a:solidFill>
                        <a:srgbClr val="7F7F7F"/>
                      </a:solidFill>
                      <a:prstDash val="solid"/>
                      <a:round/>
                      <a:headEnd len="sm" w="sm" type="none"/>
                      <a:tailEnd len="sm" w="sm" type="none"/>
                    </a:lnB>
                    <a:solidFill>
                      <a:srgbClr val="081E3E"/>
                    </a:solidFill>
                  </a:tcPr>
                </a:tc>
                <a:tc>
                  <a:txBody>
                    <a:bodyPr/>
                    <a:lstStyle/>
                    <a:p>
                      <a:pPr indent="0" lvl="0" marL="76200" marR="0" rtl="0" algn="ctr">
                        <a:lnSpc>
                          <a:spcPct val="100000"/>
                        </a:lnSpc>
                        <a:spcBef>
                          <a:spcPts val="0"/>
                        </a:spcBef>
                        <a:spcAft>
                          <a:spcPts val="0"/>
                        </a:spcAft>
                        <a:buClr>
                          <a:schemeClr val="dk1"/>
                        </a:buClr>
                        <a:buSzPts val="2700"/>
                        <a:buFont typeface="Times New Roman"/>
                        <a:buNone/>
                      </a:pPr>
                      <a:r>
                        <a:rPr b="1" lang="en-US" sz="2700" u="none" cap="none" strike="noStrike">
                          <a:solidFill>
                            <a:schemeClr val="dk1"/>
                          </a:solidFill>
                          <a:latin typeface="Times New Roman"/>
                          <a:ea typeface="Times New Roman"/>
                          <a:cs typeface="Times New Roman"/>
                          <a:sym typeface="Times New Roman"/>
                        </a:rPr>
                        <a:t>The user desires the knowledge regarding female condoms.</a:t>
                      </a:r>
                      <a:endParaRPr sz="1400" u="none" cap="none" strike="noStrike"/>
                    </a:p>
                  </a:txBody>
                  <a:tcPr marT="63500" marB="63500" marR="63500" marL="63500">
                    <a:lnT cap="flat" cmpd="sng" w="28450">
                      <a:solidFill>
                        <a:srgbClr val="7F7F7F"/>
                      </a:solidFill>
                      <a:prstDash val="solid"/>
                      <a:round/>
                      <a:headEnd len="sm" w="sm" type="none"/>
                      <a:tailEnd len="sm" w="sm" type="none"/>
                    </a:lnT>
                    <a:lnB cap="flat" cmpd="sng" w="28450">
                      <a:solidFill>
                        <a:srgbClr val="7F7F7F"/>
                      </a:solidFill>
                      <a:prstDash val="solid"/>
                      <a:round/>
                      <a:headEnd len="sm" w="sm" type="none"/>
                      <a:tailEnd len="sm" w="sm" type="none"/>
                    </a:lnB>
                    <a:solidFill>
                      <a:srgbClr val="EBEFF2"/>
                    </a:solidFill>
                  </a:tcPr>
                </a:tc>
              </a:tr>
              <a:tr h="1997075">
                <a:tc>
                  <a:txBody>
                    <a:bodyPr/>
                    <a:lstStyle/>
                    <a:p>
                      <a:pPr indent="0" lvl="0" marL="76200" marR="0" rtl="0" algn="ctr">
                        <a:lnSpc>
                          <a:spcPct val="100000"/>
                        </a:lnSpc>
                        <a:spcBef>
                          <a:spcPts val="0"/>
                        </a:spcBef>
                        <a:spcAft>
                          <a:spcPts val="0"/>
                        </a:spcAft>
                        <a:buClr>
                          <a:srgbClr val="FFFFFF"/>
                        </a:buClr>
                        <a:buSzPts val="2400"/>
                        <a:buFont typeface="Times New Roman"/>
                        <a:buNone/>
                      </a:pPr>
                      <a:r>
                        <a:rPr b="1" i="0" lang="en-US" sz="2400" u="none" cap="none" strike="noStrike">
                          <a:solidFill>
                            <a:srgbClr val="FFFFFF"/>
                          </a:solidFill>
                          <a:latin typeface="Times New Roman"/>
                          <a:ea typeface="Times New Roman"/>
                          <a:cs typeface="Times New Roman"/>
                          <a:sym typeface="Times New Roman"/>
                        </a:rPr>
                        <a:t>Expected results</a:t>
                      </a:r>
                      <a:endParaRPr sz="1400" u="none" cap="none" strike="noStrike"/>
                    </a:p>
                  </a:txBody>
                  <a:tcPr marT="63500" marB="63500" marR="63500" marL="63500">
                    <a:lnT cap="flat" cmpd="sng" w="28450">
                      <a:solidFill>
                        <a:srgbClr val="7F7F7F"/>
                      </a:solidFill>
                      <a:prstDash val="solid"/>
                      <a:round/>
                      <a:headEnd len="sm" w="sm" type="none"/>
                      <a:tailEnd len="sm" w="sm" type="none"/>
                    </a:lnT>
                    <a:solidFill>
                      <a:srgbClr val="081E3E"/>
                    </a:solidFill>
                  </a:tcPr>
                </a:tc>
                <a:tc>
                  <a:txBody>
                    <a:bodyPr/>
                    <a:lstStyle/>
                    <a:p>
                      <a:pPr indent="0" lvl="0" marL="76200" marR="0" rtl="0" algn="ctr">
                        <a:lnSpc>
                          <a:spcPct val="100000"/>
                        </a:lnSpc>
                        <a:spcBef>
                          <a:spcPts val="0"/>
                        </a:spcBef>
                        <a:spcAft>
                          <a:spcPts val="0"/>
                        </a:spcAft>
                        <a:buClr>
                          <a:srgbClr val="000000"/>
                        </a:buClr>
                        <a:buSzPts val="2700"/>
                        <a:buFont typeface="Times New Roman"/>
                        <a:buNone/>
                      </a:pPr>
                      <a:r>
                        <a:rPr b="1" lang="en-US" sz="2700" u="none" cap="none" strike="noStrike">
                          <a:latin typeface="Times New Roman"/>
                          <a:ea typeface="Times New Roman"/>
                          <a:cs typeface="Times New Roman"/>
                          <a:sym typeface="Times New Roman"/>
                        </a:rPr>
                        <a:t>The user is able to see information about the female condom.</a:t>
                      </a:r>
                      <a:endParaRPr sz="1400" u="none" cap="none" strike="noStrike"/>
                    </a:p>
                  </a:txBody>
                  <a:tcPr marT="63500" marB="63500" marR="63500" marL="63500">
                    <a:lnT cap="flat" cmpd="sng" w="28450">
                      <a:solidFill>
                        <a:srgbClr val="7F7F7F"/>
                      </a:solidFill>
                      <a:prstDash val="solid"/>
                      <a:round/>
                      <a:headEnd len="sm" w="sm" type="none"/>
                      <a:tailEnd len="sm" w="sm" type="none"/>
                    </a:lnT>
                    <a:solidFill>
                      <a:srgbClr val="EBEFF2"/>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2012-11-19T15:27:41Z</dcterms:created>
  <dc:creator>Me</dc:creator>
</cp:coreProperties>
</file>