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000000"/>
          </p15:clr>
        </p15:guide>
        <p15:guide id="2" pos="10368">
          <p15:clr>
            <a:srgbClr val="000000"/>
          </p15:clr>
        </p15:guide>
      </p15:sldGuideLst>
    </p:ext>
    <p:ext uri="http://customooxmlschemas.google.com/">
      <go:slidesCustomData xmlns:go="http://customooxmlschemas.google.com/" r:id="rId7" roundtripDataSignature="AMtx7mi0qS3f/DFhZJlIAMDinFF5uFTN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824"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400"/>
              <a:buFont typeface="Arial"/>
              <a:buNone/>
            </a:pPr>
            <a:fld id="{00000000-1234-1234-1234-123412341234}" type="slidenum">
              <a:rPr b="0" i="0" lang="en-US" sz="8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2"/>
          <p:cNvSpPr txBox="1"/>
          <p:nvPr>
            <p:ph type="title"/>
          </p:nvPr>
        </p:nvSpPr>
        <p:spPr>
          <a:xfrm>
            <a:off x="1646237" y="1757362"/>
            <a:ext cx="29627512" cy="7315200"/>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2"/>
          <p:cNvSpPr txBox="1"/>
          <p:nvPr>
            <p:ph idx="1" type="body"/>
          </p:nvPr>
        </p:nvSpPr>
        <p:spPr>
          <a:xfrm>
            <a:off x="1646237" y="10242550"/>
            <a:ext cx="29627512" cy="28963938"/>
          </a:xfrm>
          <a:prstGeom prst="rect">
            <a:avLst/>
          </a:prstGeom>
          <a:noFill/>
          <a:ln>
            <a:noFill/>
          </a:ln>
        </p:spPr>
        <p:txBody>
          <a:bodyPr anchorCtr="0" anchor="t" bIns="214225" lIns="428450" spcFirstLastPara="1" rIns="428450" wrap="square" tIns="2142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3"/>
          <p:cNvSpPr txBox="1"/>
          <p:nvPr>
            <p:ph type="ctrTitle"/>
          </p:nvPr>
        </p:nvSpPr>
        <p:spPr>
          <a:xfrm>
            <a:off x="2469358" y="13635320"/>
            <a:ext cx="27979686" cy="9408459"/>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3"/>
          <p:cNvSpPr txBox="1"/>
          <p:nvPr>
            <p:ph idx="1" type="subTitle"/>
          </p:nvPr>
        </p:nvSpPr>
        <p:spPr>
          <a:xfrm>
            <a:off x="4937523" y="24872580"/>
            <a:ext cx="23043355" cy="11214847"/>
          </a:xfrm>
          <a:prstGeom prst="rect">
            <a:avLst/>
          </a:prstGeom>
          <a:noFill/>
          <a:ln>
            <a:noFill/>
          </a:ln>
        </p:spPr>
        <p:txBody>
          <a:bodyPr anchorCtr="0" anchor="t" bIns="214225" lIns="428450" spcFirstLastPara="1" rIns="428450" wrap="square" tIns="214225">
            <a:noAutofit/>
          </a:bodyPr>
          <a:lstStyle>
            <a:lvl1pPr lvl="0" algn="ctr">
              <a:lnSpc>
                <a:spcPct val="100000"/>
              </a:lnSpc>
              <a:spcBef>
                <a:spcPts val="3000"/>
              </a:spcBef>
              <a:spcAft>
                <a:spcPts val="0"/>
              </a:spcAft>
              <a:buClr>
                <a:schemeClr val="dk1"/>
              </a:buClr>
              <a:buSzPts val="15000"/>
              <a:buFont typeface="Arial"/>
              <a:buNone/>
              <a:defRPr/>
            </a:lvl1pPr>
            <a:lvl2pPr lvl="1" algn="ctr">
              <a:lnSpc>
                <a:spcPct val="100000"/>
              </a:lnSpc>
              <a:spcBef>
                <a:spcPts val="2620"/>
              </a:spcBef>
              <a:spcAft>
                <a:spcPts val="0"/>
              </a:spcAft>
              <a:buClr>
                <a:schemeClr val="dk1"/>
              </a:buClr>
              <a:buSzPts val="13100"/>
              <a:buFont typeface="Arial"/>
              <a:buNone/>
              <a:defRPr/>
            </a:lvl2pPr>
            <a:lvl3pPr lvl="2" algn="ctr">
              <a:lnSpc>
                <a:spcPct val="100000"/>
              </a:lnSpc>
              <a:spcBef>
                <a:spcPts val="2240"/>
              </a:spcBef>
              <a:spcAft>
                <a:spcPts val="0"/>
              </a:spcAft>
              <a:buClr>
                <a:schemeClr val="dk1"/>
              </a:buClr>
              <a:buSzPts val="11200"/>
              <a:buFont typeface="Arial"/>
              <a:buNone/>
              <a:defRPr/>
            </a:lvl3pPr>
            <a:lvl4pPr lvl="3" algn="ctr">
              <a:lnSpc>
                <a:spcPct val="100000"/>
              </a:lnSpc>
              <a:spcBef>
                <a:spcPts val="1880"/>
              </a:spcBef>
              <a:spcAft>
                <a:spcPts val="0"/>
              </a:spcAft>
              <a:buClr>
                <a:schemeClr val="dk1"/>
              </a:buClr>
              <a:buSzPts val="9400"/>
              <a:buFont typeface="Arial"/>
              <a:buNone/>
              <a:defRPr/>
            </a:lvl4pPr>
            <a:lvl5pPr lvl="4" algn="ctr">
              <a:lnSpc>
                <a:spcPct val="100000"/>
              </a:lnSpc>
              <a:spcBef>
                <a:spcPts val="1880"/>
              </a:spcBef>
              <a:spcAft>
                <a:spcPts val="0"/>
              </a:spcAft>
              <a:buClr>
                <a:schemeClr val="dk1"/>
              </a:buClr>
              <a:buSzPts val="9400"/>
              <a:buFont typeface="Arial"/>
              <a:buNone/>
              <a:defRPr/>
            </a:lvl5pPr>
            <a:lvl6pPr lvl="5" algn="ctr">
              <a:lnSpc>
                <a:spcPct val="100000"/>
              </a:lnSpc>
              <a:spcBef>
                <a:spcPts val="1880"/>
              </a:spcBef>
              <a:spcAft>
                <a:spcPts val="0"/>
              </a:spcAft>
              <a:buClr>
                <a:schemeClr val="dk1"/>
              </a:buClr>
              <a:buSzPts val="9400"/>
              <a:buFont typeface="Arial"/>
              <a:buNone/>
              <a:defRPr/>
            </a:lvl6pPr>
            <a:lvl7pPr lvl="6" algn="ctr">
              <a:lnSpc>
                <a:spcPct val="100000"/>
              </a:lnSpc>
              <a:spcBef>
                <a:spcPts val="1880"/>
              </a:spcBef>
              <a:spcAft>
                <a:spcPts val="0"/>
              </a:spcAft>
              <a:buClr>
                <a:schemeClr val="dk1"/>
              </a:buClr>
              <a:buSzPts val="9400"/>
              <a:buFont typeface="Arial"/>
              <a:buNone/>
              <a:defRPr/>
            </a:lvl7pPr>
            <a:lvl8pPr lvl="7" algn="ctr">
              <a:lnSpc>
                <a:spcPct val="100000"/>
              </a:lnSpc>
              <a:spcBef>
                <a:spcPts val="1880"/>
              </a:spcBef>
              <a:spcAft>
                <a:spcPts val="0"/>
              </a:spcAft>
              <a:buClr>
                <a:schemeClr val="dk1"/>
              </a:buClr>
              <a:buSzPts val="9400"/>
              <a:buFont typeface="Arial"/>
              <a:buNone/>
              <a:defRPr/>
            </a:lvl8pPr>
            <a:lvl9pPr lvl="8" algn="ctr">
              <a:lnSpc>
                <a:spcPct val="100000"/>
              </a:lnSpc>
              <a:spcBef>
                <a:spcPts val="1880"/>
              </a:spcBef>
              <a:spcAft>
                <a:spcPts val="0"/>
              </a:spcAft>
              <a:buClr>
                <a:schemeClr val="dk1"/>
              </a:buClr>
              <a:buSzPts val="9400"/>
              <a:buFont typeface="Arial"/>
              <a:buNone/>
              <a:defRPr/>
            </a:lvl9pPr>
          </a:lstStyle>
          <a:p/>
        </p:txBody>
      </p:sp>
      <p:sp>
        <p:nvSpPr>
          <p:cNvPr id="81" name="Google Shape;81;p13"/>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4"/>
          <p:cNvSpPr txBox="1"/>
          <p:nvPr>
            <p:ph type="title"/>
          </p:nvPr>
        </p:nvSpPr>
        <p:spPr>
          <a:xfrm rot="5400000">
            <a:off x="8844488" y="16778674"/>
            <a:ext cx="37450058" cy="7406878"/>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4"/>
          <p:cNvSpPr txBox="1"/>
          <p:nvPr>
            <p:ph idx="1" type="body"/>
          </p:nvPr>
        </p:nvSpPr>
        <p:spPr>
          <a:xfrm rot="5400000">
            <a:off x="-6026415" y="9428946"/>
            <a:ext cx="37450058" cy="22106335"/>
          </a:xfrm>
          <a:prstGeom prst="rect">
            <a:avLst/>
          </a:prstGeom>
          <a:noFill/>
          <a:ln>
            <a:noFill/>
          </a:ln>
        </p:spPr>
        <p:txBody>
          <a:bodyPr anchorCtr="0" anchor="t" bIns="214225" lIns="428450" spcFirstLastPara="1" rIns="428450" wrap="square" tIns="2142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4"/>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5"/>
          <p:cNvSpPr txBox="1"/>
          <p:nvPr>
            <p:ph type="title"/>
          </p:nvPr>
        </p:nvSpPr>
        <p:spPr>
          <a:xfrm>
            <a:off x="1646237" y="1757362"/>
            <a:ext cx="29627512" cy="7315200"/>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5"/>
          <p:cNvSpPr txBox="1"/>
          <p:nvPr>
            <p:ph idx="1" type="body"/>
          </p:nvPr>
        </p:nvSpPr>
        <p:spPr>
          <a:xfrm rot="5400000">
            <a:off x="1978025" y="9910763"/>
            <a:ext cx="28963938" cy="29627512"/>
          </a:xfrm>
          <a:prstGeom prst="rect">
            <a:avLst/>
          </a:prstGeom>
          <a:noFill/>
          <a:ln>
            <a:noFill/>
          </a:ln>
        </p:spPr>
        <p:txBody>
          <a:bodyPr anchorCtr="0" anchor="t" bIns="214225" lIns="428450" spcFirstLastPara="1" rIns="428450" wrap="square" tIns="2142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6"/>
          <p:cNvSpPr txBox="1"/>
          <p:nvPr>
            <p:ph type="title"/>
          </p:nvPr>
        </p:nvSpPr>
        <p:spPr>
          <a:xfrm>
            <a:off x="6451999" y="30724288"/>
            <a:ext cx="19751278" cy="3626224"/>
          </a:xfrm>
          <a:prstGeom prst="rect">
            <a:avLst/>
          </a:prstGeom>
          <a:noFill/>
          <a:ln>
            <a:noFill/>
          </a:ln>
        </p:spPr>
        <p:txBody>
          <a:bodyPr anchorCtr="0" anchor="b" bIns="214225" lIns="428450" spcFirstLastPara="1" rIns="428450" wrap="square" tIns="2142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6"/>
          <p:cNvSpPr/>
          <p:nvPr>
            <p:ph idx="2" type="pic"/>
          </p:nvPr>
        </p:nvSpPr>
        <p:spPr>
          <a:xfrm>
            <a:off x="6451999" y="3922059"/>
            <a:ext cx="19751278" cy="26333825"/>
          </a:xfrm>
          <a:prstGeom prst="rect">
            <a:avLst/>
          </a:prstGeom>
          <a:noFill/>
          <a:ln>
            <a:noFill/>
          </a:ln>
        </p:spPr>
        <p:txBody>
          <a:bodyPr anchorCtr="0" anchor="t" bIns="214225" lIns="428450" spcFirstLastPara="1" rIns="428450" wrap="square" tIns="2142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4" name="Google Shape;34;p6"/>
          <p:cNvSpPr txBox="1"/>
          <p:nvPr>
            <p:ph idx="1" type="body"/>
          </p:nvPr>
        </p:nvSpPr>
        <p:spPr>
          <a:xfrm>
            <a:off x="6451999" y="34350513"/>
            <a:ext cx="19751278" cy="5152464"/>
          </a:xfrm>
          <a:prstGeom prst="rect">
            <a:avLst/>
          </a:prstGeom>
          <a:noFill/>
          <a:ln>
            <a:noFill/>
          </a:ln>
        </p:spPr>
        <p:txBody>
          <a:bodyPr anchorCtr="0" anchor="t" bIns="214225" lIns="428450" spcFirstLastPara="1" rIns="428450" wrap="square" tIns="214225">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35" name="Google Shape;35;p6"/>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
          <p:cNvSpPr txBox="1"/>
          <p:nvPr>
            <p:ph type="title"/>
          </p:nvPr>
        </p:nvSpPr>
        <p:spPr>
          <a:xfrm>
            <a:off x="1645445" y="1748118"/>
            <a:ext cx="10829926" cy="7436224"/>
          </a:xfrm>
          <a:prstGeom prst="rect">
            <a:avLst/>
          </a:prstGeom>
          <a:noFill/>
          <a:ln>
            <a:noFill/>
          </a:ln>
        </p:spPr>
        <p:txBody>
          <a:bodyPr anchorCtr="0" anchor="b" bIns="214225" lIns="428450" spcFirstLastPara="1" rIns="428450" wrap="square" tIns="2142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7"/>
          <p:cNvSpPr txBox="1"/>
          <p:nvPr>
            <p:ph idx="1" type="body"/>
          </p:nvPr>
        </p:nvSpPr>
        <p:spPr>
          <a:xfrm>
            <a:off x="12870656" y="1748118"/>
            <a:ext cx="18402300" cy="37459024"/>
          </a:xfrm>
          <a:prstGeom prst="rect">
            <a:avLst/>
          </a:prstGeom>
          <a:noFill/>
          <a:ln>
            <a:noFill/>
          </a:ln>
        </p:spPr>
        <p:txBody>
          <a:bodyPr anchorCtr="0" anchor="t" bIns="214225" lIns="428450" spcFirstLastPara="1" rIns="428450" wrap="square" tIns="214225">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41" name="Google Shape;41;p7"/>
          <p:cNvSpPr txBox="1"/>
          <p:nvPr>
            <p:ph idx="2" type="body"/>
          </p:nvPr>
        </p:nvSpPr>
        <p:spPr>
          <a:xfrm>
            <a:off x="1645445" y="9184341"/>
            <a:ext cx="10829926" cy="30022799"/>
          </a:xfrm>
          <a:prstGeom prst="rect">
            <a:avLst/>
          </a:prstGeom>
          <a:noFill/>
          <a:ln>
            <a:noFill/>
          </a:ln>
        </p:spPr>
        <p:txBody>
          <a:bodyPr anchorCtr="0" anchor="t" bIns="214225" lIns="428450" spcFirstLastPara="1" rIns="428450" wrap="square" tIns="214225">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42" name="Google Shape;42;p7"/>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646237" y="1757362"/>
            <a:ext cx="29627512" cy="7315200"/>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8"/>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9"/>
          <p:cNvSpPr txBox="1"/>
          <p:nvPr>
            <p:ph type="title"/>
          </p:nvPr>
        </p:nvSpPr>
        <p:spPr>
          <a:xfrm>
            <a:off x="1646237" y="1757362"/>
            <a:ext cx="29627512" cy="7315200"/>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9"/>
          <p:cNvSpPr txBox="1"/>
          <p:nvPr>
            <p:ph idx="1" type="body"/>
          </p:nvPr>
        </p:nvSpPr>
        <p:spPr>
          <a:xfrm>
            <a:off x="1645444" y="9825318"/>
            <a:ext cx="14544675" cy="4094630"/>
          </a:xfrm>
          <a:prstGeom prst="rect">
            <a:avLst/>
          </a:prstGeom>
          <a:noFill/>
          <a:ln>
            <a:noFill/>
          </a:ln>
        </p:spPr>
        <p:txBody>
          <a:bodyPr anchorCtr="0" anchor="b" bIns="214225" lIns="428450" spcFirstLastPara="1" rIns="428450" wrap="square" tIns="214225">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53" name="Google Shape;53;p9"/>
          <p:cNvSpPr txBox="1"/>
          <p:nvPr>
            <p:ph idx="2" type="body"/>
          </p:nvPr>
        </p:nvSpPr>
        <p:spPr>
          <a:xfrm>
            <a:off x="1645444" y="13919948"/>
            <a:ext cx="14544675" cy="25287194"/>
          </a:xfrm>
          <a:prstGeom prst="rect">
            <a:avLst/>
          </a:prstGeom>
          <a:noFill/>
          <a:ln>
            <a:noFill/>
          </a:ln>
        </p:spPr>
        <p:txBody>
          <a:bodyPr anchorCtr="0" anchor="t" bIns="214225" lIns="428450" spcFirstLastPara="1" rIns="428450" wrap="square" tIns="214225">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54" name="Google Shape;54;p9"/>
          <p:cNvSpPr txBox="1"/>
          <p:nvPr>
            <p:ph idx="3" type="body"/>
          </p:nvPr>
        </p:nvSpPr>
        <p:spPr>
          <a:xfrm>
            <a:off x="16722328" y="9825318"/>
            <a:ext cx="14550628" cy="4094630"/>
          </a:xfrm>
          <a:prstGeom prst="rect">
            <a:avLst/>
          </a:prstGeom>
          <a:noFill/>
          <a:ln>
            <a:noFill/>
          </a:ln>
        </p:spPr>
        <p:txBody>
          <a:bodyPr anchorCtr="0" anchor="b" bIns="214225" lIns="428450" spcFirstLastPara="1" rIns="428450" wrap="square" tIns="214225">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55" name="Google Shape;55;p9"/>
          <p:cNvSpPr txBox="1"/>
          <p:nvPr>
            <p:ph idx="4" type="body"/>
          </p:nvPr>
        </p:nvSpPr>
        <p:spPr>
          <a:xfrm>
            <a:off x="16722328" y="13919948"/>
            <a:ext cx="14550628" cy="25287194"/>
          </a:xfrm>
          <a:prstGeom prst="rect">
            <a:avLst/>
          </a:prstGeom>
          <a:noFill/>
          <a:ln>
            <a:noFill/>
          </a:ln>
        </p:spPr>
        <p:txBody>
          <a:bodyPr anchorCtr="0" anchor="t" bIns="214225" lIns="428450" spcFirstLastPara="1" rIns="428450" wrap="square" tIns="214225">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56" name="Google Shape;56;p9"/>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1646237" y="1757362"/>
            <a:ext cx="29627512" cy="7315200"/>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10"/>
          <p:cNvSpPr txBox="1"/>
          <p:nvPr>
            <p:ph idx="1" type="body"/>
          </p:nvPr>
        </p:nvSpPr>
        <p:spPr>
          <a:xfrm>
            <a:off x="1645445" y="10242177"/>
            <a:ext cx="14756606" cy="28964965"/>
          </a:xfrm>
          <a:prstGeom prst="rect">
            <a:avLst/>
          </a:prstGeom>
          <a:noFill/>
          <a:ln>
            <a:noFill/>
          </a:ln>
        </p:spPr>
        <p:txBody>
          <a:bodyPr anchorCtr="0" anchor="t" bIns="214225" lIns="428450" spcFirstLastPara="1" rIns="428450" wrap="square" tIns="214225">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62" name="Google Shape;62;p10"/>
          <p:cNvSpPr txBox="1"/>
          <p:nvPr>
            <p:ph idx="2" type="body"/>
          </p:nvPr>
        </p:nvSpPr>
        <p:spPr>
          <a:xfrm>
            <a:off x="16516352" y="10242177"/>
            <a:ext cx="14756606" cy="28964965"/>
          </a:xfrm>
          <a:prstGeom prst="rect">
            <a:avLst/>
          </a:prstGeom>
          <a:noFill/>
          <a:ln>
            <a:noFill/>
          </a:ln>
        </p:spPr>
        <p:txBody>
          <a:bodyPr anchorCtr="0" anchor="t" bIns="214225" lIns="428450" spcFirstLastPara="1" rIns="428450" wrap="square" tIns="214225">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63" name="Google Shape;63;p10"/>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1"/>
          <p:cNvSpPr txBox="1"/>
          <p:nvPr>
            <p:ph type="title"/>
          </p:nvPr>
        </p:nvSpPr>
        <p:spPr>
          <a:xfrm>
            <a:off x="2600326" y="28205209"/>
            <a:ext cx="27980879" cy="8715935"/>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11"/>
          <p:cNvSpPr txBox="1"/>
          <p:nvPr>
            <p:ph idx="1" type="body"/>
          </p:nvPr>
        </p:nvSpPr>
        <p:spPr>
          <a:xfrm>
            <a:off x="2600326" y="18604006"/>
            <a:ext cx="27980879" cy="9601200"/>
          </a:xfrm>
          <a:prstGeom prst="rect">
            <a:avLst/>
          </a:prstGeom>
          <a:noFill/>
          <a:ln>
            <a:noFill/>
          </a:ln>
        </p:spPr>
        <p:txBody>
          <a:bodyPr anchorCtr="0" anchor="b" bIns="214225" lIns="428450" spcFirstLastPara="1" rIns="428450" wrap="square" tIns="214225">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69" name="Google Shape;69;p11"/>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646237" y="1757362"/>
            <a:ext cx="29627512" cy="7315200"/>
          </a:xfrm>
          <a:prstGeom prst="rect">
            <a:avLst/>
          </a:prstGeom>
          <a:noFill/>
          <a:ln>
            <a:noFill/>
          </a:ln>
        </p:spPr>
        <p:txBody>
          <a:bodyPr anchorCtr="0" anchor="ctr" bIns="214225" lIns="428450" spcFirstLastPara="1" rIns="428450" wrap="square" tIns="214225">
            <a:noAutofit/>
          </a:bodyPr>
          <a:lstStyle>
            <a:lvl1pPr lvl="0"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11" name="Google Shape;11;p2"/>
          <p:cNvSpPr txBox="1"/>
          <p:nvPr>
            <p:ph idx="1" type="body"/>
          </p:nvPr>
        </p:nvSpPr>
        <p:spPr>
          <a:xfrm>
            <a:off x="1646237" y="10242550"/>
            <a:ext cx="29627512" cy="28963938"/>
          </a:xfrm>
          <a:prstGeom prst="rect">
            <a:avLst/>
          </a:prstGeom>
          <a:noFill/>
          <a:ln>
            <a:noFill/>
          </a:ln>
        </p:spPr>
        <p:txBody>
          <a:bodyPr anchorCtr="0" anchor="t" bIns="214225" lIns="428450" spcFirstLastPara="1" rIns="428450" wrap="square" tIns="214225">
            <a:noAutofit/>
          </a:bodyPr>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12" name="Google Shape;12;p2"/>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png"/><Relationship Id="rId11" Type="http://schemas.openxmlformats.org/officeDocument/2006/relationships/image" Target="../media/image13.png"/><Relationship Id="rId10" Type="http://schemas.openxmlformats.org/officeDocument/2006/relationships/image" Target="../media/image8.png"/><Relationship Id="rId13" Type="http://schemas.openxmlformats.org/officeDocument/2006/relationships/image" Target="../media/image17.jp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9.jpg"/><Relationship Id="rId9" Type="http://schemas.openxmlformats.org/officeDocument/2006/relationships/image" Target="../media/image1.png"/><Relationship Id="rId15" Type="http://schemas.openxmlformats.org/officeDocument/2006/relationships/image" Target="../media/image18.png"/><Relationship Id="rId14" Type="http://schemas.openxmlformats.org/officeDocument/2006/relationships/image" Target="../media/image12.png"/><Relationship Id="rId17" Type="http://schemas.openxmlformats.org/officeDocument/2006/relationships/image" Target="../media/image7.png"/><Relationship Id="rId16" Type="http://schemas.openxmlformats.org/officeDocument/2006/relationships/image" Target="../media/image3.png"/><Relationship Id="rId5" Type="http://schemas.openxmlformats.org/officeDocument/2006/relationships/image" Target="../media/image5.jpg"/><Relationship Id="rId19" Type="http://schemas.openxmlformats.org/officeDocument/2006/relationships/image" Target="../media/image6.png"/><Relationship Id="rId6" Type="http://schemas.openxmlformats.org/officeDocument/2006/relationships/image" Target="../media/image14.jpg"/><Relationship Id="rId18" Type="http://schemas.openxmlformats.org/officeDocument/2006/relationships/image" Target="../media/image10.png"/><Relationship Id="rId7" Type="http://schemas.openxmlformats.org/officeDocument/2006/relationships/image" Target="../media/image16.jpg"/><Relationship Id="rId8"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6561137" y="2738437"/>
            <a:ext cx="19346862" cy="2452687"/>
          </a:xfrm>
          <a:prstGeom prst="rect">
            <a:avLst/>
          </a:prstGeom>
          <a:noFill/>
          <a:ln>
            <a:noFill/>
          </a:ln>
        </p:spPr>
        <p:txBody>
          <a:bodyPr anchorCtr="0" anchor="t" bIns="49325" lIns="98650" spcFirstLastPara="1" rIns="98650" wrap="square" tIns="49325">
            <a:spAutoFit/>
          </a:bodyPr>
          <a:lstStyle/>
          <a:p>
            <a:pPr indent="0" lvl="0" marL="0" rtl="0" algn="ctr">
              <a:lnSpc>
                <a:spcPct val="115000"/>
              </a:lnSpc>
              <a:spcBef>
                <a:spcPts val="0"/>
              </a:spcBef>
              <a:spcAft>
                <a:spcPts val="0"/>
              </a:spcAft>
              <a:buClr>
                <a:schemeClr val="dk1"/>
              </a:buClr>
              <a:buSzPts val="1100"/>
              <a:buFont typeface="Arial"/>
              <a:buNone/>
            </a:pPr>
            <a:r>
              <a:rPr b="1" lang="en-US" sz="4800">
                <a:solidFill>
                  <a:srgbClr val="081E3F"/>
                </a:solidFill>
              </a:rPr>
              <a:t>Keeping Moms &amp; Infants Healthy</a:t>
            </a:r>
            <a:endParaRPr b="1" sz="4800">
              <a:solidFill>
                <a:srgbClr val="081E3F"/>
              </a:solidFill>
            </a:endParaRPr>
          </a:p>
          <a:p>
            <a:pPr indent="0" lvl="0" marL="0" marR="0" rtl="0" algn="ctr">
              <a:lnSpc>
                <a:spcPct val="100000"/>
              </a:lnSpc>
              <a:spcBef>
                <a:spcPts val="0"/>
              </a:spcBef>
              <a:spcAft>
                <a:spcPts val="0"/>
              </a:spcAft>
              <a:buClr>
                <a:srgbClr val="081E3F"/>
              </a:buClr>
              <a:buSzPts val="3500"/>
              <a:buFont typeface="Arial"/>
              <a:buNone/>
            </a:pPr>
            <a:r>
              <a:rPr b="1" i="0" lang="en-US" sz="3500" u="none" cap="none" strike="noStrike">
                <a:solidFill>
                  <a:srgbClr val="081E3F"/>
                </a:solidFill>
                <a:latin typeface="Arial"/>
                <a:ea typeface="Arial"/>
                <a:cs typeface="Arial"/>
                <a:sym typeface="Arial"/>
              </a:rPr>
              <a:t>Student: </a:t>
            </a:r>
            <a:r>
              <a:rPr b="1" lang="en-US" sz="3500">
                <a:solidFill>
                  <a:srgbClr val="081E3F"/>
                </a:solidFill>
              </a:rPr>
              <a:t>Michael Llanes, Florida International University</a:t>
            </a:r>
            <a:endParaRPr b="1" sz="3500">
              <a:solidFill>
                <a:srgbClr val="081E3F"/>
              </a:solidFill>
            </a:endParaRPr>
          </a:p>
          <a:p>
            <a:pPr indent="0" lvl="0" marL="0" marR="0" rtl="0" algn="ctr">
              <a:lnSpc>
                <a:spcPct val="100000"/>
              </a:lnSpc>
              <a:spcBef>
                <a:spcPts val="0"/>
              </a:spcBef>
              <a:spcAft>
                <a:spcPts val="0"/>
              </a:spcAft>
              <a:buClr>
                <a:srgbClr val="081E3F"/>
              </a:buClr>
              <a:buSzPts val="3500"/>
              <a:buFont typeface="Arial"/>
              <a:buNone/>
            </a:pPr>
            <a:r>
              <a:rPr b="1" i="0" lang="en-US" sz="3500" u="none" cap="none" strike="noStrike">
                <a:solidFill>
                  <a:srgbClr val="081E3F"/>
                </a:solidFill>
                <a:latin typeface="Arial"/>
                <a:ea typeface="Arial"/>
                <a:cs typeface="Arial"/>
                <a:sym typeface="Arial"/>
              </a:rPr>
              <a:t>Mentor:</a:t>
            </a:r>
            <a:r>
              <a:rPr b="1" i="1" lang="en-US" sz="3500" u="none" cap="none" strike="noStrike">
                <a:solidFill>
                  <a:srgbClr val="081E3F"/>
                </a:solidFill>
                <a:latin typeface="Arial"/>
                <a:ea typeface="Arial"/>
                <a:cs typeface="Arial"/>
                <a:sym typeface="Arial"/>
              </a:rPr>
              <a:t> </a:t>
            </a:r>
            <a:r>
              <a:rPr b="1" lang="en-US" sz="3500" u="none" cap="none" strike="noStrike">
                <a:solidFill>
                  <a:srgbClr val="081E3F"/>
                </a:solidFill>
                <a:latin typeface="Arial"/>
                <a:ea typeface="Arial"/>
                <a:cs typeface="Arial"/>
                <a:sym typeface="Arial"/>
              </a:rPr>
              <a:t>Dr.</a:t>
            </a:r>
            <a:r>
              <a:rPr b="1" lang="en-US" sz="3500">
                <a:solidFill>
                  <a:srgbClr val="161645"/>
                </a:solidFill>
              </a:rPr>
              <a:t>Jean Hannan,Florida International University</a:t>
            </a:r>
            <a:r>
              <a:rPr b="0" i="0" lang="en-US" sz="3500" u="none" cap="none" strike="noStrike">
                <a:solidFill>
                  <a:srgbClr val="161645"/>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81E3F"/>
              </a:buClr>
              <a:buSzPts val="3500"/>
              <a:buFont typeface="Arial"/>
              <a:buNone/>
            </a:pPr>
            <a:r>
              <a:rPr b="1" i="0" lang="en-US" sz="3500" u="none" cap="none" strike="noStrike">
                <a:solidFill>
                  <a:srgbClr val="081E3F"/>
                </a:solidFill>
                <a:latin typeface="Arial"/>
                <a:ea typeface="Arial"/>
                <a:cs typeface="Arial"/>
                <a:sym typeface="Arial"/>
              </a:rPr>
              <a:t>Instructor:</a:t>
            </a:r>
            <a:r>
              <a:rPr b="1" i="1" lang="en-US" sz="3500" u="none" cap="none" strike="noStrike">
                <a:solidFill>
                  <a:srgbClr val="081E3F"/>
                </a:solidFill>
                <a:latin typeface="Arial"/>
                <a:ea typeface="Arial"/>
                <a:cs typeface="Arial"/>
                <a:sym typeface="Arial"/>
              </a:rPr>
              <a:t> </a:t>
            </a:r>
            <a:r>
              <a:rPr b="0" i="1" lang="en-US" sz="3500" u="none" cap="none" strike="noStrike">
                <a:solidFill>
                  <a:srgbClr val="081E3F"/>
                </a:solidFill>
                <a:latin typeface="Arial"/>
                <a:ea typeface="Arial"/>
                <a:cs typeface="Arial"/>
                <a:sym typeface="Arial"/>
              </a:rPr>
              <a:t>Dr. Masoud Sadjadi</a:t>
            </a:r>
            <a:r>
              <a:rPr b="0" i="0" lang="en-US" sz="3500" u="none" cap="none" strike="noStrike">
                <a:solidFill>
                  <a:srgbClr val="081E3F"/>
                </a:solidFill>
                <a:latin typeface="Arial"/>
                <a:ea typeface="Arial"/>
                <a:cs typeface="Arial"/>
                <a:sym typeface="Arial"/>
              </a:rPr>
              <a:t>,</a:t>
            </a:r>
            <a:r>
              <a:rPr b="0" i="1" lang="en-US" sz="3500" u="none" cap="none" strike="noStrike">
                <a:solidFill>
                  <a:srgbClr val="081E3F"/>
                </a:solidFill>
                <a:latin typeface="Arial"/>
                <a:ea typeface="Arial"/>
                <a:cs typeface="Arial"/>
                <a:sym typeface="Arial"/>
              </a:rPr>
              <a:t> </a:t>
            </a:r>
            <a:r>
              <a:rPr b="0" i="0" lang="en-US" sz="3500" u="none" cap="none" strike="noStrike">
                <a:solidFill>
                  <a:srgbClr val="081E3F"/>
                </a:solidFill>
                <a:latin typeface="Arial"/>
                <a:ea typeface="Arial"/>
                <a:cs typeface="Arial"/>
                <a:sym typeface="Arial"/>
              </a:rPr>
              <a:t>Florida International University</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1219200" y="42367200"/>
            <a:ext cx="30632400" cy="1022400"/>
          </a:xfrm>
          <a:prstGeom prst="rect">
            <a:avLst/>
          </a:prstGeom>
          <a:noFill/>
          <a:ln>
            <a:noFill/>
          </a:ln>
        </p:spPr>
        <p:txBody>
          <a:bodyPr anchorCtr="0" anchor="t" bIns="49325" lIns="98650" spcFirstLastPara="1" rIns="98650" wrap="square" tIns="49325">
            <a:spAutoFit/>
          </a:bodyPr>
          <a:lstStyle/>
          <a:p>
            <a:pPr indent="-493712" lvl="0" marL="493712" marR="0" rtl="0" algn="ctr">
              <a:lnSpc>
                <a:spcPct val="100000"/>
              </a:lnSpc>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The material presented in this poster is based upon the work supported by FIU and the Architecture Department. I thank Dr.</a:t>
            </a:r>
            <a:r>
              <a:rPr lang="en-US" sz="3000">
                <a:solidFill>
                  <a:schemeClr val="dk1"/>
                </a:solidFill>
              </a:rPr>
              <a:t>Jean Hannan and Dr. Masoud Sadjadi</a:t>
            </a:r>
            <a:r>
              <a:rPr b="0" i="0" lang="en-US" sz="3000" u="none" cap="none" strike="noStrike">
                <a:solidFill>
                  <a:schemeClr val="dk1"/>
                </a:solidFill>
                <a:latin typeface="Arial"/>
                <a:ea typeface="Arial"/>
                <a:cs typeface="Arial"/>
                <a:sym typeface="Arial"/>
              </a:rPr>
              <a:t> for assistance, cooperation and mentor</a:t>
            </a:r>
            <a:r>
              <a:rPr b="0" i="0" lang="en-US" sz="3000" u="none" cap="none" strike="noStrike">
                <a:solidFill>
                  <a:schemeClr val="dk1"/>
                </a:solidFill>
                <a:latin typeface="Arial"/>
                <a:ea typeface="Arial"/>
                <a:cs typeface="Arial"/>
                <a:sym typeface="Arial"/>
              </a:rPr>
              <a:t>ship that I received throughout this process</a:t>
            </a:r>
            <a:r>
              <a:rPr lang="en-US" sz="3000">
                <a:solidFill>
                  <a:schemeClr val="dk1"/>
                </a:solidFill>
              </a:rPr>
              <a:t>. I would also like to thank my teammates Amin, Noe, and Gabriel for the great help and teamwork they provided</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914400" y="5486400"/>
            <a:ext cx="31089601" cy="35661601"/>
          </a:xfrm>
          <a:prstGeom prst="rect">
            <a:avLst/>
          </a:prstGeom>
          <a:noFill/>
          <a:ln cap="flat" cmpd="sng" w="63500">
            <a:solidFill>
              <a:srgbClr val="081E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400"/>
              <a:buFont typeface="Arial"/>
              <a:buNone/>
            </a:pPr>
            <a:r>
              <a:t/>
            </a:r>
            <a:endParaRPr b="0" i="0" sz="8400" u="none" cap="none" strike="noStrike">
              <a:solidFill>
                <a:schemeClr val="dk1"/>
              </a:solidFill>
              <a:latin typeface="Arial"/>
              <a:ea typeface="Arial"/>
              <a:cs typeface="Arial"/>
              <a:sym typeface="Arial"/>
            </a:endParaRPr>
          </a:p>
        </p:txBody>
      </p:sp>
      <p:sp>
        <p:nvSpPr>
          <p:cNvPr id="92" name="Google Shape;92;p1"/>
          <p:cNvSpPr txBox="1"/>
          <p:nvPr/>
        </p:nvSpPr>
        <p:spPr>
          <a:xfrm>
            <a:off x="4114800" y="5789612"/>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Problem</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1192212" y="41605200"/>
            <a:ext cx="4980000" cy="730200"/>
          </a:xfrm>
          <a:prstGeom prst="rect">
            <a:avLst/>
          </a:prstGeom>
          <a:solidFill>
            <a:schemeClr val="dk1"/>
          </a:solidFill>
          <a:ln cap="flat" cmpd="sng" w="12700">
            <a:solidFill>
              <a:srgbClr val="0033CC"/>
            </a:solidFill>
            <a:prstDash val="solid"/>
            <a:miter lim="800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Acknowledgement</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13716000" y="5792787"/>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Current System</a:t>
            </a:r>
            <a:endParaRPr b="0" i="0" sz="1400" u="none" cap="none" strike="noStrike">
              <a:solidFill>
                <a:srgbClr val="000000"/>
              </a:solidFill>
              <a:latin typeface="Arial"/>
              <a:ea typeface="Arial"/>
              <a:cs typeface="Arial"/>
              <a:sym typeface="Arial"/>
            </a:endParaRPr>
          </a:p>
        </p:txBody>
      </p:sp>
      <p:sp>
        <p:nvSpPr>
          <p:cNvPr id="95" name="Google Shape;95;p1"/>
          <p:cNvSpPr txBox="1"/>
          <p:nvPr/>
        </p:nvSpPr>
        <p:spPr>
          <a:xfrm>
            <a:off x="23317200" y="5792787"/>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Requirements</a:t>
            </a:r>
            <a:endParaRPr b="0" i="0" sz="1400" u="none" cap="none" strike="noStrike">
              <a:solidFill>
                <a:srgbClr val="000000"/>
              </a:solidFill>
              <a:latin typeface="Arial"/>
              <a:ea typeface="Arial"/>
              <a:cs typeface="Arial"/>
              <a:sym typeface="Arial"/>
            </a:endParaRPr>
          </a:p>
        </p:txBody>
      </p:sp>
      <p:sp>
        <p:nvSpPr>
          <p:cNvPr id="96" name="Google Shape;96;p1"/>
          <p:cNvSpPr txBox="1"/>
          <p:nvPr/>
        </p:nvSpPr>
        <p:spPr>
          <a:xfrm>
            <a:off x="4114800" y="17373600"/>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System Design</a:t>
            </a:r>
            <a:endParaRPr b="0" i="0" sz="1400" u="none" cap="none" strike="noStrike">
              <a:solidFill>
                <a:srgbClr val="000000"/>
              </a:solidFill>
              <a:latin typeface="Arial"/>
              <a:ea typeface="Arial"/>
              <a:cs typeface="Arial"/>
              <a:sym typeface="Arial"/>
            </a:endParaRPr>
          </a:p>
        </p:txBody>
      </p:sp>
      <p:sp>
        <p:nvSpPr>
          <p:cNvPr id="97" name="Google Shape;97;p1"/>
          <p:cNvSpPr txBox="1"/>
          <p:nvPr/>
        </p:nvSpPr>
        <p:spPr>
          <a:xfrm>
            <a:off x="13716000" y="17373600"/>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Object Design</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23317200" y="17373600"/>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Implementation</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4114800" y="29260800"/>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Verification</a:t>
            </a:r>
            <a:endParaRPr b="0" i="0" sz="1400" u="none" cap="none" strike="noStrike">
              <a:solidFill>
                <a:srgbClr val="000000"/>
              </a:solidFill>
              <a:latin typeface="Arial"/>
              <a:ea typeface="Arial"/>
              <a:cs typeface="Arial"/>
              <a:sym typeface="Arial"/>
            </a:endParaRPr>
          </a:p>
        </p:txBody>
      </p:sp>
      <p:sp>
        <p:nvSpPr>
          <p:cNvPr id="100" name="Google Shape;100;p1"/>
          <p:cNvSpPr txBox="1"/>
          <p:nvPr/>
        </p:nvSpPr>
        <p:spPr>
          <a:xfrm>
            <a:off x="13716000" y="29260800"/>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Screenshots</a:t>
            </a:r>
            <a:endParaRPr b="0" i="0" sz="1400" u="none" cap="none" strike="noStrike">
              <a:solidFill>
                <a:srgbClr val="000000"/>
              </a:solidFill>
              <a:latin typeface="Arial"/>
              <a:ea typeface="Arial"/>
              <a:cs typeface="Arial"/>
              <a:sym typeface="Arial"/>
            </a:endParaRPr>
          </a:p>
        </p:txBody>
      </p:sp>
      <p:sp>
        <p:nvSpPr>
          <p:cNvPr id="101" name="Google Shape;101;p1"/>
          <p:cNvSpPr txBox="1"/>
          <p:nvPr/>
        </p:nvSpPr>
        <p:spPr>
          <a:xfrm>
            <a:off x="23317200" y="29260800"/>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Summary</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6561137" y="0"/>
            <a:ext cx="19346862" cy="2278062"/>
          </a:xfrm>
          <a:prstGeom prst="rect">
            <a:avLst/>
          </a:prstGeom>
          <a:solidFill>
            <a:schemeClr val="lt1"/>
          </a:solidFill>
          <a:ln cap="flat" cmpd="sng" w="25400">
            <a:solidFill>
              <a:srgbClr val="FFFF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B6862C"/>
              </a:buClr>
              <a:buSzPts val="7000"/>
              <a:buFont typeface="Arial"/>
              <a:buNone/>
            </a:pPr>
            <a:r>
              <a:rPr b="1" i="0" lang="en-US" sz="7000" u="none" cap="none" strike="noStrike">
                <a:solidFill>
                  <a:srgbClr val="B6862C"/>
                </a:solidFill>
                <a:latin typeface="Arial"/>
                <a:ea typeface="Arial"/>
                <a:cs typeface="Arial"/>
                <a:sym typeface="Arial"/>
              </a:rPr>
              <a:t>School of Computing &amp; Information Sciences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B6862C"/>
              </a:buClr>
              <a:buSzPts val="7200"/>
              <a:buFont typeface="Arial"/>
              <a:buNone/>
            </a:pPr>
            <a:r>
              <a:rPr b="0" i="1" lang="en-US" sz="7200" u="none" cap="none" strike="noStrike">
                <a:solidFill>
                  <a:srgbClr val="B6862C"/>
                </a:solidFill>
                <a:latin typeface="Arial"/>
                <a:ea typeface="Arial"/>
                <a:cs typeface="Arial"/>
                <a:sym typeface="Arial"/>
              </a:rPr>
              <a:t>S</a:t>
            </a:r>
            <a:r>
              <a:rPr i="1" lang="en-US" sz="7200">
                <a:solidFill>
                  <a:srgbClr val="B6862C"/>
                </a:solidFill>
              </a:rPr>
              <a:t>ummer</a:t>
            </a:r>
            <a:r>
              <a:rPr b="0" i="1" lang="en-US" sz="7200" u="none" cap="none" strike="noStrike">
                <a:solidFill>
                  <a:srgbClr val="B6862C"/>
                </a:solidFill>
                <a:latin typeface="Arial"/>
                <a:ea typeface="Arial"/>
                <a:cs typeface="Arial"/>
                <a:sym typeface="Arial"/>
              </a:rPr>
              <a:t> 2020 Senior Design Project</a:t>
            </a:r>
            <a:endParaRPr b="0" i="0" sz="1400" u="none" cap="none" strike="noStrike">
              <a:solidFill>
                <a:srgbClr val="000000"/>
              </a:solidFill>
              <a:latin typeface="Arial"/>
              <a:ea typeface="Arial"/>
              <a:cs typeface="Arial"/>
              <a:sym typeface="Arial"/>
            </a:endParaRPr>
          </a:p>
        </p:txBody>
      </p:sp>
      <p:pic>
        <p:nvPicPr>
          <p:cNvPr id="103" name="Google Shape;103;p1"/>
          <p:cNvPicPr preferRelativeResize="0"/>
          <p:nvPr/>
        </p:nvPicPr>
        <p:blipFill rotWithShape="1">
          <a:blip r:embed="rId3">
            <a:alphaModFix/>
          </a:blip>
          <a:srcRect b="0" l="0" r="0" t="0"/>
          <a:stretch/>
        </p:blipFill>
        <p:spPr>
          <a:xfrm>
            <a:off x="1230312" y="695325"/>
            <a:ext cx="3913187" cy="3876675"/>
          </a:xfrm>
          <a:prstGeom prst="rect">
            <a:avLst/>
          </a:prstGeom>
          <a:noFill/>
          <a:ln>
            <a:noFill/>
          </a:ln>
        </p:spPr>
      </p:pic>
      <p:sp>
        <p:nvSpPr>
          <p:cNvPr id="104" name="Google Shape;104;p1"/>
          <p:cNvSpPr txBox="1"/>
          <p:nvPr/>
        </p:nvSpPr>
        <p:spPr>
          <a:xfrm>
            <a:off x="1970600" y="7174975"/>
            <a:ext cx="9177600" cy="9545100"/>
          </a:xfrm>
          <a:prstGeom prst="rect">
            <a:avLst/>
          </a:prstGeom>
          <a:noFill/>
          <a:ln cap="flat" cmpd="sng" w="63500">
            <a:solidFill>
              <a:srgbClr val="081E3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rPr b="0" i="0" lang="en-US" sz="5500" u="none" cap="none" strike="noStrike">
                <a:solidFill>
                  <a:srgbClr val="000000"/>
                </a:solidFill>
                <a:latin typeface="Arial"/>
                <a:ea typeface="Arial"/>
                <a:cs typeface="Arial"/>
                <a:sym typeface="Arial"/>
              </a:rPr>
              <a:t>Many low-income </a:t>
            </a:r>
            <a:r>
              <a:rPr lang="en-US" sz="5500"/>
              <a:t>parent</a:t>
            </a:r>
            <a:r>
              <a:rPr b="0" i="0" lang="en-US" sz="5500" u="none" cap="none" strike="noStrike">
                <a:solidFill>
                  <a:srgbClr val="000000"/>
                </a:solidFill>
                <a:latin typeface="Arial"/>
                <a:ea typeface="Arial"/>
                <a:cs typeface="Arial"/>
                <a:sym typeface="Arial"/>
              </a:rPr>
              <a:t>s are unaware of the resources and information relevant to the rearing of their infant. What clinics they can attend, what illnesses and medical care they should be aware of, and the low cost of these resources should not be unattainable for </a:t>
            </a:r>
            <a:r>
              <a:rPr lang="en-US" sz="5500"/>
              <a:t>parent</a:t>
            </a:r>
            <a:r>
              <a:rPr b="0" i="0" lang="en-US" sz="5500" u="none" cap="none" strike="noStrike">
                <a:solidFill>
                  <a:srgbClr val="000000"/>
                </a:solidFill>
                <a:latin typeface="Arial"/>
                <a:ea typeface="Arial"/>
                <a:cs typeface="Arial"/>
                <a:sym typeface="Arial"/>
              </a:rPr>
              <a:t>s</a:t>
            </a:r>
            <a:r>
              <a:rPr b="0" i="0" lang="en-US" sz="5000" u="none" cap="none" strike="noStrike">
                <a:solidFill>
                  <a:srgbClr val="000000"/>
                </a:solidFill>
                <a:latin typeface="Arial"/>
                <a:ea typeface="Arial"/>
                <a:cs typeface="Arial"/>
                <a:sym typeface="Arial"/>
              </a:rPr>
              <a:t>. </a:t>
            </a:r>
            <a:endParaRPr b="0" i="0" sz="5000" u="none" cap="none" strike="noStrike">
              <a:solidFill>
                <a:srgbClr val="000000"/>
              </a:solidFill>
              <a:latin typeface="Arial"/>
              <a:ea typeface="Arial"/>
              <a:cs typeface="Arial"/>
              <a:sym typeface="Arial"/>
            </a:endParaRPr>
          </a:p>
        </p:txBody>
      </p:sp>
      <p:sp>
        <p:nvSpPr>
          <p:cNvPr id="105" name="Google Shape;105;p1"/>
          <p:cNvSpPr txBox="1"/>
          <p:nvPr/>
        </p:nvSpPr>
        <p:spPr>
          <a:xfrm>
            <a:off x="12084000" y="7175813"/>
            <a:ext cx="8750400" cy="9546600"/>
          </a:xfrm>
          <a:prstGeom prst="rect">
            <a:avLst/>
          </a:prstGeom>
          <a:noFill/>
          <a:ln cap="flat" cmpd="sng" w="63500">
            <a:solidFill>
              <a:srgbClr val="081E3F"/>
            </a:solidFill>
            <a:prstDash val="solid"/>
            <a:miter lim="8000"/>
            <a:headEnd len="sm" w="sm" type="none"/>
            <a:tailEnd len="sm" w="sm" type="none"/>
          </a:ln>
        </p:spPr>
        <p:txBody>
          <a:bodyPr anchorCtr="0" anchor="ctr" bIns="91425" lIns="91425" spcFirstLastPara="1" rIns="91425" wrap="square" tIns="91425">
            <a:noAutofit/>
          </a:bodyPr>
          <a:lstStyle/>
          <a:p>
            <a:pPr indent="-43815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While the UI elements and styling of the application were set up, a lot of intended functionality was not in place.</a:t>
            </a:r>
            <a:endParaRPr b="0" i="0" sz="4500" u="none" cap="none" strike="noStrike">
              <a:solidFill>
                <a:srgbClr val="000000"/>
              </a:solidFill>
              <a:latin typeface="Arial"/>
              <a:ea typeface="Arial"/>
              <a:cs typeface="Arial"/>
              <a:sym typeface="Arial"/>
            </a:endParaRPr>
          </a:p>
          <a:p>
            <a:pPr indent="-43815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The application had messy code that depended on class inheritance and passing ‘props.’</a:t>
            </a:r>
            <a:endParaRPr b="0" i="0" sz="4500" u="none" cap="none" strike="noStrike">
              <a:solidFill>
                <a:srgbClr val="000000"/>
              </a:solidFill>
              <a:latin typeface="Arial"/>
              <a:ea typeface="Arial"/>
              <a:cs typeface="Arial"/>
              <a:sym typeface="Arial"/>
            </a:endParaRPr>
          </a:p>
          <a:p>
            <a:pPr indent="-43815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The intended functionality of the application was very shallow</a:t>
            </a:r>
            <a:r>
              <a:rPr lang="en-US" sz="4500"/>
              <a:t>. More robust features such as document uploading are </a:t>
            </a:r>
            <a:r>
              <a:rPr lang="en-US" sz="4500"/>
              <a:t>necessary</a:t>
            </a:r>
            <a:r>
              <a:rPr lang="en-US" sz="4500"/>
              <a:t> for the validity of its function.</a:t>
            </a:r>
            <a:endParaRPr b="0" i="0" sz="4500" u="none" cap="none" strike="noStrike">
              <a:solidFill>
                <a:srgbClr val="000000"/>
              </a:solidFill>
              <a:latin typeface="Arial"/>
              <a:ea typeface="Arial"/>
              <a:cs typeface="Arial"/>
              <a:sym typeface="Arial"/>
            </a:endParaRPr>
          </a:p>
        </p:txBody>
      </p:sp>
      <p:sp>
        <p:nvSpPr>
          <p:cNvPr id="106" name="Google Shape;106;p1"/>
          <p:cNvSpPr txBox="1"/>
          <p:nvPr/>
        </p:nvSpPr>
        <p:spPr>
          <a:xfrm>
            <a:off x="21770188" y="7176563"/>
            <a:ext cx="9177600" cy="9545100"/>
          </a:xfrm>
          <a:prstGeom prst="rect">
            <a:avLst/>
          </a:prstGeom>
          <a:noFill/>
          <a:ln cap="flat" cmpd="sng" w="63500">
            <a:solidFill>
              <a:srgbClr val="081E3F"/>
            </a:solidFill>
            <a:prstDash val="solid"/>
            <a:miter lim="8000"/>
            <a:headEnd len="sm" w="sm" type="none"/>
            <a:tailEnd len="sm" w="sm" type="none"/>
          </a:ln>
        </p:spPr>
        <p:txBody>
          <a:bodyPr anchorCtr="0" anchor="ctr" bIns="91425" lIns="91425" spcFirstLastPara="1" rIns="91425" wrap="square" tIns="91425">
            <a:noAutofit/>
          </a:bodyPr>
          <a:lstStyle/>
          <a:p>
            <a:pPr indent="-48895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Ability to upload documents relevant to their and their infant’s medical information.</a:t>
            </a:r>
            <a:endParaRPr b="0" i="0" sz="4500" u="none" cap="none" strike="noStrike">
              <a:solidFill>
                <a:srgbClr val="000000"/>
              </a:solidFill>
              <a:latin typeface="Arial"/>
              <a:ea typeface="Arial"/>
              <a:cs typeface="Arial"/>
              <a:sym typeface="Arial"/>
            </a:endParaRPr>
          </a:p>
          <a:p>
            <a:pPr indent="-48895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Ability to view information about clinics as well as shelters while also being able to sort them through services provided and distance.</a:t>
            </a:r>
            <a:endParaRPr b="0" i="0" sz="4500" u="none" cap="none" strike="noStrike">
              <a:solidFill>
                <a:srgbClr val="000000"/>
              </a:solidFill>
              <a:latin typeface="Arial"/>
              <a:ea typeface="Arial"/>
              <a:cs typeface="Arial"/>
              <a:sym typeface="Arial"/>
            </a:endParaRPr>
          </a:p>
          <a:p>
            <a:pPr indent="-488950" lvl="0" marL="457200" marR="0" rtl="0" algn="l">
              <a:lnSpc>
                <a:spcPct val="100000"/>
              </a:lnSpc>
              <a:spcBef>
                <a:spcPts val="0"/>
              </a:spcBef>
              <a:spcAft>
                <a:spcPts val="0"/>
              </a:spcAft>
              <a:buSzPts val="4500"/>
              <a:buChar char="●"/>
            </a:pPr>
            <a:r>
              <a:rPr lang="en-US" sz="4500"/>
              <a:t>Ability to provide the user with information regarding the medical and financial care a low-income parent might require.</a:t>
            </a:r>
            <a:endParaRPr sz="4500"/>
          </a:p>
          <a:p>
            <a:pPr indent="0" lvl="0" marL="457200" marR="0" rtl="0" algn="l">
              <a:lnSpc>
                <a:spcPct val="100000"/>
              </a:lnSpc>
              <a:spcBef>
                <a:spcPts val="0"/>
              </a:spcBef>
              <a:spcAft>
                <a:spcPts val="0"/>
              </a:spcAft>
              <a:buNone/>
            </a:pPr>
            <a:r>
              <a:t/>
            </a:r>
            <a:endParaRPr b="0" i="0" sz="4000" u="none" cap="none" strike="noStrike">
              <a:solidFill>
                <a:srgbClr val="000000"/>
              </a:solidFill>
              <a:latin typeface="Arial"/>
              <a:ea typeface="Arial"/>
              <a:cs typeface="Arial"/>
              <a:sym typeface="Arial"/>
            </a:endParaRPr>
          </a:p>
        </p:txBody>
      </p:sp>
      <p:sp>
        <p:nvSpPr>
          <p:cNvPr id="107" name="Google Shape;107;p1"/>
          <p:cNvSpPr txBox="1"/>
          <p:nvPr/>
        </p:nvSpPr>
        <p:spPr>
          <a:xfrm>
            <a:off x="1619600" y="18841375"/>
            <a:ext cx="9879600" cy="9889500"/>
          </a:xfrm>
          <a:prstGeom prst="rect">
            <a:avLst/>
          </a:prstGeom>
          <a:noFill/>
          <a:ln cap="flat" cmpd="sng" w="63500">
            <a:solidFill>
              <a:srgbClr val="081E3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lang="en-US" sz="4800"/>
              <a:t>A simple, model-view-controller based mobile application that alerts the user, presumably parents, of actions required for their infant as well as allows the user to access information regarding medical services that are readily available to them. The application will store documents in a database and uniquely allow the user to access their documents. Links provided by the app will be opened in the default browser of the user.</a:t>
            </a:r>
            <a:endParaRPr b="0" i="0" sz="4800" u="none" cap="none" strike="noStrike">
              <a:solidFill>
                <a:srgbClr val="000000"/>
              </a:solidFill>
              <a:latin typeface="Arial"/>
              <a:ea typeface="Arial"/>
              <a:cs typeface="Arial"/>
              <a:sym typeface="Arial"/>
            </a:endParaRPr>
          </a:p>
        </p:txBody>
      </p:sp>
      <p:sp>
        <p:nvSpPr>
          <p:cNvPr id="108" name="Google Shape;108;p1"/>
          <p:cNvSpPr txBox="1"/>
          <p:nvPr/>
        </p:nvSpPr>
        <p:spPr>
          <a:xfrm>
            <a:off x="22080575" y="30340525"/>
            <a:ext cx="9177600" cy="10203600"/>
          </a:xfrm>
          <a:prstGeom prst="rect">
            <a:avLst/>
          </a:prstGeom>
          <a:noFill/>
          <a:ln cap="flat" cmpd="sng" w="63500">
            <a:solidFill>
              <a:srgbClr val="081E3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sz="4500"/>
              <a:t>By guiding low-income parents to information relevant to them </a:t>
            </a:r>
            <a:r>
              <a:rPr lang="en-US" sz="4500"/>
              <a:t>and</a:t>
            </a:r>
            <a:r>
              <a:rPr lang="en-US" sz="4500"/>
              <a:t> </a:t>
            </a:r>
            <a:r>
              <a:rPr lang="en-US" sz="4500"/>
              <a:t>their</a:t>
            </a:r>
            <a:r>
              <a:rPr lang="en-US" sz="4500"/>
              <a:t> child whether it be clinics they can attend or government resources they may access, their child-rearing process is facilitated and simplified within a centralized application. </a:t>
            </a:r>
            <a:endParaRPr sz="4500"/>
          </a:p>
          <a:p>
            <a:pPr indent="0" lvl="0" marL="0" marR="0" rtl="0" algn="l">
              <a:lnSpc>
                <a:spcPct val="100000"/>
              </a:lnSpc>
              <a:spcBef>
                <a:spcPts val="0"/>
              </a:spcBef>
              <a:spcAft>
                <a:spcPts val="0"/>
              </a:spcAft>
              <a:buClr>
                <a:srgbClr val="000000"/>
              </a:buClr>
              <a:buSzPts val="1400"/>
              <a:buFont typeface="Arial"/>
              <a:buNone/>
            </a:pPr>
            <a:r>
              <a:t/>
            </a:r>
            <a:endParaRPr sz="4500"/>
          </a:p>
          <a:p>
            <a:pPr indent="0" lvl="0" marL="0" marR="0" rtl="0" algn="l">
              <a:lnSpc>
                <a:spcPct val="100000"/>
              </a:lnSpc>
              <a:spcBef>
                <a:spcPts val="0"/>
              </a:spcBef>
              <a:spcAft>
                <a:spcPts val="0"/>
              </a:spcAft>
              <a:buClr>
                <a:srgbClr val="000000"/>
              </a:buClr>
              <a:buSzPts val="1400"/>
              <a:buFont typeface="Arial"/>
              <a:buNone/>
            </a:pPr>
            <a:r>
              <a:rPr lang="en-US" sz="4500"/>
              <a:t>Being able to store relevant documents and access them upon use of the app may promote making use of their medical care and improve their daily lives.</a:t>
            </a:r>
            <a:endParaRPr b="0" i="0" sz="4500" u="none" cap="none" strike="noStrike">
              <a:solidFill>
                <a:srgbClr val="000000"/>
              </a:solidFill>
              <a:latin typeface="Arial"/>
              <a:ea typeface="Arial"/>
              <a:cs typeface="Arial"/>
              <a:sym typeface="Arial"/>
            </a:endParaRPr>
          </a:p>
        </p:txBody>
      </p:sp>
      <p:pic>
        <p:nvPicPr>
          <p:cNvPr id="109" name="Google Shape;109;p1"/>
          <p:cNvPicPr preferRelativeResize="0"/>
          <p:nvPr/>
        </p:nvPicPr>
        <p:blipFill rotWithShape="1">
          <a:blip r:embed="rId4">
            <a:alphaModFix/>
          </a:blip>
          <a:srcRect b="0" l="0" r="0" t="0"/>
          <a:stretch/>
        </p:blipFill>
        <p:spPr>
          <a:xfrm>
            <a:off x="13166138" y="35764750"/>
            <a:ext cx="2454442" cy="5181600"/>
          </a:xfrm>
          <a:prstGeom prst="rect">
            <a:avLst/>
          </a:prstGeom>
          <a:noFill/>
          <a:ln>
            <a:noFill/>
          </a:ln>
        </p:spPr>
      </p:pic>
      <p:pic>
        <p:nvPicPr>
          <p:cNvPr id="110" name="Google Shape;110;p1"/>
          <p:cNvPicPr preferRelativeResize="0"/>
          <p:nvPr/>
        </p:nvPicPr>
        <p:blipFill rotWithShape="1">
          <a:blip r:embed="rId5">
            <a:alphaModFix/>
          </a:blip>
          <a:srcRect b="0" l="0" r="0" t="0"/>
          <a:stretch/>
        </p:blipFill>
        <p:spPr>
          <a:xfrm>
            <a:off x="15888850" y="35764781"/>
            <a:ext cx="2454449" cy="5181593"/>
          </a:xfrm>
          <a:prstGeom prst="rect">
            <a:avLst/>
          </a:prstGeom>
          <a:noFill/>
          <a:ln>
            <a:noFill/>
          </a:ln>
        </p:spPr>
      </p:pic>
      <p:pic>
        <p:nvPicPr>
          <p:cNvPr id="111" name="Google Shape;111;p1"/>
          <p:cNvPicPr preferRelativeResize="0"/>
          <p:nvPr/>
        </p:nvPicPr>
        <p:blipFill rotWithShape="1">
          <a:blip r:embed="rId6">
            <a:alphaModFix/>
          </a:blip>
          <a:srcRect b="0" l="0" r="0" t="0"/>
          <a:stretch/>
        </p:blipFill>
        <p:spPr>
          <a:xfrm>
            <a:off x="13166150" y="30287900"/>
            <a:ext cx="2454424" cy="5181570"/>
          </a:xfrm>
          <a:prstGeom prst="rect">
            <a:avLst/>
          </a:prstGeom>
          <a:noFill/>
          <a:ln>
            <a:noFill/>
          </a:ln>
        </p:spPr>
      </p:pic>
      <p:pic>
        <p:nvPicPr>
          <p:cNvPr id="112" name="Google Shape;112;p1"/>
          <p:cNvPicPr preferRelativeResize="0"/>
          <p:nvPr/>
        </p:nvPicPr>
        <p:blipFill rotWithShape="1">
          <a:blip r:embed="rId7">
            <a:alphaModFix/>
          </a:blip>
          <a:srcRect b="0" l="0" r="0" t="0"/>
          <a:stretch/>
        </p:blipFill>
        <p:spPr>
          <a:xfrm>
            <a:off x="18611575" y="30287900"/>
            <a:ext cx="2454424" cy="5181562"/>
          </a:xfrm>
          <a:prstGeom prst="rect">
            <a:avLst/>
          </a:prstGeom>
          <a:noFill/>
          <a:ln>
            <a:noFill/>
          </a:ln>
        </p:spPr>
      </p:pic>
      <p:pic>
        <p:nvPicPr>
          <p:cNvPr id="113" name="Google Shape;113;p1"/>
          <p:cNvPicPr preferRelativeResize="0"/>
          <p:nvPr/>
        </p:nvPicPr>
        <p:blipFill rotWithShape="1">
          <a:blip r:embed="rId8">
            <a:alphaModFix/>
          </a:blip>
          <a:srcRect b="0" l="0" r="0" t="0"/>
          <a:stretch/>
        </p:blipFill>
        <p:spPr>
          <a:xfrm>
            <a:off x="15888848" y="30287900"/>
            <a:ext cx="2454442" cy="5181600"/>
          </a:xfrm>
          <a:prstGeom prst="rect">
            <a:avLst/>
          </a:prstGeom>
          <a:noFill/>
          <a:ln>
            <a:noFill/>
          </a:ln>
        </p:spPr>
      </p:pic>
      <p:pic>
        <p:nvPicPr>
          <p:cNvPr id="114" name="Google Shape;114;p1"/>
          <p:cNvPicPr preferRelativeResize="0"/>
          <p:nvPr/>
        </p:nvPicPr>
        <p:blipFill>
          <a:blip r:embed="rId9">
            <a:alphaModFix/>
          </a:blip>
          <a:stretch>
            <a:fillRect/>
          </a:stretch>
        </p:blipFill>
        <p:spPr>
          <a:xfrm>
            <a:off x="28803600" y="18350175"/>
            <a:ext cx="2688125" cy="2688125"/>
          </a:xfrm>
          <a:prstGeom prst="rect">
            <a:avLst/>
          </a:prstGeom>
          <a:noFill/>
          <a:ln>
            <a:noFill/>
          </a:ln>
        </p:spPr>
      </p:pic>
      <p:pic>
        <p:nvPicPr>
          <p:cNvPr id="115" name="Google Shape;115;p1"/>
          <p:cNvPicPr preferRelativeResize="0"/>
          <p:nvPr/>
        </p:nvPicPr>
        <p:blipFill>
          <a:blip r:embed="rId10">
            <a:alphaModFix/>
          </a:blip>
          <a:stretch>
            <a:fillRect/>
          </a:stretch>
        </p:blipFill>
        <p:spPr>
          <a:xfrm>
            <a:off x="22828099" y="18560763"/>
            <a:ext cx="2019300" cy="2266950"/>
          </a:xfrm>
          <a:prstGeom prst="rect">
            <a:avLst/>
          </a:prstGeom>
          <a:noFill/>
          <a:ln>
            <a:noFill/>
          </a:ln>
        </p:spPr>
      </p:pic>
      <p:pic>
        <p:nvPicPr>
          <p:cNvPr id="116" name="Google Shape;116;p1"/>
          <p:cNvPicPr preferRelativeResize="0"/>
          <p:nvPr/>
        </p:nvPicPr>
        <p:blipFill>
          <a:blip r:embed="rId11">
            <a:alphaModFix/>
          </a:blip>
          <a:stretch>
            <a:fillRect/>
          </a:stretch>
        </p:blipFill>
        <p:spPr>
          <a:xfrm>
            <a:off x="25356007" y="20700743"/>
            <a:ext cx="2938975" cy="2938975"/>
          </a:xfrm>
          <a:prstGeom prst="rect">
            <a:avLst/>
          </a:prstGeom>
          <a:noFill/>
          <a:ln>
            <a:noFill/>
          </a:ln>
        </p:spPr>
      </p:pic>
      <p:pic>
        <p:nvPicPr>
          <p:cNvPr id="117" name="Google Shape;117;p1"/>
          <p:cNvPicPr preferRelativeResize="0"/>
          <p:nvPr/>
        </p:nvPicPr>
        <p:blipFill>
          <a:blip r:embed="rId12">
            <a:alphaModFix/>
          </a:blip>
          <a:stretch>
            <a:fillRect/>
          </a:stretch>
        </p:blipFill>
        <p:spPr>
          <a:xfrm>
            <a:off x="27562587" y="23983113"/>
            <a:ext cx="2143125" cy="2143125"/>
          </a:xfrm>
          <a:prstGeom prst="rect">
            <a:avLst/>
          </a:prstGeom>
          <a:noFill/>
          <a:ln>
            <a:noFill/>
          </a:ln>
        </p:spPr>
      </p:pic>
      <p:pic>
        <p:nvPicPr>
          <p:cNvPr id="118" name="Google Shape;118;p1"/>
          <p:cNvPicPr preferRelativeResize="0"/>
          <p:nvPr/>
        </p:nvPicPr>
        <p:blipFill>
          <a:blip r:embed="rId13">
            <a:alphaModFix/>
          </a:blip>
          <a:stretch>
            <a:fillRect/>
          </a:stretch>
        </p:blipFill>
        <p:spPr>
          <a:xfrm>
            <a:off x="22415400" y="23639725"/>
            <a:ext cx="3810000" cy="2143125"/>
          </a:xfrm>
          <a:prstGeom prst="rect">
            <a:avLst/>
          </a:prstGeom>
          <a:noFill/>
          <a:ln>
            <a:noFill/>
          </a:ln>
        </p:spPr>
      </p:pic>
      <p:pic>
        <p:nvPicPr>
          <p:cNvPr id="119" name="Google Shape;119;p1"/>
          <p:cNvPicPr preferRelativeResize="0"/>
          <p:nvPr/>
        </p:nvPicPr>
        <p:blipFill>
          <a:blip r:embed="rId14">
            <a:alphaModFix/>
          </a:blip>
          <a:stretch>
            <a:fillRect/>
          </a:stretch>
        </p:blipFill>
        <p:spPr>
          <a:xfrm>
            <a:off x="27953275" y="26469650"/>
            <a:ext cx="3538450" cy="2688125"/>
          </a:xfrm>
          <a:prstGeom prst="rect">
            <a:avLst/>
          </a:prstGeom>
          <a:noFill/>
          <a:ln>
            <a:noFill/>
          </a:ln>
        </p:spPr>
      </p:pic>
      <p:pic>
        <p:nvPicPr>
          <p:cNvPr id="120" name="Google Shape;120;p1"/>
          <p:cNvPicPr preferRelativeResize="0"/>
          <p:nvPr/>
        </p:nvPicPr>
        <p:blipFill>
          <a:blip r:embed="rId15">
            <a:alphaModFix/>
          </a:blip>
          <a:stretch>
            <a:fillRect/>
          </a:stretch>
        </p:blipFill>
        <p:spPr>
          <a:xfrm>
            <a:off x="24082263" y="26450263"/>
            <a:ext cx="2143125" cy="2143125"/>
          </a:xfrm>
          <a:prstGeom prst="rect">
            <a:avLst/>
          </a:prstGeom>
          <a:noFill/>
          <a:ln>
            <a:noFill/>
          </a:ln>
        </p:spPr>
      </p:pic>
      <p:pic>
        <p:nvPicPr>
          <p:cNvPr id="121" name="Google Shape;121;p1"/>
          <p:cNvPicPr preferRelativeResize="0"/>
          <p:nvPr/>
        </p:nvPicPr>
        <p:blipFill>
          <a:blip r:embed="rId16">
            <a:alphaModFix/>
          </a:blip>
          <a:stretch>
            <a:fillRect/>
          </a:stretch>
        </p:blipFill>
        <p:spPr>
          <a:xfrm>
            <a:off x="13076769" y="18581306"/>
            <a:ext cx="3810001" cy="5009079"/>
          </a:xfrm>
          <a:prstGeom prst="rect">
            <a:avLst/>
          </a:prstGeom>
          <a:noFill/>
          <a:ln>
            <a:noFill/>
          </a:ln>
        </p:spPr>
      </p:pic>
      <p:pic>
        <p:nvPicPr>
          <p:cNvPr id="122" name="Google Shape;122;p1"/>
          <p:cNvPicPr preferRelativeResize="0"/>
          <p:nvPr/>
        </p:nvPicPr>
        <p:blipFill>
          <a:blip r:embed="rId17">
            <a:alphaModFix/>
          </a:blip>
          <a:stretch>
            <a:fillRect/>
          </a:stretch>
        </p:blipFill>
        <p:spPr>
          <a:xfrm>
            <a:off x="2436875" y="30254850"/>
            <a:ext cx="8298875" cy="5439050"/>
          </a:xfrm>
          <a:prstGeom prst="rect">
            <a:avLst/>
          </a:prstGeom>
          <a:noFill/>
          <a:ln>
            <a:noFill/>
          </a:ln>
        </p:spPr>
      </p:pic>
      <p:pic>
        <p:nvPicPr>
          <p:cNvPr id="123" name="Google Shape;123;p1"/>
          <p:cNvPicPr preferRelativeResize="0"/>
          <p:nvPr/>
        </p:nvPicPr>
        <p:blipFill>
          <a:blip r:embed="rId18">
            <a:alphaModFix/>
          </a:blip>
          <a:stretch>
            <a:fillRect/>
          </a:stretch>
        </p:blipFill>
        <p:spPr>
          <a:xfrm>
            <a:off x="2436875" y="35956125"/>
            <a:ext cx="8298875" cy="5158392"/>
          </a:xfrm>
          <a:prstGeom prst="rect">
            <a:avLst/>
          </a:prstGeom>
          <a:noFill/>
          <a:ln>
            <a:noFill/>
          </a:ln>
        </p:spPr>
      </p:pic>
      <p:pic>
        <p:nvPicPr>
          <p:cNvPr id="124" name="Google Shape;124;p1"/>
          <p:cNvPicPr preferRelativeResize="0"/>
          <p:nvPr/>
        </p:nvPicPr>
        <p:blipFill>
          <a:blip r:embed="rId19">
            <a:alphaModFix/>
          </a:blip>
          <a:stretch>
            <a:fillRect/>
          </a:stretch>
        </p:blipFill>
        <p:spPr>
          <a:xfrm>
            <a:off x="12491775" y="24141500"/>
            <a:ext cx="5486400" cy="5032698"/>
          </a:xfrm>
          <a:prstGeom prst="rect">
            <a:avLst/>
          </a:prstGeom>
          <a:noFill/>
          <a:ln>
            <a:noFill/>
          </a:ln>
        </p:spPr>
      </p:pic>
      <p:pic>
        <p:nvPicPr>
          <p:cNvPr id="125" name="Google Shape;125;p1"/>
          <p:cNvPicPr preferRelativeResize="0"/>
          <p:nvPr/>
        </p:nvPicPr>
        <p:blipFill>
          <a:blip r:embed="rId20">
            <a:alphaModFix/>
          </a:blip>
          <a:stretch>
            <a:fillRect/>
          </a:stretch>
        </p:blipFill>
        <p:spPr>
          <a:xfrm>
            <a:off x="17879488" y="18707125"/>
            <a:ext cx="4261611" cy="5439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2012-11-19T15:27:41Z</dcterms:created>
  <dc:creator>Me</dc:creator>
</cp:coreProperties>
</file>