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0" roundtripDataSignature="AMtx7mjTXvquUYqfw6DY5cpOUlsfiHZU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0F3D63-718D-48E7-8BBD-694313732547}">
  <a:tblStyle styleId="{100F3D63-718D-48E7-8BBD-694313732547}" styleName="Table_0">
    <a:wholeTbl>
      <a:tcTxStyle b="off" i="off">
        <a:font>
          <a:latin typeface="Trebuchet MS"/>
          <a:ea typeface="Trebuchet MS"/>
          <a:cs typeface="Trebuchet MS"/>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Greet your audience, thank them for attending your presentation, introduce yourself, introduce your project, introduce your team members, and quickly indicate what each of you did in a high-level manner, and put more emphasis on your part/contribution.</a:t>
            </a:r>
            <a:endParaRPr/>
          </a:p>
          <a:p>
            <a:pPr indent="0" lvl="0" marL="0" rtl="0" algn="l">
              <a:spcBef>
                <a:spcPts val="360"/>
              </a:spcBef>
              <a:spcAft>
                <a:spcPts val="0"/>
              </a:spcAft>
              <a:buNone/>
            </a:pPr>
            <a:r>
              <a:t/>
            </a:r>
            <a:endParaRPr/>
          </a:p>
        </p:txBody>
      </p:sp>
      <p:sp>
        <p:nvSpPr>
          <p:cNvPr id="147" name="Google Shape;14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 Detailed design:</a:t>
            </a:r>
            <a:endParaRPr/>
          </a:p>
          <a:p>
            <a:pPr indent="0" lvl="0" marL="0" rtl="0" algn="l">
              <a:spcBef>
                <a:spcPts val="360"/>
              </a:spcBef>
              <a:spcAft>
                <a:spcPts val="0"/>
              </a:spcAft>
              <a:buNone/>
            </a:pPr>
            <a:r>
              <a:rPr lang="en-US"/>
              <a:t>6.1. Minimal class diagram. Identify the design patterns used (one or more slides).</a:t>
            </a:r>
            <a:endParaRPr/>
          </a:p>
          <a:p>
            <a:pPr indent="0" lvl="0" marL="0" rtl="0" algn="l">
              <a:spcBef>
                <a:spcPts val="360"/>
              </a:spcBef>
              <a:spcAft>
                <a:spcPts val="0"/>
              </a:spcAft>
              <a:buNone/>
            </a:pPr>
            <a:r>
              <a:rPr lang="en-US"/>
              <a:t>6.2. State machine for the main control object or the most important object of the implemented uses cases (one or more slides).</a:t>
            </a:r>
            <a:endParaRPr/>
          </a:p>
          <a:p>
            <a:pPr indent="0" lvl="0" marL="0" rtl="0" algn="l">
              <a:spcBef>
                <a:spcPts val="360"/>
              </a:spcBef>
              <a:spcAft>
                <a:spcPts val="0"/>
              </a:spcAft>
              <a:buNone/>
            </a:pPr>
            <a:r>
              <a:rPr lang="en-US"/>
              <a:t>6.3. Main algorithm used related to an implemented use case described above (one or more slides).</a:t>
            </a:r>
            <a:endParaRPr/>
          </a:p>
          <a:p>
            <a:pPr indent="0" lvl="0" marL="0" rtl="0" algn="l">
              <a:spcBef>
                <a:spcPts val="360"/>
              </a:spcBef>
              <a:spcAft>
                <a:spcPts val="0"/>
              </a:spcAft>
              <a:buNone/>
            </a:pPr>
            <a:r>
              <a:t/>
            </a:r>
            <a:endParaRPr/>
          </a:p>
        </p:txBody>
      </p:sp>
      <p:sp>
        <p:nvSpPr>
          <p:cNvPr id="224" name="Google Shape;224;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 Detailed design:</a:t>
            </a:r>
            <a:endParaRPr/>
          </a:p>
          <a:p>
            <a:pPr indent="0" lvl="0" marL="0" rtl="0" algn="l">
              <a:spcBef>
                <a:spcPts val="360"/>
              </a:spcBef>
              <a:spcAft>
                <a:spcPts val="0"/>
              </a:spcAft>
              <a:buNone/>
            </a:pPr>
            <a:r>
              <a:rPr lang="en-US"/>
              <a:t>6.1. Minimal class diagram. Identify the design patterns used (one or more slides).</a:t>
            </a:r>
            <a:endParaRPr/>
          </a:p>
          <a:p>
            <a:pPr indent="0" lvl="0" marL="0" rtl="0" algn="l">
              <a:spcBef>
                <a:spcPts val="360"/>
              </a:spcBef>
              <a:spcAft>
                <a:spcPts val="0"/>
              </a:spcAft>
              <a:buNone/>
            </a:pPr>
            <a:r>
              <a:rPr lang="en-US"/>
              <a:t>6.2. State machine for the main control object or the most important object of the implemented uses cases (one or more slides).</a:t>
            </a:r>
            <a:endParaRPr/>
          </a:p>
          <a:p>
            <a:pPr indent="0" lvl="0" marL="0" rtl="0" algn="l">
              <a:spcBef>
                <a:spcPts val="360"/>
              </a:spcBef>
              <a:spcAft>
                <a:spcPts val="0"/>
              </a:spcAft>
              <a:buNone/>
            </a:pPr>
            <a:r>
              <a:rPr lang="en-US"/>
              <a:t>6.3. Main algorithm used related to an implemented use case described above (one or more slides).</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232" name="Google Shape;232;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Test Suites and Test Cases (one sunny day and one rainy day) for the use case represented in part (5) above (2 slides).</a:t>
            </a:r>
            <a:endParaRPr/>
          </a:p>
          <a:p>
            <a:pPr indent="0" lvl="0" marL="0" rtl="0" algn="l">
              <a:spcBef>
                <a:spcPts val="360"/>
              </a:spcBef>
              <a:spcAft>
                <a:spcPts val="0"/>
              </a:spcAft>
              <a:buNone/>
            </a:pPr>
            <a:r>
              <a:rPr lang="en-US"/>
              <a:t>7.1 One sunny day and one rainy day for the implemented use cases (one or more slides).</a:t>
            </a:r>
            <a:endParaRPr/>
          </a:p>
          <a:p>
            <a:pPr indent="0" lvl="0" marL="0" rtl="0" algn="l">
              <a:spcBef>
                <a:spcPts val="360"/>
              </a:spcBef>
              <a:spcAft>
                <a:spcPts val="0"/>
              </a:spcAft>
              <a:buNone/>
            </a:pPr>
            <a:r>
              <a:rPr lang="en-US"/>
              <a:t>7.2 Automated test scripts for the implemented use cases (one or more slides).</a:t>
            </a:r>
            <a:endParaRPr/>
          </a:p>
          <a:p>
            <a:pPr indent="0" lvl="0" marL="0" rtl="0" algn="l">
              <a:spcBef>
                <a:spcPts val="360"/>
              </a:spcBef>
              <a:spcAft>
                <a:spcPts val="0"/>
              </a:spcAft>
              <a:buNone/>
            </a:pPr>
            <a:r>
              <a:t/>
            </a:r>
            <a:endParaRPr/>
          </a:p>
        </p:txBody>
      </p:sp>
      <p:sp>
        <p:nvSpPr>
          <p:cNvPr id="239" name="Google Shape;239;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Summarize your contribution</a:t>
            </a:r>
            <a:endParaRPr/>
          </a:p>
          <a:p>
            <a:pPr indent="0" lvl="0" marL="0" rtl="0" algn="l">
              <a:spcBef>
                <a:spcPts val="360"/>
              </a:spcBef>
              <a:spcAft>
                <a:spcPts val="0"/>
              </a:spcAft>
              <a:buNone/>
            </a:pPr>
            <a:r>
              <a:rPr lang="en-US"/>
              <a:t>Include your contact information</a:t>
            </a:r>
            <a:endParaRPr/>
          </a:p>
          <a:p>
            <a:pPr indent="0" lvl="0" marL="0" rtl="0" algn="l">
              <a:spcBef>
                <a:spcPts val="360"/>
              </a:spcBef>
              <a:spcAft>
                <a:spcPts val="0"/>
              </a:spcAft>
              <a:buNone/>
            </a:pPr>
            <a:r>
              <a:rPr lang="en-US"/>
              <a:t>Ask if anyone has any questions for you.</a:t>
            </a:r>
            <a:endParaRPr/>
          </a:p>
          <a:p>
            <a:pPr indent="0" lvl="0" marL="0" rtl="0" algn="l">
              <a:spcBef>
                <a:spcPts val="360"/>
              </a:spcBef>
              <a:spcAft>
                <a:spcPts val="0"/>
              </a:spcAft>
              <a:buNone/>
            </a:pPr>
            <a:r>
              <a:rPr lang="en-US"/>
              <a:t>Thank your audience</a:t>
            </a:r>
            <a:endParaRPr/>
          </a:p>
          <a:p>
            <a:pPr indent="0" lvl="0" marL="0" rtl="0" algn="l">
              <a:spcBef>
                <a:spcPts val="360"/>
              </a:spcBef>
              <a:spcAft>
                <a:spcPts val="0"/>
              </a:spcAft>
              <a:buNone/>
            </a:pPr>
            <a:r>
              <a:t/>
            </a:r>
            <a:endParaRPr/>
          </a:p>
        </p:txBody>
      </p:sp>
      <p:sp>
        <p:nvSpPr>
          <p:cNvPr id="246" name="Google Shape;246;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Introduce the problem that the whole project tackles and stay focused on the parts that you have been working. Indicate if there is an existing previous system, enumerate its problems/limitations, etc.</a:t>
            </a:r>
            <a:endParaRPr/>
          </a:p>
          <a:p>
            <a:pPr indent="0" lvl="0" marL="0" rtl="0" algn="l">
              <a:spcBef>
                <a:spcPts val="360"/>
              </a:spcBef>
              <a:spcAft>
                <a:spcPts val="0"/>
              </a:spcAft>
              <a:buNone/>
            </a:pPr>
            <a:r>
              <a:t/>
            </a:r>
            <a:endParaRPr/>
          </a:p>
        </p:txBody>
      </p:sp>
      <p:sp>
        <p:nvSpPr>
          <p:cNvPr id="155" name="Google Shape;155;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Project Management (schedule for entire semester) (one slide; Gantt Chart).</a:t>
            </a:r>
            <a:endParaRPr/>
          </a:p>
        </p:txBody>
      </p:sp>
      <p:sp>
        <p:nvSpPr>
          <p:cNvPr id="162" name="Google Shape;162;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 Requirements:</a:t>
            </a:r>
            <a:endParaRPr/>
          </a:p>
          <a:p>
            <a:pPr indent="0" lvl="0" marL="0" rtl="0" algn="l">
              <a:spcBef>
                <a:spcPts val="360"/>
              </a:spcBef>
              <a:spcAft>
                <a:spcPts val="0"/>
              </a:spcAft>
              <a:buNone/>
            </a:pPr>
            <a:r>
              <a:rPr lang="en-US"/>
              <a:t>4.1. User stories implemented (one or more slides).</a:t>
            </a:r>
            <a:endParaRPr/>
          </a:p>
          <a:p>
            <a:pPr indent="0" lvl="0" marL="0" rtl="0" algn="l">
              <a:spcBef>
                <a:spcPts val="360"/>
              </a:spcBef>
              <a:spcAft>
                <a:spcPts val="0"/>
              </a:spcAft>
              <a:buNone/>
            </a:pPr>
            <a:r>
              <a:rPr lang="en-US"/>
              <a:t>4.2. UML use cases and the use case diagram for the implemented use cases (one or more slides).</a:t>
            </a:r>
            <a:endParaRPr/>
          </a:p>
          <a:p>
            <a:pPr indent="0" lvl="0" marL="0" rtl="0" algn="l">
              <a:spcBef>
                <a:spcPts val="360"/>
              </a:spcBef>
              <a:spcAft>
                <a:spcPts val="0"/>
              </a:spcAft>
              <a:buNone/>
            </a:pPr>
            <a:r>
              <a:rPr lang="en-US"/>
              <a:t>4.3. UML sequence diagrams for the implemented use cases.</a:t>
            </a:r>
            <a:endParaRPr/>
          </a:p>
          <a:p>
            <a:pPr indent="0" lvl="0" marL="0" rtl="0" algn="l">
              <a:spcBef>
                <a:spcPts val="360"/>
              </a:spcBef>
              <a:spcAft>
                <a:spcPts val="0"/>
              </a:spcAft>
              <a:buNone/>
            </a:pPr>
            <a:r>
              <a:t/>
            </a:r>
            <a:endParaRPr/>
          </a:p>
        </p:txBody>
      </p:sp>
      <p:sp>
        <p:nvSpPr>
          <p:cNvPr id="169" name="Google Shape;169;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 Requirements:</a:t>
            </a:r>
            <a:endParaRPr/>
          </a:p>
          <a:p>
            <a:pPr indent="0" lvl="0" marL="0" rtl="0" algn="l">
              <a:spcBef>
                <a:spcPts val="360"/>
              </a:spcBef>
              <a:spcAft>
                <a:spcPts val="0"/>
              </a:spcAft>
              <a:buNone/>
            </a:pPr>
            <a:r>
              <a:rPr lang="en-US"/>
              <a:t>4.1. User stories implemented (one or more slides).</a:t>
            </a:r>
            <a:endParaRPr/>
          </a:p>
          <a:p>
            <a:pPr indent="0" lvl="0" marL="0" rtl="0" algn="l">
              <a:spcBef>
                <a:spcPts val="360"/>
              </a:spcBef>
              <a:spcAft>
                <a:spcPts val="0"/>
              </a:spcAft>
              <a:buNone/>
            </a:pPr>
            <a:r>
              <a:rPr lang="en-US"/>
              <a:t>4.2. UML use cases and the use case diagram for the implemented use cases (one or more slides).</a:t>
            </a:r>
            <a:endParaRPr/>
          </a:p>
          <a:p>
            <a:pPr indent="0" lvl="0" marL="0" rtl="0" algn="l">
              <a:spcBef>
                <a:spcPts val="360"/>
              </a:spcBef>
              <a:spcAft>
                <a:spcPts val="0"/>
              </a:spcAft>
              <a:buNone/>
            </a:pPr>
            <a:r>
              <a:rPr lang="en-US"/>
              <a:t>4.3. UML sequence diagrams for the implemented use cases.</a:t>
            </a:r>
            <a:endParaRPr/>
          </a:p>
          <a:p>
            <a:pPr indent="0" lvl="0" marL="0" rtl="0" algn="l">
              <a:spcBef>
                <a:spcPts val="360"/>
              </a:spcBef>
              <a:spcAft>
                <a:spcPts val="0"/>
              </a:spcAft>
              <a:buNone/>
            </a:pPr>
            <a:r>
              <a:t/>
            </a:r>
            <a:endParaRPr/>
          </a:p>
        </p:txBody>
      </p:sp>
      <p:sp>
        <p:nvSpPr>
          <p:cNvPr id="177" name="Google Shape;177;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 Requirements:</a:t>
            </a:r>
            <a:endParaRPr/>
          </a:p>
          <a:p>
            <a:pPr indent="0" lvl="0" marL="0" rtl="0" algn="l">
              <a:spcBef>
                <a:spcPts val="360"/>
              </a:spcBef>
              <a:spcAft>
                <a:spcPts val="0"/>
              </a:spcAft>
              <a:buNone/>
            </a:pPr>
            <a:r>
              <a:rPr lang="en-US"/>
              <a:t>4.1. User stories implemented (one or more slides).</a:t>
            </a:r>
            <a:endParaRPr/>
          </a:p>
          <a:p>
            <a:pPr indent="0" lvl="0" marL="0" rtl="0" algn="l">
              <a:spcBef>
                <a:spcPts val="360"/>
              </a:spcBef>
              <a:spcAft>
                <a:spcPts val="0"/>
              </a:spcAft>
              <a:buNone/>
            </a:pPr>
            <a:r>
              <a:rPr lang="en-US"/>
              <a:t>4.2. UML use cases and the use case diagram for the implemented use cases (one or more slides).</a:t>
            </a:r>
            <a:endParaRPr/>
          </a:p>
          <a:p>
            <a:pPr indent="0" lvl="0" marL="0" rtl="0" algn="l">
              <a:spcBef>
                <a:spcPts val="360"/>
              </a:spcBef>
              <a:spcAft>
                <a:spcPts val="0"/>
              </a:spcAft>
              <a:buNone/>
            </a:pPr>
            <a:r>
              <a:rPr lang="en-US"/>
              <a:t>4.3. UML sequence diagrams for the implemented use cases.</a:t>
            </a:r>
            <a:endParaRPr/>
          </a:p>
          <a:p>
            <a:pPr indent="0" lvl="0" marL="0" rtl="0" algn="l">
              <a:spcBef>
                <a:spcPts val="360"/>
              </a:spcBef>
              <a:spcAft>
                <a:spcPts val="0"/>
              </a:spcAft>
              <a:buNone/>
            </a:pPr>
            <a:r>
              <a:t/>
            </a:r>
            <a:endParaRPr/>
          </a:p>
        </p:txBody>
      </p:sp>
      <p:sp>
        <p:nvSpPr>
          <p:cNvPr id="187" name="Google Shape;187;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 System design:</a:t>
            </a:r>
            <a:endParaRPr/>
          </a:p>
          <a:p>
            <a:pPr indent="0" lvl="0" marL="0" rtl="0" algn="l">
              <a:spcBef>
                <a:spcPts val="360"/>
              </a:spcBef>
              <a:spcAft>
                <a:spcPts val="0"/>
              </a:spcAft>
              <a:buNone/>
            </a:pPr>
            <a:r>
              <a:rPr lang="en-US"/>
              <a:t>5.1. System decomposition; identify the architecture patterns used (one slide).</a:t>
            </a:r>
            <a:endParaRPr/>
          </a:p>
          <a:p>
            <a:pPr indent="0" lvl="0" marL="0" rtl="0" algn="l">
              <a:spcBef>
                <a:spcPts val="360"/>
              </a:spcBef>
              <a:spcAft>
                <a:spcPts val="0"/>
              </a:spcAft>
              <a:buNone/>
            </a:pPr>
            <a:r>
              <a:rPr lang="en-US"/>
              <a:t>5.2. System deployment – h/w and s/w requirements (one slide).</a:t>
            </a:r>
            <a:endParaRPr/>
          </a:p>
          <a:p>
            <a:pPr indent="0" lvl="0" marL="0" rtl="0" algn="l">
              <a:spcBef>
                <a:spcPts val="360"/>
              </a:spcBef>
              <a:spcAft>
                <a:spcPts val="0"/>
              </a:spcAft>
              <a:buNone/>
            </a:pPr>
            <a:r>
              <a:rPr lang="en-US"/>
              <a:t>5.3. Persistent data design (one slide).</a:t>
            </a:r>
            <a:endParaRPr/>
          </a:p>
          <a:p>
            <a:pPr indent="0" lvl="0" marL="0" rtl="0" algn="l">
              <a:spcBef>
                <a:spcPts val="360"/>
              </a:spcBef>
              <a:spcAft>
                <a:spcPts val="0"/>
              </a:spcAft>
              <a:buNone/>
            </a:pPr>
            <a:r>
              <a:rPr lang="en-US"/>
              <a:t>5.4. Security/Privacy (one slide).</a:t>
            </a:r>
            <a:endParaRPr/>
          </a:p>
          <a:p>
            <a:pPr indent="0" lvl="0" marL="0" rtl="0" algn="l">
              <a:spcBef>
                <a:spcPts val="360"/>
              </a:spcBef>
              <a:spcAft>
                <a:spcPts val="0"/>
              </a:spcAft>
              <a:buNone/>
            </a:pPr>
            <a:r>
              <a:t/>
            </a:r>
            <a:endParaRPr/>
          </a:p>
        </p:txBody>
      </p:sp>
      <p:sp>
        <p:nvSpPr>
          <p:cNvPr id="197" name="Google Shape;197;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 System design:</a:t>
            </a:r>
            <a:endParaRPr/>
          </a:p>
          <a:p>
            <a:pPr indent="0" lvl="0" marL="0" rtl="0" algn="l">
              <a:spcBef>
                <a:spcPts val="360"/>
              </a:spcBef>
              <a:spcAft>
                <a:spcPts val="0"/>
              </a:spcAft>
              <a:buNone/>
            </a:pPr>
            <a:r>
              <a:rPr lang="en-US"/>
              <a:t>5.1. System decomposition; identify the architecture patterns used (one slide).</a:t>
            </a:r>
            <a:endParaRPr/>
          </a:p>
          <a:p>
            <a:pPr indent="0" lvl="0" marL="0" rtl="0" algn="l">
              <a:spcBef>
                <a:spcPts val="360"/>
              </a:spcBef>
              <a:spcAft>
                <a:spcPts val="0"/>
              </a:spcAft>
              <a:buNone/>
            </a:pPr>
            <a:r>
              <a:rPr lang="en-US"/>
              <a:t>5.2. System deployment – h/w and s/w requirements (one slide).</a:t>
            </a:r>
            <a:endParaRPr/>
          </a:p>
          <a:p>
            <a:pPr indent="0" lvl="0" marL="0" rtl="0" algn="l">
              <a:spcBef>
                <a:spcPts val="360"/>
              </a:spcBef>
              <a:spcAft>
                <a:spcPts val="0"/>
              </a:spcAft>
              <a:buNone/>
            </a:pPr>
            <a:r>
              <a:rPr lang="en-US"/>
              <a:t>5.3. Persistent data design (one slide).</a:t>
            </a:r>
            <a:endParaRPr/>
          </a:p>
          <a:p>
            <a:pPr indent="0" lvl="0" marL="0" rtl="0" algn="l">
              <a:spcBef>
                <a:spcPts val="360"/>
              </a:spcBef>
              <a:spcAft>
                <a:spcPts val="0"/>
              </a:spcAft>
              <a:buNone/>
            </a:pPr>
            <a:r>
              <a:rPr lang="en-US"/>
              <a:t>5.4. Security/Privacy (one slide).</a:t>
            </a:r>
            <a:endParaRPr/>
          </a:p>
          <a:p>
            <a:pPr indent="0" lvl="0" marL="0" rtl="0" algn="l">
              <a:spcBef>
                <a:spcPts val="360"/>
              </a:spcBef>
              <a:spcAft>
                <a:spcPts val="0"/>
              </a:spcAft>
              <a:buNone/>
            </a:pPr>
            <a:r>
              <a:t/>
            </a:r>
            <a:endParaRPr/>
          </a:p>
        </p:txBody>
      </p:sp>
      <p:sp>
        <p:nvSpPr>
          <p:cNvPr id="209" name="Google Shape;209;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 System design:</a:t>
            </a:r>
            <a:endParaRPr/>
          </a:p>
          <a:p>
            <a:pPr indent="0" lvl="0" marL="0" rtl="0" algn="l">
              <a:spcBef>
                <a:spcPts val="360"/>
              </a:spcBef>
              <a:spcAft>
                <a:spcPts val="0"/>
              </a:spcAft>
              <a:buNone/>
            </a:pPr>
            <a:r>
              <a:rPr lang="en-US"/>
              <a:t>5.1. System decomposition; identify the architecture patterns used (one slide).</a:t>
            </a:r>
            <a:endParaRPr/>
          </a:p>
          <a:p>
            <a:pPr indent="0" lvl="0" marL="0" rtl="0" algn="l">
              <a:spcBef>
                <a:spcPts val="360"/>
              </a:spcBef>
              <a:spcAft>
                <a:spcPts val="0"/>
              </a:spcAft>
              <a:buNone/>
            </a:pPr>
            <a:r>
              <a:rPr lang="en-US"/>
              <a:t>5.2. System deployment – h/w and s/w requirements (one slide).</a:t>
            </a:r>
            <a:endParaRPr/>
          </a:p>
          <a:p>
            <a:pPr indent="0" lvl="0" marL="0" rtl="0" algn="l">
              <a:spcBef>
                <a:spcPts val="360"/>
              </a:spcBef>
              <a:spcAft>
                <a:spcPts val="0"/>
              </a:spcAft>
              <a:buNone/>
            </a:pPr>
            <a:r>
              <a:rPr lang="en-US"/>
              <a:t>5.3. Persistent data design (one slide).</a:t>
            </a:r>
            <a:endParaRPr/>
          </a:p>
          <a:p>
            <a:pPr indent="0" lvl="0" marL="0" rtl="0" algn="l">
              <a:spcBef>
                <a:spcPts val="360"/>
              </a:spcBef>
              <a:spcAft>
                <a:spcPts val="0"/>
              </a:spcAft>
              <a:buNone/>
            </a:pPr>
            <a:r>
              <a:rPr lang="en-US"/>
              <a:t>5.4. Security/Privacy (one slide).</a:t>
            </a:r>
            <a:endParaRPr/>
          </a:p>
          <a:p>
            <a:pPr indent="0" lvl="0" marL="0" rtl="0" algn="l">
              <a:spcBef>
                <a:spcPts val="360"/>
              </a:spcBef>
              <a:spcAft>
                <a:spcPts val="0"/>
              </a:spcAft>
              <a:buNone/>
            </a:pPr>
            <a:r>
              <a:t/>
            </a:r>
            <a:endParaRPr/>
          </a:p>
        </p:txBody>
      </p:sp>
      <p:sp>
        <p:nvSpPr>
          <p:cNvPr id="216" name="Google Shape;216;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pic>
        <p:nvPicPr>
          <p:cNvPr descr="Overlay-TitleSlide.png" id="18" name="Google Shape;18;p16"/>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9" name="Google Shape;19;p16"/>
          <p:cNvSpPr txBox="1"/>
          <p:nvPr>
            <p:ph type="ctrTitle"/>
          </p:nvPr>
        </p:nvSpPr>
        <p:spPr>
          <a:xfrm>
            <a:off x="1600200" y="2492375"/>
            <a:ext cx="6762749" cy="14700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4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 type="subTitle"/>
          </p:nvPr>
        </p:nvSpPr>
        <p:spPr>
          <a:xfrm>
            <a:off x="1600201" y="3966882"/>
            <a:ext cx="6762749" cy="1752600"/>
          </a:xfrm>
          <a:prstGeom prst="rect">
            <a:avLst/>
          </a:prstGeom>
          <a:noFill/>
          <a:ln>
            <a:noFill/>
          </a:ln>
        </p:spPr>
        <p:txBody>
          <a:bodyPr anchorCtr="0" anchor="t" bIns="45700" lIns="91425" spcFirstLastPara="1" rIns="91425" wrap="square" tIns="45700">
            <a:normAutofit/>
          </a:bodyPr>
          <a:lstStyle>
            <a:lvl1pPr lvl="0" algn="r">
              <a:spcBef>
                <a:spcPts val="600"/>
              </a:spcBef>
              <a:spcAft>
                <a:spcPts val="0"/>
              </a:spcAft>
              <a:buClr>
                <a:schemeClr val="lt1"/>
              </a:buClr>
              <a:buSzPts val="1800"/>
              <a:buNone/>
              <a:defRPr sz="1800">
                <a:solidFill>
                  <a:schemeClr val="lt1"/>
                </a:solidFill>
              </a:defRPr>
            </a:lvl1pPr>
            <a:lvl2pPr lvl="1" algn="ctr">
              <a:spcBef>
                <a:spcPts val="600"/>
              </a:spcBef>
              <a:spcAft>
                <a:spcPts val="0"/>
              </a:spcAft>
              <a:buClr>
                <a:srgbClr val="888888"/>
              </a:buClr>
              <a:buSzPts val="2000"/>
              <a:buNone/>
              <a:defRPr>
                <a:solidFill>
                  <a:srgbClr val="888888"/>
                </a:solidFill>
              </a:defRPr>
            </a:lvl2pPr>
            <a:lvl3pPr lvl="2" algn="ctr">
              <a:spcBef>
                <a:spcPts val="600"/>
              </a:spcBef>
              <a:spcAft>
                <a:spcPts val="0"/>
              </a:spcAft>
              <a:buClr>
                <a:srgbClr val="888888"/>
              </a:buClr>
              <a:buSzPts val="1800"/>
              <a:buNone/>
              <a:defRPr>
                <a:solidFill>
                  <a:srgbClr val="888888"/>
                </a:solidFill>
              </a:defRPr>
            </a:lvl3pPr>
            <a:lvl4pPr lvl="3" algn="ctr">
              <a:spcBef>
                <a:spcPts val="600"/>
              </a:spcBef>
              <a:spcAft>
                <a:spcPts val="0"/>
              </a:spcAft>
              <a:buClr>
                <a:srgbClr val="888888"/>
              </a:buClr>
              <a:buSzPts val="1800"/>
              <a:buNone/>
              <a:defRPr>
                <a:solidFill>
                  <a:srgbClr val="888888"/>
                </a:solidFill>
              </a:defRPr>
            </a:lvl4pPr>
            <a:lvl5pPr lvl="4" algn="ctr">
              <a:spcBef>
                <a:spcPts val="60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1" name="Google Shape;21;p16"/>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16"/>
          <p:cNvSpPr txBox="1"/>
          <p:nvPr>
            <p:ph idx="10" type="dt"/>
          </p:nvPr>
        </p:nvSpPr>
        <p:spPr>
          <a:xfrm>
            <a:off x="381000" y="6288088"/>
            <a:ext cx="18875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1" type="ftr"/>
          </p:nvPr>
        </p:nvSpPr>
        <p:spPr>
          <a:xfrm>
            <a:off x="3305175" y="6288088"/>
            <a:ext cx="52387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pic>
        <p:nvPicPr>
          <p:cNvPr descr="Overlay-ContentSlides.png" id="94" name="Google Shape;94;p25"/>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95" name="Google Shape;95;p25"/>
          <p:cNvSpPr txBox="1"/>
          <p:nvPr>
            <p:ph idx="10" type="dt"/>
          </p:nvPr>
        </p:nvSpPr>
        <p:spPr>
          <a:xfrm>
            <a:off x="381000" y="6288088"/>
            <a:ext cx="18875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5"/>
          <p:cNvSpPr txBox="1"/>
          <p:nvPr>
            <p:ph idx="11" type="ftr"/>
          </p:nvPr>
        </p:nvSpPr>
        <p:spPr>
          <a:xfrm>
            <a:off x="3305175" y="6288088"/>
            <a:ext cx="52387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5"/>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8" name="Shape 98"/>
        <p:cNvGrpSpPr/>
        <p:nvPr/>
      </p:nvGrpSpPr>
      <p:grpSpPr>
        <a:xfrm>
          <a:off x="0" y="0"/>
          <a:ext cx="0" cy="0"/>
          <a:chOff x="0" y="0"/>
          <a:chExt cx="0" cy="0"/>
        </a:xfrm>
      </p:grpSpPr>
      <p:pic>
        <p:nvPicPr>
          <p:cNvPr descr="Overlay-ContentCaption.png" id="99" name="Google Shape;99;p26"/>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00" name="Google Shape;100;p26"/>
          <p:cNvSpPr txBox="1"/>
          <p:nvPr>
            <p:ph type="title"/>
          </p:nvPr>
        </p:nvSpPr>
        <p:spPr>
          <a:xfrm>
            <a:off x="779464" y="590550"/>
            <a:ext cx="3657600" cy="116205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6"/>
          <p:cNvSpPr txBox="1"/>
          <p:nvPr>
            <p:ph idx="1" type="body"/>
          </p:nvPr>
        </p:nvSpPr>
        <p:spPr>
          <a:xfrm>
            <a:off x="4693023" y="739588"/>
            <a:ext cx="3657600" cy="5308787"/>
          </a:xfrm>
          <a:prstGeom prst="rect">
            <a:avLst/>
          </a:prstGeom>
          <a:noFill/>
          <a:ln>
            <a:noFill/>
          </a:ln>
        </p:spPr>
        <p:txBody>
          <a:bodyPr anchorCtr="0" anchor="t" bIns="45700" lIns="91425" spcFirstLastPara="1" rIns="91425" wrap="square" tIns="45700">
            <a:normAutofit/>
          </a:bodyPr>
          <a:lstStyle>
            <a:lvl1pPr indent="-355600" lvl="0" marL="457200" algn="l">
              <a:spcBef>
                <a:spcPts val="2000"/>
              </a:spcBef>
              <a:spcAft>
                <a:spcPts val="0"/>
              </a:spcAft>
              <a:buClr>
                <a:srgbClr val="001D4D"/>
              </a:buClr>
              <a:buSzPts val="2000"/>
              <a:buChar char="⚫"/>
              <a:defRPr sz="2000"/>
            </a:lvl1pPr>
            <a:lvl2pPr indent="-342900" lvl="1" marL="914400" algn="l">
              <a:spcBef>
                <a:spcPts val="600"/>
              </a:spcBef>
              <a:spcAft>
                <a:spcPts val="0"/>
              </a:spcAft>
              <a:buClr>
                <a:srgbClr val="001D4D"/>
              </a:buClr>
              <a:buSzPts val="1800"/>
              <a:buChar char="⚫"/>
              <a:defRPr sz="1800"/>
            </a:lvl2pPr>
            <a:lvl3pPr indent="-342900" lvl="2" marL="1371600" algn="l">
              <a:spcBef>
                <a:spcPts val="600"/>
              </a:spcBef>
              <a:spcAft>
                <a:spcPts val="0"/>
              </a:spcAft>
              <a:buClr>
                <a:srgbClr val="001D4D"/>
              </a:buClr>
              <a:buSzPts val="1800"/>
              <a:buChar char="⚫"/>
              <a:defRPr sz="1800"/>
            </a:lvl3pPr>
            <a:lvl4pPr indent="-342900" lvl="3" marL="1828800" algn="l">
              <a:spcBef>
                <a:spcPts val="600"/>
              </a:spcBef>
              <a:spcAft>
                <a:spcPts val="0"/>
              </a:spcAft>
              <a:buClr>
                <a:srgbClr val="001D4D"/>
              </a:buClr>
              <a:buSzPts val="1800"/>
              <a:buChar char="⚫"/>
              <a:defRPr sz="1800"/>
            </a:lvl4pPr>
            <a:lvl5pPr indent="-342900" lvl="4" marL="2286000" algn="l">
              <a:spcBef>
                <a:spcPts val="600"/>
              </a:spcBef>
              <a:spcAft>
                <a:spcPts val="0"/>
              </a:spcAft>
              <a:buClr>
                <a:srgbClr val="001D4D"/>
              </a:buClr>
              <a:buSzPts val="1800"/>
              <a:buChar char="⚫"/>
              <a:defRPr sz="18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02" name="Google Shape;102;p26"/>
          <p:cNvSpPr txBox="1"/>
          <p:nvPr>
            <p:ph idx="2" type="body"/>
          </p:nvPr>
        </p:nvSpPr>
        <p:spPr>
          <a:xfrm>
            <a:off x="779464" y="1816100"/>
            <a:ext cx="3657600" cy="3822700"/>
          </a:xfrm>
          <a:prstGeom prst="rect">
            <a:avLst/>
          </a:prstGeom>
          <a:noFill/>
          <a:ln>
            <a:noFill/>
          </a:ln>
        </p:spPr>
        <p:txBody>
          <a:bodyPr anchorCtr="0" anchor="t" bIns="45700" lIns="91425" spcFirstLastPara="1" rIns="91425" wrap="square" tIns="45700">
            <a:normAutofit/>
          </a:bodyPr>
          <a:lstStyle>
            <a:lvl1pPr indent="-228600" lvl="0" marL="457200" algn="ctr">
              <a:spcBef>
                <a:spcPts val="2000"/>
              </a:spcBef>
              <a:spcAft>
                <a:spcPts val="0"/>
              </a:spcAft>
              <a:buClr>
                <a:srgbClr val="001D4D"/>
              </a:buClr>
              <a:buSzPts val="1800"/>
              <a:buNone/>
              <a:defRPr sz="1800"/>
            </a:lvl1pPr>
            <a:lvl2pPr indent="-228600" lvl="1" marL="914400" algn="l">
              <a:spcBef>
                <a:spcPts val="600"/>
              </a:spcBef>
              <a:spcAft>
                <a:spcPts val="0"/>
              </a:spcAft>
              <a:buClr>
                <a:srgbClr val="001D4D"/>
              </a:buClr>
              <a:buSzPts val="1200"/>
              <a:buNone/>
              <a:defRPr sz="1200"/>
            </a:lvl2pPr>
            <a:lvl3pPr indent="-228600" lvl="2" marL="1371600" algn="l">
              <a:spcBef>
                <a:spcPts val="600"/>
              </a:spcBef>
              <a:spcAft>
                <a:spcPts val="0"/>
              </a:spcAft>
              <a:buClr>
                <a:srgbClr val="001D4D"/>
              </a:buClr>
              <a:buSzPts val="1000"/>
              <a:buNone/>
              <a:defRPr sz="1000"/>
            </a:lvl3pPr>
            <a:lvl4pPr indent="-228600" lvl="3" marL="1828800" algn="l">
              <a:spcBef>
                <a:spcPts val="600"/>
              </a:spcBef>
              <a:spcAft>
                <a:spcPts val="0"/>
              </a:spcAft>
              <a:buClr>
                <a:srgbClr val="001D4D"/>
              </a:buClr>
              <a:buSzPts val="900"/>
              <a:buNone/>
              <a:defRPr sz="900"/>
            </a:lvl4pPr>
            <a:lvl5pPr indent="-228600" lvl="4" marL="2286000" algn="l">
              <a:spcBef>
                <a:spcPts val="600"/>
              </a:spcBef>
              <a:spcAft>
                <a:spcPts val="0"/>
              </a:spcAft>
              <a:buClr>
                <a:srgbClr val="001D4D"/>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03" name="Google Shape;103;p26"/>
          <p:cNvSpPr txBox="1"/>
          <p:nvPr>
            <p:ph idx="10" type="dt"/>
          </p:nvPr>
        </p:nvSpPr>
        <p:spPr>
          <a:xfrm>
            <a:off x="381000" y="6288088"/>
            <a:ext cx="18875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6"/>
          <p:cNvSpPr txBox="1"/>
          <p:nvPr>
            <p:ph idx="11" type="ftr"/>
          </p:nvPr>
        </p:nvSpPr>
        <p:spPr>
          <a:xfrm>
            <a:off x="3305175" y="6288088"/>
            <a:ext cx="52387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6"/>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pic>
        <p:nvPicPr>
          <p:cNvPr descr="Overlay-PictureCaption.png" id="107" name="Google Shape;107;p27"/>
          <p:cNvPicPr preferRelativeResize="0"/>
          <p:nvPr/>
        </p:nvPicPr>
        <p:blipFill rotWithShape="1">
          <a:blip r:embed="rId2">
            <a:alphaModFix/>
          </a:blip>
          <a:srcRect b="0" l="0" r="0" t="0"/>
          <a:stretch/>
        </p:blipFill>
        <p:spPr>
          <a:xfrm>
            <a:off x="449263" y="187325"/>
            <a:ext cx="8535987" cy="6483350"/>
          </a:xfrm>
          <a:prstGeom prst="rect">
            <a:avLst/>
          </a:prstGeom>
          <a:noFill/>
          <a:ln>
            <a:noFill/>
          </a:ln>
        </p:spPr>
      </p:pic>
      <p:sp>
        <p:nvSpPr>
          <p:cNvPr id="108" name="Google Shape;108;p27"/>
          <p:cNvSpPr txBox="1"/>
          <p:nvPr>
            <p:ph type="title"/>
          </p:nvPr>
        </p:nvSpPr>
        <p:spPr>
          <a:xfrm>
            <a:off x="3886200" y="533400"/>
            <a:ext cx="4476750" cy="12525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7"/>
          <p:cNvSpPr txBox="1"/>
          <p:nvPr>
            <p:ph idx="1" type="body"/>
          </p:nvPr>
        </p:nvSpPr>
        <p:spPr>
          <a:xfrm>
            <a:off x="3886124" y="1828800"/>
            <a:ext cx="4474539" cy="3810000"/>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Clr>
                <a:srgbClr val="001D4D"/>
              </a:buClr>
              <a:buSzPts val="1800"/>
              <a:buNone/>
              <a:defRPr sz="1800"/>
            </a:lvl1pPr>
            <a:lvl2pPr indent="-228600" lvl="1" marL="914400" algn="l">
              <a:spcBef>
                <a:spcPts val="600"/>
              </a:spcBef>
              <a:spcAft>
                <a:spcPts val="0"/>
              </a:spcAft>
              <a:buClr>
                <a:srgbClr val="001D4D"/>
              </a:buClr>
              <a:buSzPts val="1200"/>
              <a:buNone/>
              <a:defRPr sz="1200"/>
            </a:lvl2pPr>
            <a:lvl3pPr indent="-228600" lvl="2" marL="1371600" algn="l">
              <a:spcBef>
                <a:spcPts val="600"/>
              </a:spcBef>
              <a:spcAft>
                <a:spcPts val="0"/>
              </a:spcAft>
              <a:buClr>
                <a:srgbClr val="001D4D"/>
              </a:buClr>
              <a:buSzPts val="1000"/>
              <a:buNone/>
              <a:defRPr sz="1000"/>
            </a:lvl3pPr>
            <a:lvl4pPr indent="-228600" lvl="3" marL="1828800" algn="l">
              <a:spcBef>
                <a:spcPts val="600"/>
              </a:spcBef>
              <a:spcAft>
                <a:spcPts val="0"/>
              </a:spcAft>
              <a:buClr>
                <a:srgbClr val="001D4D"/>
              </a:buClr>
              <a:buSzPts val="900"/>
              <a:buNone/>
              <a:defRPr sz="900"/>
            </a:lvl4pPr>
            <a:lvl5pPr indent="-228600" lvl="4" marL="2286000" algn="l">
              <a:spcBef>
                <a:spcPts val="600"/>
              </a:spcBef>
              <a:spcAft>
                <a:spcPts val="0"/>
              </a:spcAft>
              <a:buClr>
                <a:srgbClr val="001D4D"/>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0" name="Google Shape;110;p27"/>
          <p:cNvSpPr/>
          <p:nvPr>
            <p:ph idx="2" type="pic"/>
          </p:nvPr>
        </p:nvSpPr>
        <p:spPr>
          <a:xfrm flipH="1">
            <a:off x="188253" y="179292"/>
            <a:ext cx="3281087" cy="6483096"/>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2000"/>
              </a:spcBef>
              <a:spcAft>
                <a:spcPts val="0"/>
              </a:spcAft>
              <a:buClr>
                <a:srgbClr val="001D4D"/>
              </a:buClr>
              <a:buSzPts val="3200"/>
              <a:buFont typeface="Noto Sans Symbols"/>
              <a:buNone/>
              <a:defRPr b="0" i="0" sz="3200" u="none" cap="none" strike="noStrike">
                <a:solidFill>
                  <a:srgbClr val="001D4D"/>
                </a:solidFill>
                <a:latin typeface="Trebuchet MS"/>
                <a:ea typeface="Trebuchet MS"/>
                <a:cs typeface="Trebuchet MS"/>
                <a:sym typeface="Trebuchet MS"/>
              </a:defRPr>
            </a:lvl1pPr>
            <a:lvl2pPr lvl="1" marR="0" rtl="0" algn="l">
              <a:spcBef>
                <a:spcPts val="600"/>
              </a:spcBef>
              <a:spcAft>
                <a:spcPts val="0"/>
              </a:spcAft>
              <a:buClr>
                <a:srgbClr val="001D4D"/>
              </a:buClr>
              <a:buSzPts val="2800"/>
              <a:buFont typeface="Noto Sans Symbols"/>
              <a:buNone/>
              <a:defRPr b="0" i="0" sz="2800" u="none" cap="none" strike="noStrike">
                <a:solidFill>
                  <a:srgbClr val="001D4D"/>
                </a:solidFill>
                <a:latin typeface="Trebuchet MS"/>
                <a:ea typeface="Trebuchet MS"/>
                <a:cs typeface="Trebuchet MS"/>
                <a:sym typeface="Trebuchet MS"/>
              </a:defRPr>
            </a:lvl2pPr>
            <a:lvl3pPr lvl="2" marR="0" rtl="0" algn="l">
              <a:spcBef>
                <a:spcPts val="600"/>
              </a:spcBef>
              <a:spcAft>
                <a:spcPts val="0"/>
              </a:spcAft>
              <a:buClr>
                <a:srgbClr val="001D4D"/>
              </a:buClr>
              <a:buSzPts val="2400"/>
              <a:buFont typeface="Noto Sans Symbols"/>
              <a:buNone/>
              <a:defRPr b="0" i="0" sz="2400" u="none" cap="none" strike="noStrike">
                <a:solidFill>
                  <a:srgbClr val="001D4D"/>
                </a:solidFill>
                <a:latin typeface="Trebuchet MS"/>
                <a:ea typeface="Trebuchet MS"/>
                <a:cs typeface="Trebuchet MS"/>
                <a:sym typeface="Trebuchet MS"/>
              </a:defRPr>
            </a:lvl3pPr>
            <a:lvl4pPr lvl="3" marR="0" rtl="0" algn="l">
              <a:spcBef>
                <a:spcPts val="600"/>
              </a:spcBef>
              <a:spcAft>
                <a:spcPts val="0"/>
              </a:spcAft>
              <a:buClr>
                <a:srgbClr val="001D4D"/>
              </a:buClr>
              <a:buSzPts val="2000"/>
              <a:buFont typeface="Noto Sans Symbols"/>
              <a:buNone/>
              <a:defRPr b="0" i="0" sz="2000" u="none" cap="none" strike="noStrike">
                <a:solidFill>
                  <a:srgbClr val="001D4D"/>
                </a:solidFill>
                <a:latin typeface="Trebuchet MS"/>
                <a:ea typeface="Trebuchet MS"/>
                <a:cs typeface="Trebuchet MS"/>
                <a:sym typeface="Trebuchet MS"/>
              </a:defRPr>
            </a:lvl4pPr>
            <a:lvl5pPr lvl="4" marR="0" rtl="0" algn="l">
              <a:spcBef>
                <a:spcPts val="600"/>
              </a:spcBef>
              <a:spcAft>
                <a:spcPts val="0"/>
              </a:spcAft>
              <a:buClr>
                <a:srgbClr val="001D4D"/>
              </a:buClr>
              <a:buSzPts val="2000"/>
              <a:buFont typeface="Noto Sans Symbols"/>
              <a:buNone/>
              <a:defRPr b="0" i="0" sz="2000" u="none" cap="none" strike="noStrike">
                <a:solidFill>
                  <a:srgbClr val="001D4D"/>
                </a:solidFill>
                <a:latin typeface="Trebuchet MS"/>
                <a:ea typeface="Trebuchet MS"/>
                <a:cs typeface="Trebuchet MS"/>
                <a:sym typeface="Trebuchet MS"/>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Google Shape;111;p27"/>
          <p:cNvSpPr txBox="1"/>
          <p:nvPr>
            <p:ph idx="10" type="dt"/>
          </p:nvPr>
        </p:nvSpPr>
        <p:spPr>
          <a:xfrm>
            <a:off x="3886200" y="6288088"/>
            <a:ext cx="18875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7"/>
          <p:cNvSpPr txBox="1"/>
          <p:nvPr>
            <p:ph idx="11" type="ftr"/>
          </p:nvPr>
        </p:nvSpPr>
        <p:spPr>
          <a:xfrm>
            <a:off x="5867400" y="6288088"/>
            <a:ext cx="267652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7"/>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Alt.">
  <p:cSld name="Picture with Caption, Alt.">
    <p:spTree>
      <p:nvGrpSpPr>
        <p:cNvPr id="114" name="Shape 114"/>
        <p:cNvGrpSpPr/>
        <p:nvPr/>
      </p:nvGrpSpPr>
      <p:grpSpPr>
        <a:xfrm>
          <a:off x="0" y="0"/>
          <a:ext cx="0" cy="0"/>
          <a:chOff x="0" y="0"/>
          <a:chExt cx="0" cy="0"/>
        </a:xfrm>
      </p:grpSpPr>
      <p:pic>
        <p:nvPicPr>
          <p:cNvPr descr="Overlay-PictureCaption-Extras.png" id="115" name="Google Shape;115;p28"/>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16" name="Google Shape;116;p28"/>
          <p:cNvSpPr txBox="1"/>
          <p:nvPr>
            <p:ph type="title"/>
          </p:nvPr>
        </p:nvSpPr>
        <p:spPr>
          <a:xfrm>
            <a:off x="4710953" y="533400"/>
            <a:ext cx="3657600" cy="12525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8"/>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2000"/>
              </a:spcBef>
              <a:spcAft>
                <a:spcPts val="0"/>
              </a:spcAft>
              <a:buClr>
                <a:srgbClr val="001D4D"/>
              </a:buClr>
              <a:buSzPts val="3200"/>
              <a:buFont typeface="Noto Sans Symbols"/>
              <a:buNone/>
              <a:defRPr b="0" i="0" sz="3200" u="none" cap="none" strike="noStrike">
                <a:solidFill>
                  <a:srgbClr val="001D4D"/>
                </a:solidFill>
                <a:latin typeface="Trebuchet MS"/>
                <a:ea typeface="Trebuchet MS"/>
                <a:cs typeface="Trebuchet MS"/>
                <a:sym typeface="Trebuchet MS"/>
              </a:defRPr>
            </a:lvl1pPr>
            <a:lvl2pPr lvl="1" marR="0" rtl="0" algn="l">
              <a:spcBef>
                <a:spcPts val="600"/>
              </a:spcBef>
              <a:spcAft>
                <a:spcPts val="0"/>
              </a:spcAft>
              <a:buClr>
                <a:srgbClr val="001D4D"/>
              </a:buClr>
              <a:buSzPts val="2800"/>
              <a:buFont typeface="Noto Sans Symbols"/>
              <a:buNone/>
              <a:defRPr b="0" i="0" sz="2800" u="none" cap="none" strike="noStrike">
                <a:solidFill>
                  <a:srgbClr val="001D4D"/>
                </a:solidFill>
                <a:latin typeface="Trebuchet MS"/>
                <a:ea typeface="Trebuchet MS"/>
                <a:cs typeface="Trebuchet MS"/>
                <a:sym typeface="Trebuchet MS"/>
              </a:defRPr>
            </a:lvl2pPr>
            <a:lvl3pPr lvl="2" marR="0" rtl="0" algn="l">
              <a:spcBef>
                <a:spcPts val="600"/>
              </a:spcBef>
              <a:spcAft>
                <a:spcPts val="0"/>
              </a:spcAft>
              <a:buClr>
                <a:srgbClr val="001D4D"/>
              </a:buClr>
              <a:buSzPts val="2400"/>
              <a:buFont typeface="Noto Sans Symbols"/>
              <a:buNone/>
              <a:defRPr b="0" i="0" sz="2400" u="none" cap="none" strike="noStrike">
                <a:solidFill>
                  <a:srgbClr val="001D4D"/>
                </a:solidFill>
                <a:latin typeface="Trebuchet MS"/>
                <a:ea typeface="Trebuchet MS"/>
                <a:cs typeface="Trebuchet MS"/>
                <a:sym typeface="Trebuchet MS"/>
              </a:defRPr>
            </a:lvl3pPr>
            <a:lvl4pPr lvl="3" marR="0" rtl="0" algn="l">
              <a:spcBef>
                <a:spcPts val="600"/>
              </a:spcBef>
              <a:spcAft>
                <a:spcPts val="0"/>
              </a:spcAft>
              <a:buClr>
                <a:srgbClr val="001D4D"/>
              </a:buClr>
              <a:buSzPts val="2000"/>
              <a:buFont typeface="Noto Sans Symbols"/>
              <a:buNone/>
              <a:defRPr b="0" i="0" sz="2000" u="none" cap="none" strike="noStrike">
                <a:solidFill>
                  <a:srgbClr val="001D4D"/>
                </a:solidFill>
                <a:latin typeface="Trebuchet MS"/>
                <a:ea typeface="Trebuchet MS"/>
                <a:cs typeface="Trebuchet MS"/>
                <a:sym typeface="Trebuchet MS"/>
              </a:defRPr>
            </a:lvl4pPr>
            <a:lvl5pPr lvl="4" marR="0" rtl="0" algn="l">
              <a:spcBef>
                <a:spcPts val="600"/>
              </a:spcBef>
              <a:spcAft>
                <a:spcPts val="0"/>
              </a:spcAft>
              <a:buClr>
                <a:srgbClr val="001D4D"/>
              </a:buClr>
              <a:buSzPts val="2000"/>
              <a:buFont typeface="Noto Sans Symbols"/>
              <a:buNone/>
              <a:defRPr b="0" i="0" sz="2000" u="none" cap="none" strike="noStrike">
                <a:solidFill>
                  <a:srgbClr val="001D4D"/>
                </a:solidFill>
                <a:latin typeface="Trebuchet MS"/>
                <a:ea typeface="Trebuchet MS"/>
                <a:cs typeface="Trebuchet MS"/>
                <a:sym typeface="Trebuchet MS"/>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Google Shape;118;p28"/>
          <p:cNvSpPr txBox="1"/>
          <p:nvPr>
            <p:ph idx="1" type="body"/>
          </p:nvPr>
        </p:nvSpPr>
        <p:spPr>
          <a:xfrm>
            <a:off x="4710412" y="1828800"/>
            <a:ext cx="3657600" cy="3810000"/>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Clr>
                <a:srgbClr val="001D4D"/>
              </a:buClr>
              <a:buSzPts val="1800"/>
              <a:buNone/>
              <a:defRPr sz="1800"/>
            </a:lvl1pPr>
            <a:lvl2pPr indent="-228600" lvl="1" marL="914400" algn="l">
              <a:spcBef>
                <a:spcPts val="600"/>
              </a:spcBef>
              <a:spcAft>
                <a:spcPts val="0"/>
              </a:spcAft>
              <a:buClr>
                <a:srgbClr val="001D4D"/>
              </a:buClr>
              <a:buSzPts val="1200"/>
              <a:buNone/>
              <a:defRPr sz="1200"/>
            </a:lvl2pPr>
            <a:lvl3pPr indent="-228600" lvl="2" marL="1371600" algn="l">
              <a:spcBef>
                <a:spcPts val="600"/>
              </a:spcBef>
              <a:spcAft>
                <a:spcPts val="0"/>
              </a:spcAft>
              <a:buClr>
                <a:srgbClr val="001D4D"/>
              </a:buClr>
              <a:buSzPts val="1000"/>
              <a:buNone/>
              <a:defRPr sz="1000"/>
            </a:lvl3pPr>
            <a:lvl4pPr indent="-228600" lvl="3" marL="1828800" algn="l">
              <a:spcBef>
                <a:spcPts val="600"/>
              </a:spcBef>
              <a:spcAft>
                <a:spcPts val="0"/>
              </a:spcAft>
              <a:buClr>
                <a:srgbClr val="001D4D"/>
              </a:buClr>
              <a:buSzPts val="900"/>
              <a:buNone/>
              <a:defRPr sz="900"/>
            </a:lvl4pPr>
            <a:lvl5pPr indent="-228600" lvl="4" marL="2286000" algn="l">
              <a:spcBef>
                <a:spcPts val="600"/>
              </a:spcBef>
              <a:spcAft>
                <a:spcPts val="0"/>
              </a:spcAft>
              <a:buClr>
                <a:srgbClr val="001D4D"/>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9" name="Google Shape;119;p28"/>
          <p:cNvSpPr txBox="1"/>
          <p:nvPr>
            <p:ph idx="10" type="dt"/>
          </p:nvPr>
        </p:nvSpPr>
        <p:spPr>
          <a:xfrm>
            <a:off x="381000" y="6288088"/>
            <a:ext cx="186531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8"/>
          <p:cNvSpPr txBox="1"/>
          <p:nvPr>
            <p:ph idx="11" type="ftr"/>
          </p:nvPr>
        </p:nvSpPr>
        <p:spPr>
          <a:xfrm>
            <a:off x="3325813" y="6288088"/>
            <a:ext cx="521811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8"/>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above Caption">
  <p:cSld name="Picture above Caption">
    <p:spTree>
      <p:nvGrpSpPr>
        <p:cNvPr id="122" name="Shape 122"/>
        <p:cNvGrpSpPr/>
        <p:nvPr/>
      </p:nvGrpSpPr>
      <p:grpSpPr>
        <a:xfrm>
          <a:off x="0" y="0"/>
          <a:ext cx="0" cy="0"/>
          <a:chOff x="0" y="0"/>
          <a:chExt cx="0" cy="0"/>
        </a:xfrm>
      </p:grpSpPr>
      <p:pic>
        <p:nvPicPr>
          <p:cNvPr descr="Overlay-PictureCaption-Extras.png" id="123" name="Google Shape;123;p29"/>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24" name="Google Shape;124;p29"/>
          <p:cNvSpPr txBox="1"/>
          <p:nvPr>
            <p:ph type="title"/>
          </p:nvPr>
        </p:nvSpPr>
        <p:spPr>
          <a:xfrm>
            <a:off x="808038" y="3778624"/>
            <a:ext cx="7560515" cy="110265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9"/>
          <p:cNvSpPr/>
          <p:nvPr>
            <p:ph idx="2" type="pic"/>
          </p:nvPr>
        </p:nvSpPr>
        <p:spPr>
          <a:xfrm flipH="1">
            <a:off x="871584"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2000"/>
              </a:spcBef>
              <a:spcAft>
                <a:spcPts val="0"/>
              </a:spcAft>
              <a:buClr>
                <a:srgbClr val="001D4D"/>
              </a:buClr>
              <a:buSzPts val="3200"/>
              <a:buFont typeface="Noto Sans Symbols"/>
              <a:buNone/>
              <a:defRPr b="0" i="0" sz="3200" u="none" cap="none" strike="noStrike">
                <a:solidFill>
                  <a:srgbClr val="001D4D"/>
                </a:solidFill>
                <a:latin typeface="Trebuchet MS"/>
                <a:ea typeface="Trebuchet MS"/>
                <a:cs typeface="Trebuchet MS"/>
                <a:sym typeface="Trebuchet MS"/>
              </a:defRPr>
            </a:lvl1pPr>
            <a:lvl2pPr lvl="1" marR="0" rtl="0" algn="l">
              <a:spcBef>
                <a:spcPts val="600"/>
              </a:spcBef>
              <a:spcAft>
                <a:spcPts val="0"/>
              </a:spcAft>
              <a:buClr>
                <a:srgbClr val="001D4D"/>
              </a:buClr>
              <a:buSzPts val="2800"/>
              <a:buFont typeface="Noto Sans Symbols"/>
              <a:buNone/>
              <a:defRPr b="0" i="0" sz="2800" u="none" cap="none" strike="noStrike">
                <a:solidFill>
                  <a:srgbClr val="001D4D"/>
                </a:solidFill>
                <a:latin typeface="Trebuchet MS"/>
                <a:ea typeface="Trebuchet MS"/>
                <a:cs typeface="Trebuchet MS"/>
                <a:sym typeface="Trebuchet MS"/>
              </a:defRPr>
            </a:lvl2pPr>
            <a:lvl3pPr lvl="2" marR="0" rtl="0" algn="l">
              <a:spcBef>
                <a:spcPts val="600"/>
              </a:spcBef>
              <a:spcAft>
                <a:spcPts val="0"/>
              </a:spcAft>
              <a:buClr>
                <a:srgbClr val="001D4D"/>
              </a:buClr>
              <a:buSzPts val="2400"/>
              <a:buFont typeface="Noto Sans Symbols"/>
              <a:buNone/>
              <a:defRPr b="0" i="0" sz="2400" u="none" cap="none" strike="noStrike">
                <a:solidFill>
                  <a:srgbClr val="001D4D"/>
                </a:solidFill>
                <a:latin typeface="Trebuchet MS"/>
                <a:ea typeface="Trebuchet MS"/>
                <a:cs typeface="Trebuchet MS"/>
                <a:sym typeface="Trebuchet MS"/>
              </a:defRPr>
            </a:lvl3pPr>
            <a:lvl4pPr lvl="3" marR="0" rtl="0" algn="l">
              <a:spcBef>
                <a:spcPts val="600"/>
              </a:spcBef>
              <a:spcAft>
                <a:spcPts val="0"/>
              </a:spcAft>
              <a:buClr>
                <a:srgbClr val="001D4D"/>
              </a:buClr>
              <a:buSzPts val="2000"/>
              <a:buFont typeface="Noto Sans Symbols"/>
              <a:buNone/>
              <a:defRPr b="0" i="0" sz="2000" u="none" cap="none" strike="noStrike">
                <a:solidFill>
                  <a:srgbClr val="001D4D"/>
                </a:solidFill>
                <a:latin typeface="Trebuchet MS"/>
                <a:ea typeface="Trebuchet MS"/>
                <a:cs typeface="Trebuchet MS"/>
                <a:sym typeface="Trebuchet MS"/>
              </a:defRPr>
            </a:lvl4pPr>
            <a:lvl5pPr lvl="4" marR="0" rtl="0" algn="l">
              <a:spcBef>
                <a:spcPts val="600"/>
              </a:spcBef>
              <a:spcAft>
                <a:spcPts val="0"/>
              </a:spcAft>
              <a:buClr>
                <a:srgbClr val="001D4D"/>
              </a:buClr>
              <a:buSzPts val="2000"/>
              <a:buFont typeface="Noto Sans Symbols"/>
              <a:buNone/>
              <a:defRPr b="0" i="0" sz="2000" u="none" cap="none" strike="noStrike">
                <a:solidFill>
                  <a:srgbClr val="001D4D"/>
                </a:solidFill>
                <a:latin typeface="Trebuchet MS"/>
                <a:ea typeface="Trebuchet MS"/>
                <a:cs typeface="Trebuchet MS"/>
                <a:sym typeface="Trebuchet MS"/>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Google Shape;126;p29"/>
          <p:cNvSpPr txBox="1"/>
          <p:nvPr>
            <p:ph idx="1" type="body"/>
          </p:nvPr>
        </p:nvSpPr>
        <p:spPr>
          <a:xfrm>
            <a:off x="808034" y="4827493"/>
            <a:ext cx="7559977" cy="1220881"/>
          </a:xfrm>
          <a:prstGeom prst="rect">
            <a:avLst/>
          </a:prstGeom>
          <a:noFill/>
          <a:ln>
            <a:noFill/>
          </a:ln>
        </p:spPr>
        <p:txBody>
          <a:bodyPr anchorCtr="0" anchor="t" bIns="45700" lIns="91425" spcFirstLastPara="1" rIns="91425" wrap="square" tIns="45700">
            <a:normAutofit/>
          </a:bodyPr>
          <a:lstStyle>
            <a:lvl1pPr indent="-228600" lvl="0" marL="457200" algn="l">
              <a:spcBef>
                <a:spcPts val="600"/>
              </a:spcBef>
              <a:spcAft>
                <a:spcPts val="0"/>
              </a:spcAft>
              <a:buClr>
                <a:srgbClr val="001D4D"/>
              </a:buClr>
              <a:buSzPts val="1800"/>
              <a:buNone/>
              <a:defRPr sz="1800"/>
            </a:lvl1pPr>
            <a:lvl2pPr indent="-228600" lvl="1" marL="914400" algn="l">
              <a:spcBef>
                <a:spcPts val="600"/>
              </a:spcBef>
              <a:spcAft>
                <a:spcPts val="0"/>
              </a:spcAft>
              <a:buClr>
                <a:srgbClr val="001D4D"/>
              </a:buClr>
              <a:buSzPts val="1200"/>
              <a:buNone/>
              <a:defRPr sz="1200"/>
            </a:lvl2pPr>
            <a:lvl3pPr indent="-228600" lvl="2" marL="1371600" algn="l">
              <a:spcBef>
                <a:spcPts val="600"/>
              </a:spcBef>
              <a:spcAft>
                <a:spcPts val="0"/>
              </a:spcAft>
              <a:buClr>
                <a:srgbClr val="001D4D"/>
              </a:buClr>
              <a:buSzPts val="1000"/>
              <a:buNone/>
              <a:defRPr sz="1000"/>
            </a:lvl3pPr>
            <a:lvl4pPr indent="-228600" lvl="3" marL="1828800" algn="l">
              <a:spcBef>
                <a:spcPts val="600"/>
              </a:spcBef>
              <a:spcAft>
                <a:spcPts val="0"/>
              </a:spcAft>
              <a:buClr>
                <a:srgbClr val="001D4D"/>
              </a:buClr>
              <a:buSzPts val="900"/>
              <a:buNone/>
              <a:defRPr sz="900"/>
            </a:lvl4pPr>
            <a:lvl5pPr indent="-228600" lvl="4" marL="2286000" algn="l">
              <a:spcBef>
                <a:spcPts val="600"/>
              </a:spcBef>
              <a:spcAft>
                <a:spcPts val="0"/>
              </a:spcAft>
              <a:buClr>
                <a:srgbClr val="001D4D"/>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27" name="Google Shape;127;p29"/>
          <p:cNvSpPr txBox="1"/>
          <p:nvPr>
            <p:ph idx="10" type="dt"/>
          </p:nvPr>
        </p:nvSpPr>
        <p:spPr>
          <a:xfrm>
            <a:off x="381000" y="6288088"/>
            <a:ext cx="186531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9"/>
          <p:cNvSpPr txBox="1"/>
          <p:nvPr>
            <p:ph idx="11" type="ftr"/>
          </p:nvPr>
        </p:nvSpPr>
        <p:spPr>
          <a:xfrm>
            <a:off x="3325813" y="6288088"/>
            <a:ext cx="521811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9"/>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pic>
        <p:nvPicPr>
          <p:cNvPr descr="Overlay-ContentSlides.png" id="131" name="Google Shape;131;p30"/>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132" name="Google Shape;132;p30"/>
          <p:cNvSpPr txBox="1"/>
          <p:nvPr>
            <p:ph type="title"/>
          </p:nvPr>
        </p:nvSpPr>
        <p:spPr>
          <a:xfrm>
            <a:off x="779463" y="381000"/>
            <a:ext cx="7583487" cy="10445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0"/>
          <p:cNvSpPr txBox="1"/>
          <p:nvPr>
            <p:ph idx="1" type="body"/>
          </p:nvPr>
        </p:nvSpPr>
        <p:spPr>
          <a:xfrm rot="5400000">
            <a:off x="2466975" y="141288"/>
            <a:ext cx="4208463" cy="7583487"/>
          </a:xfrm>
          <a:prstGeom prst="rect">
            <a:avLst/>
          </a:prstGeom>
          <a:noFill/>
          <a:ln>
            <a:noFill/>
          </a:ln>
        </p:spPr>
        <p:txBody>
          <a:bodyPr anchorCtr="0" anchor="t" bIns="45700" lIns="91425" spcFirstLastPara="1" rIns="91425" wrap="square" tIns="45700">
            <a:noAutofit/>
          </a:bodyPr>
          <a:lstStyle>
            <a:lvl1pPr indent="-342900" lvl="0" marL="457200" algn="l">
              <a:spcBef>
                <a:spcPts val="2000"/>
              </a:spcBef>
              <a:spcAft>
                <a:spcPts val="0"/>
              </a:spcAft>
              <a:buClr>
                <a:srgbClr val="001D4D"/>
              </a:buClr>
              <a:buSzPts val="1800"/>
              <a:buChar char="⚫"/>
              <a:defRPr/>
            </a:lvl1pPr>
            <a:lvl2pPr indent="-342900" lvl="1" marL="914400" algn="l">
              <a:spcBef>
                <a:spcPts val="600"/>
              </a:spcBef>
              <a:spcAft>
                <a:spcPts val="0"/>
              </a:spcAft>
              <a:buClr>
                <a:srgbClr val="001D4D"/>
              </a:buClr>
              <a:buSzPts val="1800"/>
              <a:buChar char="⚫"/>
              <a:defRPr/>
            </a:lvl2pPr>
            <a:lvl3pPr indent="-342900" lvl="2" marL="1371600" algn="l">
              <a:spcBef>
                <a:spcPts val="600"/>
              </a:spcBef>
              <a:spcAft>
                <a:spcPts val="0"/>
              </a:spcAft>
              <a:buClr>
                <a:srgbClr val="001D4D"/>
              </a:buClr>
              <a:buSzPts val="1800"/>
              <a:buChar char="⚫"/>
              <a:defRPr/>
            </a:lvl3pPr>
            <a:lvl4pPr indent="-342900" lvl="3" marL="1828800" algn="l">
              <a:spcBef>
                <a:spcPts val="600"/>
              </a:spcBef>
              <a:spcAft>
                <a:spcPts val="0"/>
              </a:spcAft>
              <a:buClr>
                <a:srgbClr val="001D4D"/>
              </a:buClr>
              <a:buSzPts val="1800"/>
              <a:buChar char="⚫"/>
              <a:defRPr/>
            </a:lvl4pPr>
            <a:lvl5pPr indent="-342900" lvl="4" marL="2286000" algn="l">
              <a:spcBef>
                <a:spcPts val="600"/>
              </a:spcBef>
              <a:spcAft>
                <a:spcPts val="0"/>
              </a:spcAft>
              <a:buClr>
                <a:srgbClr val="001D4D"/>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4" name="Google Shape;134;p30"/>
          <p:cNvSpPr txBox="1"/>
          <p:nvPr>
            <p:ph idx="10" type="dt"/>
          </p:nvPr>
        </p:nvSpPr>
        <p:spPr>
          <a:xfrm>
            <a:off x="381000" y="6288088"/>
            <a:ext cx="18875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0"/>
          <p:cNvSpPr txBox="1"/>
          <p:nvPr>
            <p:ph idx="11" type="ftr"/>
          </p:nvPr>
        </p:nvSpPr>
        <p:spPr>
          <a:xfrm>
            <a:off x="3305175" y="6288088"/>
            <a:ext cx="52387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0"/>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pic>
        <p:nvPicPr>
          <p:cNvPr descr="Overlay-ContentSlides.png" id="138" name="Google Shape;138;p31"/>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139" name="Google Shape;139;p31"/>
          <p:cNvSpPr txBox="1"/>
          <p:nvPr>
            <p:ph type="title"/>
          </p:nvPr>
        </p:nvSpPr>
        <p:spPr>
          <a:xfrm rot="5400000">
            <a:off x="5373267" y="2734843"/>
            <a:ext cx="5268912" cy="135815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1"/>
          <p:cNvSpPr txBox="1"/>
          <p:nvPr>
            <p:ph idx="1" type="body"/>
          </p:nvPr>
        </p:nvSpPr>
        <p:spPr>
          <a:xfrm rot="5400000">
            <a:off x="1230313" y="328613"/>
            <a:ext cx="5268911" cy="6170613"/>
          </a:xfrm>
          <a:prstGeom prst="rect">
            <a:avLst/>
          </a:prstGeom>
          <a:noFill/>
          <a:ln>
            <a:noFill/>
          </a:ln>
        </p:spPr>
        <p:txBody>
          <a:bodyPr anchorCtr="0" anchor="t" bIns="45700" lIns="91425" spcFirstLastPara="1" rIns="91425" wrap="square" tIns="45700">
            <a:noAutofit/>
          </a:bodyPr>
          <a:lstStyle>
            <a:lvl1pPr indent="-342900" lvl="0" marL="457200" algn="l">
              <a:spcBef>
                <a:spcPts val="2000"/>
              </a:spcBef>
              <a:spcAft>
                <a:spcPts val="0"/>
              </a:spcAft>
              <a:buClr>
                <a:srgbClr val="001D4D"/>
              </a:buClr>
              <a:buSzPts val="1800"/>
              <a:buChar char="⚫"/>
              <a:defRPr/>
            </a:lvl1pPr>
            <a:lvl2pPr indent="-342900" lvl="1" marL="914400" algn="l">
              <a:spcBef>
                <a:spcPts val="600"/>
              </a:spcBef>
              <a:spcAft>
                <a:spcPts val="0"/>
              </a:spcAft>
              <a:buClr>
                <a:srgbClr val="001D4D"/>
              </a:buClr>
              <a:buSzPts val="1800"/>
              <a:buChar char="⚫"/>
              <a:defRPr/>
            </a:lvl2pPr>
            <a:lvl3pPr indent="-342900" lvl="2" marL="1371600" algn="l">
              <a:spcBef>
                <a:spcPts val="600"/>
              </a:spcBef>
              <a:spcAft>
                <a:spcPts val="0"/>
              </a:spcAft>
              <a:buClr>
                <a:srgbClr val="001D4D"/>
              </a:buClr>
              <a:buSzPts val="1800"/>
              <a:buChar char="⚫"/>
              <a:defRPr/>
            </a:lvl3pPr>
            <a:lvl4pPr indent="-342900" lvl="3" marL="1828800" algn="l">
              <a:spcBef>
                <a:spcPts val="600"/>
              </a:spcBef>
              <a:spcAft>
                <a:spcPts val="0"/>
              </a:spcAft>
              <a:buClr>
                <a:srgbClr val="001D4D"/>
              </a:buClr>
              <a:buSzPts val="1800"/>
              <a:buChar char="⚫"/>
              <a:defRPr/>
            </a:lvl4pPr>
            <a:lvl5pPr indent="-342900" lvl="4" marL="2286000" algn="l">
              <a:spcBef>
                <a:spcPts val="600"/>
              </a:spcBef>
              <a:spcAft>
                <a:spcPts val="0"/>
              </a:spcAft>
              <a:buClr>
                <a:srgbClr val="001D4D"/>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1" name="Google Shape;141;p31"/>
          <p:cNvSpPr txBox="1"/>
          <p:nvPr>
            <p:ph idx="10" type="dt"/>
          </p:nvPr>
        </p:nvSpPr>
        <p:spPr>
          <a:xfrm>
            <a:off x="381000" y="6288088"/>
            <a:ext cx="18875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1"/>
          <p:cNvSpPr txBox="1"/>
          <p:nvPr>
            <p:ph idx="11" type="ftr"/>
          </p:nvPr>
        </p:nvSpPr>
        <p:spPr>
          <a:xfrm>
            <a:off x="3305175" y="6288088"/>
            <a:ext cx="52387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1"/>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pic>
        <p:nvPicPr>
          <p:cNvPr descr="Overlay-ContentSlides.png" id="25" name="Google Shape;25;p17"/>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26" name="Google Shape;26;p17"/>
          <p:cNvSpPr txBox="1"/>
          <p:nvPr>
            <p:ph type="title"/>
          </p:nvPr>
        </p:nvSpPr>
        <p:spPr>
          <a:xfrm>
            <a:off x="779463" y="381000"/>
            <a:ext cx="7583487" cy="10445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 type="body"/>
          </p:nvPr>
        </p:nvSpPr>
        <p:spPr>
          <a:xfrm>
            <a:off x="779463" y="1828800"/>
            <a:ext cx="7583487" cy="4208463"/>
          </a:xfrm>
          <a:prstGeom prst="rect">
            <a:avLst/>
          </a:prstGeom>
          <a:noFill/>
          <a:ln>
            <a:noFill/>
          </a:ln>
        </p:spPr>
        <p:txBody>
          <a:bodyPr anchorCtr="0" anchor="t" bIns="45700" lIns="91425" spcFirstLastPara="1" rIns="91425" wrap="square" tIns="45700">
            <a:noAutofit/>
          </a:bodyPr>
          <a:lstStyle>
            <a:lvl1pPr indent="-342900" lvl="0" marL="457200" algn="l">
              <a:spcBef>
                <a:spcPts val="2000"/>
              </a:spcBef>
              <a:spcAft>
                <a:spcPts val="0"/>
              </a:spcAft>
              <a:buClr>
                <a:srgbClr val="001D4D"/>
              </a:buClr>
              <a:buSzPts val="1800"/>
              <a:buChar char="⚫"/>
              <a:defRPr/>
            </a:lvl1pPr>
            <a:lvl2pPr indent="-342900" lvl="1" marL="914400" algn="l">
              <a:spcBef>
                <a:spcPts val="600"/>
              </a:spcBef>
              <a:spcAft>
                <a:spcPts val="0"/>
              </a:spcAft>
              <a:buClr>
                <a:srgbClr val="001D4D"/>
              </a:buClr>
              <a:buSzPts val="1800"/>
              <a:buChar char="⚫"/>
              <a:defRPr/>
            </a:lvl2pPr>
            <a:lvl3pPr indent="-342900" lvl="2" marL="1371600" algn="l">
              <a:spcBef>
                <a:spcPts val="600"/>
              </a:spcBef>
              <a:spcAft>
                <a:spcPts val="0"/>
              </a:spcAft>
              <a:buClr>
                <a:srgbClr val="001D4D"/>
              </a:buClr>
              <a:buSzPts val="1800"/>
              <a:buChar char="⚫"/>
              <a:defRPr/>
            </a:lvl3pPr>
            <a:lvl4pPr indent="-342900" lvl="3" marL="1828800" algn="l">
              <a:spcBef>
                <a:spcPts val="600"/>
              </a:spcBef>
              <a:spcAft>
                <a:spcPts val="0"/>
              </a:spcAft>
              <a:buClr>
                <a:srgbClr val="001D4D"/>
              </a:buClr>
              <a:buSzPts val="1800"/>
              <a:buChar char="⚫"/>
              <a:defRPr/>
            </a:lvl4pPr>
            <a:lvl5pPr indent="-342900" lvl="4" marL="2286000" algn="l">
              <a:spcBef>
                <a:spcPts val="600"/>
              </a:spcBef>
              <a:spcAft>
                <a:spcPts val="0"/>
              </a:spcAft>
              <a:buClr>
                <a:srgbClr val="001D4D"/>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17"/>
          <p:cNvSpPr txBox="1"/>
          <p:nvPr>
            <p:ph idx="10" type="dt"/>
          </p:nvPr>
        </p:nvSpPr>
        <p:spPr>
          <a:xfrm>
            <a:off x="381000" y="6288088"/>
            <a:ext cx="18875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1" type="ftr"/>
          </p:nvPr>
        </p:nvSpPr>
        <p:spPr>
          <a:xfrm>
            <a:off x="3305175" y="6288088"/>
            <a:ext cx="52387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 Top and Bottom">
  <p:cSld name="2 Content, Top and Bottom">
    <p:spTree>
      <p:nvGrpSpPr>
        <p:cNvPr id="31" name="Shape 31"/>
        <p:cNvGrpSpPr/>
        <p:nvPr/>
      </p:nvGrpSpPr>
      <p:grpSpPr>
        <a:xfrm>
          <a:off x="0" y="0"/>
          <a:ext cx="0" cy="0"/>
          <a:chOff x="0" y="0"/>
          <a:chExt cx="0" cy="0"/>
        </a:xfrm>
      </p:grpSpPr>
      <p:pic>
        <p:nvPicPr>
          <p:cNvPr descr="Overlay-ContentSlides.png" id="32" name="Google Shape;32;p18"/>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33" name="Google Shape;33;p18"/>
          <p:cNvSpPr txBox="1"/>
          <p:nvPr>
            <p:ph type="title"/>
          </p:nvPr>
        </p:nvSpPr>
        <p:spPr>
          <a:xfrm>
            <a:off x="779463" y="381000"/>
            <a:ext cx="7583487" cy="10445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 type="body"/>
          </p:nvPr>
        </p:nvSpPr>
        <p:spPr>
          <a:xfrm>
            <a:off x="779462" y="1828801"/>
            <a:ext cx="7585076" cy="2057400"/>
          </a:xfrm>
          <a:prstGeom prst="rect">
            <a:avLst/>
          </a:prstGeom>
          <a:noFill/>
          <a:ln>
            <a:noFill/>
          </a:ln>
        </p:spPr>
        <p:txBody>
          <a:bodyPr anchorCtr="0" anchor="t" bIns="45700" lIns="91425" spcFirstLastPara="1" rIns="91425" wrap="square" tIns="45700">
            <a:normAutofit/>
          </a:bodyPr>
          <a:lstStyle>
            <a:lvl1pPr indent="-355600" lvl="0" marL="457200" algn="l">
              <a:spcBef>
                <a:spcPts val="2000"/>
              </a:spcBef>
              <a:spcAft>
                <a:spcPts val="0"/>
              </a:spcAft>
              <a:buClr>
                <a:srgbClr val="001D4D"/>
              </a:buClr>
              <a:buSzPts val="2000"/>
              <a:buChar char="⚫"/>
              <a:defRPr sz="2000"/>
            </a:lvl1pPr>
            <a:lvl2pPr indent="-342900" lvl="1" marL="914400" algn="l">
              <a:spcBef>
                <a:spcPts val="600"/>
              </a:spcBef>
              <a:spcAft>
                <a:spcPts val="0"/>
              </a:spcAft>
              <a:buClr>
                <a:srgbClr val="001D4D"/>
              </a:buClr>
              <a:buSzPts val="1800"/>
              <a:buChar char="⚫"/>
              <a:defRPr sz="1800"/>
            </a:lvl2pPr>
            <a:lvl3pPr indent="-342900" lvl="2" marL="1371600" algn="l">
              <a:spcBef>
                <a:spcPts val="600"/>
              </a:spcBef>
              <a:spcAft>
                <a:spcPts val="0"/>
              </a:spcAft>
              <a:buClr>
                <a:srgbClr val="001D4D"/>
              </a:buClr>
              <a:buSzPts val="1800"/>
              <a:buChar char="⚫"/>
              <a:defRPr sz="1800"/>
            </a:lvl3pPr>
            <a:lvl4pPr indent="-342900" lvl="3" marL="1828800" algn="l">
              <a:spcBef>
                <a:spcPts val="600"/>
              </a:spcBef>
              <a:spcAft>
                <a:spcPts val="0"/>
              </a:spcAft>
              <a:buClr>
                <a:srgbClr val="001D4D"/>
              </a:buClr>
              <a:buSzPts val="1800"/>
              <a:buChar char="⚫"/>
              <a:defRPr sz="1800"/>
            </a:lvl4pPr>
            <a:lvl5pPr indent="-342900" lvl="4" marL="2286000" algn="l">
              <a:spcBef>
                <a:spcPts val="600"/>
              </a:spcBef>
              <a:spcAft>
                <a:spcPts val="0"/>
              </a:spcAft>
              <a:buClr>
                <a:srgbClr val="001D4D"/>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5" name="Google Shape;35;p18"/>
          <p:cNvSpPr txBox="1"/>
          <p:nvPr>
            <p:ph idx="2" type="body"/>
          </p:nvPr>
        </p:nvSpPr>
        <p:spPr>
          <a:xfrm>
            <a:off x="779462" y="3991816"/>
            <a:ext cx="7585076" cy="2057400"/>
          </a:xfrm>
          <a:prstGeom prst="rect">
            <a:avLst/>
          </a:prstGeom>
          <a:noFill/>
          <a:ln>
            <a:noFill/>
          </a:ln>
        </p:spPr>
        <p:txBody>
          <a:bodyPr anchorCtr="0" anchor="t" bIns="45700" lIns="91425" spcFirstLastPara="1" rIns="91425" wrap="square" tIns="45700">
            <a:normAutofit/>
          </a:bodyPr>
          <a:lstStyle>
            <a:lvl1pPr indent="-355600" lvl="0" marL="457200" algn="l">
              <a:spcBef>
                <a:spcPts val="2000"/>
              </a:spcBef>
              <a:spcAft>
                <a:spcPts val="0"/>
              </a:spcAft>
              <a:buClr>
                <a:srgbClr val="001D4D"/>
              </a:buClr>
              <a:buSzPts val="2000"/>
              <a:buChar char="⚫"/>
              <a:defRPr sz="2000"/>
            </a:lvl1pPr>
            <a:lvl2pPr indent="-342900" lvl="1" marL="914400" algn="l">
              <a:spcBef>
                <a:spcPts val="600"/>
              </a:spcBef>
              <a:spcAft>
                <a:spcPts val="0"/>
              </a:spcAft>
              <a:buClr>
                <a:srgbClr val="001D4D"/>
              </a:buClr>
              <a:buSzPts val="1800"/>
              <a:buChar char="⚫"/>
              <a:defRPr sz="1800"/>
            </a:lvl2pPr>
            <a:lvl3pPr indent="-342900" lvl="2" marL="1371600" algn="l">
              <a:spcBef>
                <a:spcPts val="600"/>
              </a:spcBef>
              <a:spcAft>
                <a:spcPts val="0"/>
              </a:spcAft>
              <a:buClr>
                <a:srgbClr val="001D4D"/>
              </a:buClr>
              <a:buSzPts val="1800"/>
              <a:buChar char="⚫"/>
              <a:defRPr sz="1800"/>
            </a:lvl3pPr>
            <a:lvl4pPr indent="-342900" lvl="3" marL="1828800" algn="l">
              <a:spcBef>
                <a:spcPts val="600"/>
              </a:spcBef>
              <a:spcAft>
                <a:spcPts val="0"/>
              </a:spcAft>
              <a:buClr>
                <a:srgbClr val="001D4D"/>
              </a:buClr>
              <a:buSzPts val="1800"/>
              <a:buChar char="⚫"/>
              <a:defRPr sz="1800"/>
            </a:lvl4pPr>
            <a:lvl5pPr indent="-342900" lvl="4" marL="2286000" algn="l">
              <a:spcBef>
                <a:spcPts val="600"/>
              </a:spcBef>
              <a:spcAft>
                <a:spcPts val="0"/>
              </a:spcAft>
              <a:buClr>
                <a:srgbClr val="001D4D"/>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8"/>
          <p:cNvSpPr txBox="1"/>
          <p:nvPr>
            <p:ph idx="10" type="dt"/>
          </p:nvPr>
        </p:nvSpPr>
        <p:spPr>
          <a:xfrm>
            <a:off x="381000" y="6288088"/>
            <a:ext cx="18875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1" type="ftr"/>
          </p:nvPr>
        </p:nvSpPr>
        <p:spPr>
          <a:xfrm>
            <a:off x="3305175" y="6288088"/>
            <a:ext cx="52387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pic>
        <p:nvPicPr>
          <p:cNvPr descr="Overlay-SectionHeader.png" id="40" name="Google Shape;40;p19"/>
          <p:cNvPicPr preferRelativeResize="0"/>
          <p:nvPr/>
        </p:nvPicPr>
        <p:blipFill rotWithShape="1">
          <a:blip r:embed="rId2">
            <a:alphaModFix/>
          </a:blip>
          <a:srcRect b="0" l="0" r="0" t="0"/>
          <a:stretch/>
        </p:blipFill>
        <p:spPr>
          <a:xfrm>
            <a:off x="381000" y="0"/>
            <a:ext cx="8826500" cy="6483350"/>
          </a:xfrm>
          <a:prstGeom prst="rect">
            <a:avLst/>
          </a:prstGeom>
          <a:noFill/>
          <a:ln>
            <a:noFill/>
          </a:ln>
        </p:spPr>
      </p:pic>
      <p:sp>
        <p:nvSpPr>
          <p:cNvPr id="41" name="Google Shape;41;p19"/>
          <p:cNvSpPr txBox="1"/>
          <p:nvPr>
            <p:ph type="title"/>
          </p:nvPr>
        </p:nvSpPr>
        <p:spPr>
          <a:xfrm>
            <a:off x="779463" y="2591360"/>
            <a:ext cx="7583487" cy="13620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4400" cap="none">
                <a:solidFill>
                  <a:srgbClr val="001D4D"/>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9"/>
          <p:cNvSpPr txBox="1"/>
          <p:nvPr>
            <p:ph idx="1" type="body"/>
          </p:nvPr>
        </p:nvSpPr>
        <p:spPr>
          <a:xfrm>
            <a:off x="779463" y="3950354"/>
            <a:ext cx="7583487" cy="1500187"/>
          </a:xfrm>
          <a:prstGeom prst="rect">
            <a:avLst/>
          </a:prstGeom>
          <a:noFill/>
          <a:ln>
            <a:noFill/>
          </a:ln>
        </p:spPr>
        <p:txBody>
          <a:bodyPr anchorCtr="0" anchor="t" bIns="45700" lIns="91425" spcFirstLastPara="1" rIns="91425" wrap="square" tIns="45700">
            <a:noAutofit/>
          </a:bodyPr>
          <a:lstStyle>
            <a:lvl1pPr indent="-228600" lvl="0" marL="457200" algn="l">
              <a:spcBef>
                <a:spcPts val="600"/>
              </a:spcBef>
              <a:spcAft>
                <a:spcPts val="0"/>
              </a:spcAft>
              <a:buClr>
                <a:srgbClr val="001D4D"/>
              </a:buClr>
              <a:buSzPts val="2000"/>
              <a:buNone/>
              <a:defRPr sz="2000" cap="none">
                <a:solidFill>
                  <a:srgbClr val="001D4D"/>
                </a:solidFill>
              </a:defRPr>
            </a:lvl1pPr>
            <a:lvl2pPr indent="-228600" lvl="1" marL="914400" algn="l">
              <a:spcBef>
                <a:spcPts val="600"/>
              </a:spcBef>
              <a:spcAft>
                <a:spcPts val="0"/>
              </a:spcAft>
              <a:buClr>
                <a:srgbClr val="888888"/>
              </a:buClr>
              <a:buSzPts val="1800"/>
              <a:buNone/>
              <a:defRPr sz="1800">
                <a:solidFill>
                  <a:srgbClr val="888888"/>
                </a:solidFill>
              </a:defRPr>
            </a:lvl2pPr>
            <a:lvl3pPr indent="-228600" lvl="2" marL="1371600" algn="l">
              <a:spcBef>
                <a:spcPts val="600"/>
              </a:spcBef>
              <a:spcAft>
                <a:spcPts val="0"/>
              </a:spcAft>
              <a:buClr>
                <a:srgbClr val="888888"/>
              </a:buClr>
              <a:buSzPts val="1600"/>
              <a:buNone/>
              <a:defRPr sz="1600">
                <a:solidFill>
                  <a:srgbClr val="888888"/>
                </a:solidFill>
              </a:defRPr>
            </a:lvl3pPr>
            <a:lvl4pPr indent="-228600" lvl="3" marL="1828800" algn="l">
              <a:spcBef>
                <a:spcPts val="600"/>
              </a:spcBef>
              <a:spcAft>
                <a:spcPts val="0"/>
              </a:spcAft>
              <a:buClr>
                <a:srgbClr val="888888"/>
              </a:buClr>
              <a:buSzPts val="1400"/>
              <a:buNone/>
              <a:defRPr sz="1400">
                <a:solidFill>
                  <a:srgbClr val="888888"/>
                </a:solidFill>
              </a:defRPr>
            </a:lvl4pPr>
            <a:lvl5pPr indent="-228600" lvl="4" marL="2286000" algn="l">
              <a:spcBef>
                <a:spcPts val="6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3" name="Google Shape;43;p19"/>
          <p:cNvSpPr txBox="1"/>
          <p:nvPr>
            <p:ph idx="10" type="dt"/>
          </p:nvPr>
        </p:nvSpPr>
        <p:spPr>
          <a:xfrm>
            <a:off x="381000" y="6288088"/>
            <a:ext cx="18875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1" type="ftr"/>
          </p:nvPr>
        </p:nvSpPr>
        <p:spPr>
          <a:xfrm>
            <a:off x="3305175" y="6288088"/>
            <a:ext cx="52387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pic>
        <p:nvPicPr>
          <p:cNvPr descr="Overlay-ContentSlides.png" id="47" name="Google Shape;47;p20"/>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48" name="Google Shape;48;p20"/>
          <p:cNvSpPr txBox="1"/>
          <p:nvPr>
            <p:ph type="title"/>
          </p:nvPr>
        </p:nvSpPr>
        <p:spPr>
          <a:xfrm>
            <a:off x="779463" y="381000"/>
            <a:ext cx="7583487" cy="10445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 type="body"/>
          </p:nvPr>
        </p:nvSpPr>
        <p:spPr>
          <a:xfrm>
            <a:off x="779462" y="1828800"/>
            <a:ext cx="3657600" cy="4219575"/>
          </a:xfrm>
          <a:prstGeom prst="rect">
            <a:avLst/>
          </a:prstGeom>
          <a:noFill/>
          <a:ln>
            <a:noFill/>
          </a:ln>
        </p:spPr>
        <p:txBody>
          <a:bodyPr anchorCtr="0" anchor="t" bIns="45700" lIns="91425" spcFirstLastPara="1" rIns="91425" wrap="square" tIns="45700">
            <a:normAutofit/>
          </a:bodyPr>
          <a:lstStyle>
            <a:lvl1pPr indent="-355600" lvl="0" marL="457200" algn="l">
              <a:spcBef>
                <a:spcPts val="2000"/>
              </a:spcBef>
              <a:spcAft>
                <a:spcPts val="0"/>
              </a:spcAft>
              <a:buClr>
                <a:srgbClr val="001D4D"/>
              </a:buClr>
              <a:buSzPts val="2000"/>
              <a:buChar char="⚫"/>
              <a:defRPr sz="2000"/>
            </a:lvl1pPr>
            <a:lvl2pPr indent="-342900" lvl="1" marL="914400" algn="l">
              <a:spcBef>
                <a:spcPts val="600"/>
              </a:spcBef>
              <a:spcAft>
                <a:spcPts val="0"/>
              </a:spcAft>
              <a:buClr>
                <a:srgbClr val="001D4D"/>
              </a:buClr>
              <a:buSzPts val="1800"/>
              <a:buChar char="⚫"/>
              <a:defRPr sz="1800"/>
            </a:lvl2pPr>
            <a:lvl3pPr indent="-342900" lvl="2" marL="1371600" algn="l">
              <a:spcBef>
                <a:spcPts val="600"/>
              </a:spcBef>
              <a:spcAft>
                <a:spcPts val="0"/>
              </a:spcAft>
              <a:buClr>
                <a:srgbClr val="001D4D"/>
              </a:buClr>
              <a:buSzPts val="1800"/>
              <a:buChar char="⚫"/>
              <a:defRPr sz="1800"/>
            </a:lvl3pPr>
            <a:lvl4pPr indent="-342900" lvl="3" marL="1828800" algn="l">
              <a:spcBef>
                <a:spcPts val="600"/>
              </a:spcBef>
              <a:spcAft>
                <a:spcPts val="0"/>
              </a:spcAft>
              <a:buClr>
                <a:srgbClr val="001D4D"/>
              </a:buClr>
              <a:buSzPts val="1800"/>
              <a:buChar char="⚫"/>
              <a:defRPr sz="1800"/>
            </a:lvl4pPr>
            <a:lvl5pPr indent="-342900" lvl="4" marL="2286000" algn="l">
              <a:spcBef>
                <a:spcPts val="600"/>
              </a:spcBef>
              <a:spcAft>
                <a:spcPts val="0"/>
              </a:spcAft>
              <a:buClr>
                <a:srgbClr val="001D4D"/>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0" name="Google Shape;50;p20"/>
          <p:cNvSpPr txBox="1"/>
          <p:nvPr>
            <p:ph idx="2" type="body"/>
          </p:nvPr>
        </p:nvSpPr>
        <p:spPr>
          <a:xfrm>
            <a:off x="4688541" y="1828800"/>
            <a:ext cx="3657600" cy="4219575"/>
          </a:xfrm>
          <a:prstGeom prst="rect">
            <a:avLst/>
          </a:prstGeom>
          <a:noFill/>
          <a:ln>
            <a:noFill/>
          </a:ln>
        </p:spPr>
        <p:txBody>
          <a:bodyPr anchorCtr="0" anchor="t" bIns="45700" lIns="91425" spcFirstLastPara="1" rIns="91425" wrap="square" tIns="45700">
            <a:normAutofit/>
          </a:bodyPr>
          <a:lstStyle>
            <a:lvl1pPr indent="-355600" lvl="0" marL="457200" algn="l">
              <a:spcBef>
                <a:spcPts val="2000"/>
              </a:spcBef>
              <a:spcAft>
                <a:spcPts val="0"/>
              </a:spcAft>
              <a:buClr>
                <a:srgbClr val="001D4D"/>
              </a:buClr>
              <a:buSzPts val="2000"/>
              <a:buChar char="⚫"/>
              <a:defRPr sz="2000"/>
            </a:lvl1pPr>
            <a:lvl2pPr indent="-342900" lvl="1" marL="914400" algn="l">
              <a:spcBef>
                <a:spcPts val="600"/>
              </a:spcBef>
              <a:spcAft>
                <a:spcPts val="0"/>
              </a:spcAft>
              <a:buClr>
                <a:srgbClr val="001D4D"/>
              </a:buClr>
              <a:buSzPts val="1800"/>
              <a:buChar char="⚫"/>
              <a:defRPr sz="1800"/>
            </a:lvl2pPr>
            <a:lvl3pPr indent="-342900" lvl="2" marL="1371600" algn="l">
              <a:spcBef>
                <a:spcPts val="600"/>
              </a:spcBef>
              <a:spcAft>
                <a:spcPts val="0"/>
              </a:spcAft>
              <a:buClr>
                <a:srgbClr val="001D4D"/>
              </a:buClr>
              <a:buSzPts val="1800"/>
              <a:buChar char="⚫"/>
              <a:defRPr sz="1800"/>
            </a:lvl3pPr>
            <a:lvl4pPr indent="-342900" lvl="3" marL="1828800" algn="l">
              <a:spcBef>
                <a:spcPts val="600"/>
              </a:spcBef>
              <a:spcAft>
                <a:spcPts val="0"/>
              </a:spcAft>
              <a:buClr>
                <a:srgbClr val="001D4D"/>
              </a:buClr>
              <a:buSzPts val="1800"/>
              <a:buChar char="⚫"/>
              <a:defRPr sz="1800"/>
            </a:lvl4pPr>
            <a:lvl5pPr indent="-342900" lvl="4" marL="2286000" algn="l">
              <a:spcBef>
                <a:spcPts val="600"/>
              </a:spcBef>
              <a:spcAft>
                <a:spcPts val="0"/>
              </a:spcAft>
              <a:buClr>
                <a:srgbClr val="001D4D"/>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1" name="Google Shape;51;p20"/>
          <p:cNvSpPr txBox="1"/>
          <p:nvPr>
            <p:ph idx="10" type="dt"/>
          </p:nvPr>
        </p:nvSpPr>
        <p:spPr>
          <a:xfrm>
            <a:off x="381000" y="6288088"/>
            <a:ext cx="18875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3305175" y="6288088"/>
            <a:ext cx="52387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pic>
        <p:nvPicPr>
          <p:cNvPr descr="Overlay-ContentSlides.png" id="55" name="Google Shape;55;p21"/>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cxnSp>
        <p:nvCxnSpPr>
          <p:cNvPr id="56" name="Google Shape;56;p21"/>
          <p:cNvCxnSpPr/>
          <p:nvPr/>
        </p:nvCxnSpPr>
        <p:spPr>
          <a:xfrm>
            <a:off x="874713" y="2286000"/>
            <a:ext cx="3562350" cy="1588"/>
          </a:xfrm>
          <a:prstGeom prst="straightConnector1">
            <a:avLst/>
          </a:prstGeom>
          <a:noFill/>
          <a:ln cap="flat" cmpd="sng" w="19050">
            <a:solidFill>
              <a:schemeClr val="lt1"/>
            </a:solidFill>
            <a:prstDash val="solid"/>
            <a:round/>
            <a:headEnd len="sm" w="sm" type="none"/>
            <a:tailEnd len="sm" w="sm" type="none"/>
          </a:ln>
        </p:spPr>
      </p:cxnSp>
      <p:cxnSp>
        <p:nvCxnSpPr>
          <p:cNvPr id="57" name="Google Shape;57;p21"/>
          <p:cNvCxnSpPr/>
          <p:nvPr/>
        </p:nvCxnSpPr>
        <p:spPr>
          <a:xfrm>
            <a:off x="4816475" y="2286000"/>
            <a:ext cx="3565525" cy="1588"/>
          </a:xfrm>
          <a:prstGeom prst="straightConnector1">
            <a:avLst/>
          </a:prstGeom>
          <a:noFill/>
          <a:ln cap="flat" cmpd="sng" w="19050">
            <a:solidFill>
              <a:schemeClr val="lt1"/>
            </a:solidFill>
            <a:prstDash val="solid"/>
            <a:round/>
            <a:headEnd len="sm" w="sm" type="none"/>
            <a:tailEnd len="sm" w="sm" type="none"/>
          </a:ln>
        </p:spPr>
      </p:cxnSp>
      <p:cxnSp>
        <p:nvCxnSpPr>
          <p:cNvPr id="58" name="Google Shape;58;p21"/>
          <p:cNvCxnSpPr/>
          <p:nvPr/>
        </p:nvCxnSpPr>
        <p:spPr>
          <a:xfrm>
            <a:off x="874713" y="2286000"/>
            <a:ext cx="3562350" cy="1588"/>
          </a:xfrm>
          <a:prstGeom prst="straightConnector1">
            <a:avLst/>
          </a:prstGeom>
          <a:noFill/>
          <a:ln cap="flat" cmpd="sng" w="19050">
            <a:solidFill>
              <a:schemeClr val="lt1"/>
            </a:solidFill>
            <a:prstDash val="solid"/>
            <a:round/>
            <a:headEnd len="sm" w="sm" type="none"/>
            <a:tailEnd len="sm" w="sm" type="none"/>
          </a:ln>
        </p:spPr>
      </p:cxnSp>
      <p:cxnSp>
        <p:nvCxnSpPr>
          <p:cNvPr id="59" name="Google Shape;59;p21"/>
          <p:cNvCxnSpPr/>
          <p:nvPr/>
        </p:nvCxnSpPr>
        <p:spPr>
          <a:xfrm>
            <a:off x="4816475" y="2286000"/>
            <a:ext cx="3565525" cy="1588"/>
          </a:xfrm>
          <a:prstGeom prst="straightConnector1">
            <a:avLst/>
          </a:prstGeom>
          <a:noFill/>
          <a:ln cap="flat" cmpd="sng" w="19050">
            <a:solidFill>
              <a:schemeClr val="lt1"/>
            </a:solidFill>
            <a:prstDash val="solid"/>
            <a:round/>
            <a:headEnd len="sm" w="sm" type="none"/>
            <a:tailEnd len="sm" w="sm" type="none"/>
          </a:ln>
        </p:spPr>
      </p:cxnSp>
      <p:sp>
        <p:nvSpPr>
          <p:cNvPr id="60" name="Google Shape;60;p21"/>
          <p:cNvSpPr txBox="1"/>
          <p:nvPr>
            <p:ph type="title"/>
          </p:nvPr>
        </p:nvSpPr>
        <p:spPr>
          <a:xfrm>
            <a:off x="779463" y="381000"/>
            <a:ext cx="7583487" cy="10443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1"/>
          <p:cNvSpPr txBox="1"/>
          <p:nvPr>
            <p:ph idx="1" type="body"/>
          </p:nvPr>
        </p:nvSpPr>
        <p:spPr>
          <a:xfrm>
            <a:off x="779463" y="1438835"/>
            <a:ext cx="3657600" cy="789828"/>
          </a:xfrm>
          <a:prstGeom prst="rect">
            <a:avLst/>
          </a:prstGeom>
          <a:noFill/>
          <a:ln>
            <a:noFill/>
          </a:ln>
        </p:spPr>
        <p:txBody>
          <a:bodyPr anchorCtr="0" anchor="b" bIns="45700" lIns="91425" spcFirstLastPara="1" rIns="91425" wrap="square" tIns="45700">
            <a:noAutofit/>
          </a:bodyPr>
          <a:lstStyle>
            <a:lvl1pPr indent="-228600" lvl="0" marL="457200" algn="ctr">
              <a:lnSpc>
                <a:spcPct val="107142"/>
              </a:lnSpc>
              <a:spcBef>
                <a:spcPts val="0"/>
              </a:spcBef>
              <a:spcAft>
                <a:spcPts val="0"/>
              </a:spcAft>
              <a:buClr>
                <a:srgbClr val="001D4D"/>
              </a:buClr>
              <a:buSzPts val="2800"/>
              <a:buNone/>
              <a:defRPr b="0" sz="2800"/>
            </a:lvl1pPr>
            <a:lvl2pPr indent="-228600" lvl="1" marL="914400" algn="l">
              <a:spcBef>
                <a:spcPts val="600"/>
              </a:spcBef>
              <a:spcAft>
                <a:spcPts val="0"/>
              </a:spcAft>
              <a:buClr>
                <a:srgbClr val="001D4D"/>
              </a:buClr>
              <a:buSzPts val="2000"/>
              <a:buNone/>
              <a:defRPr b="1" sz="2000"/>
            </a:lvl2pPr>
            <a:lvl3pPr indent="-228600" lvl="2" marL="1371600" algn="l">
              <a:spcBef>
                <a:spcPts val="600"/>
              </a:spcBef>
              <a:spcAft>
                <a:spcPts val="0"/>
              </a:spcAft>
              <a:buClr>
                <a:srgbClr val="001D4D"/>
              </a:buClr>
              <a:buSzPts val="1800"/>
              <a:buNone/>
              <a:defRPr b="1" sz="1800"/>
            </a:lvl3pPr>
            <a:lvl4pPr indent="-228600" lvl="3" marL="1828800" algn="l">
              <a:spcBef>
                <a:spcPts val="600"/>
              </a:spcBef>
              <a:spcAft>
                <a:spcPts val="0"/>
              </a:spcAft>
              <a:buClr>
                <a:srgbClr val="001D4D"/>
              </a:buClr>
              <a:buSzPts val="1600"/>
              <a:buNone/>
              <a:defRPr b="1" sz="1600"/>
            </a:lvl4pPr>
            <a:lvl5pPr indent="-228600" lvl="4" marL="2286000" algn="l">
              <a:spcBef>
                <a:spcPts val="600"/>
              </a:spcBef>
              <a:spcAft>
                <a:spcPts val="0"/>
              </a:spcAft>
              <a:buClr>
                <a:srgbClr val="001D4D"/>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2" name="Google Shape;62;p21"/>
          <p:cNvSpPr txBox="1"/>
          <p:nvPr>
            <p:ph idx="2" type="body"/>
          </p:nvPr>
        </p:nvSpPr>
        <p:spPr>
          <a:xfrm>
            <a:off x="779463" y="2362199"/>
            <a:ext cx="3657600" cy="3686175"/>
          </a:xfrm>
          <a:prstGeom prst="rect">
            <a:avLst/>
          </a:prstGeom>
          <a:noFill/>
          <a:ln>
            <a:noFill/>
          </a:ln>
        </p:spPr>
        <p:txBody>
          <a:bodyPr anchorCtr="0" anchor="t" bIns="45700" lIns="91425" spcFirstLastPara="1" rIns="91425" wrap="square" tIns="45700">
            <a:normAutofit/>
          </a:bodyPr>
          <a:lstStyle>
            <a:lvl1pPr indent="-355600" lvl="0" marL="457200" algn="l">
              <a:spcBef>
                <a:spcPts val="2000"/>
              </a:spcBef>
              <a:spcAft>
                <a:spcPts val="0"/>
              </a:spcAft>
              <a:buClr>
                <a:srgbClr val="001D4D"/>
              </a:buClr>
              <a:buSzPts val="2000"/>
              <a:buChar char="⚫"/>
              <a:defRPr sz="2000"/>
            </a:lvl1pPr>
            <a:lvl2pPr indent="-342900" lvl="1" marL="914400" algn="l">
              <a:spcBef>
                <a:spcPts val="600"/>
              </a:spcBef>
              <a:spcAft>
                <a:spcPts val="0"/>
              </a:spcAft>
              <a:buClr>
                <a:srgbClr val="001D4D"/>
              </a:buClr>
              <a:buSzPts val="1800"/>
              <a:buChar char="⚫"/>
              <a:defRPr sz="1800"/>
            </a:lvl2pPr>
            <a:lvl3pPr indent="-342900" lvl="2" marL="1371600" algn="l">
              <a:spcBef>
                <a:spcPts val="600"/>
              </a:spcBef>
              <a:spcAft>
                <a:spcPts val="0"/>
              </a:spcAft>
              <a:buClr>
                <a:srgbClr val="001D4D"/>
              </a:buClr>
              <a:buSzPts val="1800"/>
              <a:buChar char="⚫"/>
              <a:defRPr sz="1800"/>
            </a:lvl3pPr>
            <a:lvl4pPr indent="-342900" lvl="3" marL="1828800" algn="l">
              <a:spcBef>
                <a:spcPts val="600"/>
              </a:spcBef>
              <a:spcAft>
                <a:spcPts val="0"/>
              </a:spcAft>
              <a:buClr>
                <a:srgbClr val="001D4D"/>
              </a:buClr>
              <a:buSzPts val="1800"/>
              <a:buChar char="⚫"/>
              <a:defRPr sz="1800"/>
            </a:lvl4pPr>
            <a:lvl5pPr indent="-342900" lvl="4" marL="2286000" algn="l">
              <a:spcBef>
                <a:spcPts val="600"/>
              </a:spcBef>
              <a:spcAft>
                <a:spcPts val="0"/>
              </a:spcAft>
              <a:buClr>
                <a:srgbClr val="001D4D"/>
              </a:buClr>
              <a:buSzPts val="180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3" name="Google Shape;63;p21"/>
          <p:cNvSpPr txBox="1"/>
          <p:nvPr>
            <p:ph idx="3" type="body"/>
          </p:nvPr>
        </p:nvSpPr>
        <p:spPr>
          <a:xfrm>
            <a:off x="4705350" y="1438835"/>
            <a:ext cx="3657600" cy="789828"/>
          </a:xfrm>
          <a:prstGeom prst="rect">
            <a:avLst/>
          </a:prstGeom>
          <a:noFill/>
          <a:ln>
            <a:noFill/>
          </a:ln>
        </p:spPr>
        <p:txBody>
          <a:bodyPr anchorCtr="0" anchor="b" bIns="45700" lIns="91425" spcFirstLastPara="1" rIns="91425" wrap="square" tIns="45700">
            <a:noAutofit/>
          </a:bodyPr>
          <a:lstStyle>
            <a:lvl1pPr indent="-228600" lvl="0" marL="457200" algn="ctr">
              <a:lnSpc>
                <a:spcPct val="107142"/>
              </a:lnSpc>
              <a:spcBef>
                <a:spcPts val="0"/>
              </a:spcBef>
              <a:spcAft>
                <a:spcPts val="0"/>
              </a:spcAft>
              <a:buClr>
                <a:srgbClr val="001D4D"/>
              </a:buClr>
              <a:buSzPts val="2800"/>
              <a:buNone/>
              <a:defRPr b="0" sz="2800"/>
            </a:lvl1pPr>
            <a:lvl2pPr indent="-228600" lvl="1" marL="914400" algn="l">
              <a:spcBef>
                <a:spcPts val="600"/>
              </a:spcBef>
              <a:spcAft>
                <a:spcPts val="0"/>
              </a:spcAft>
              <a:buClr>
                <a:srgbClr val="001D4D"/>
              </a:buClr>
              <a:buSzPts val="2000"/>
              <a:buNone/>
              <a:defRPr b="1" sz="2000"/>
            </a:lvl2pPr>
            <a:lvl3pPr indent="-228600" lvl="2" marL="1371600" algn="l">
              <a:spcBef>
                <a:spcPts val="600"/>
              </a:spcBef>
              <a:spcAft>
                <a:spcPts val="0"/>
              </a:spcAft>
              <a:buClr>
                <a:srgbClr val="001D4D"/>
              </a:buClr>
              <a:buSzPts val="1800"/>
              <a:buNone/>
              <a:defRPr b="1" sz="1800"/>
            </a:lvl3pPr>
            <a:lvl4pPr indent="-228600" lvl="3" marL="1828800" algn="l">
              <a:spcBef>
                <a:spcPts val="600"/>
              </a:spcBef>
              <a:spcAft>
                <a:spcPts val="0"/>
              </a:spcAft>
              <a:buClr>
                <a:srgbClr val="001D4D"/>
              </a:buClr>
              <a:buSzPts val="1600"/>
              <a:buNone/>
              <a:defRPr b="1" sz="1600"/>
            </a:lvl4pPr>
            <a:lvl5pPr indent="-228600" lvl="4" marL="2286000" algn="l">
              <a:spcBef>
                <a:spcPts val="600"/>
              </a:spcBef>
              <a:spcAft>
                <a:spcPts val="0"/>
              </a:spcAft>
              <a:buClr>
                <a:srgbClr val="001D4D"/>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4" name="Google Shape;64;p21"/>
          <p:cNvSpPr txBox="1"/>
          <p:nvPr>
            <p:ph idx="4" type="body"/>
          </p:nvPr>
        </p:nvSpPr>
        <p:spPr>
          <a:xfrm>
            <a:off x="4705350" y="2362199"/>
            <a:ext cx="3657600" cy="3686175"/>
          </a:xfrm>
          <a:prstGeom prst="rect">
            <a:avLst/>
          </a:prstGeom>
          <a:noFill/>
          <a:ln>
            <a:noFill/>
          </a:ln>
        </p:spPr>
        <p:txBody>
          <a:bodyPr anchorCtr="0" anchor="t" bIns="45700" lIns="91425" spcFirstLastPara="1" rIns="91425" wrap="square" tIns="45700">
            <a:normAutofit/>
          </a:bodyPr>
          <a:lstStyle>
            <a:lvl1pPr indent="-355600" lvl="0" marL="457200" algn="l">
              <a:spcBef>
                <a:spcPts val="2000"/>
              </a:spcBef>
              <a:spcAft>
                <a:spcPts val="0"/>
              </a:spcAft>
              <a:buClr>
                <a:srgbClr val="001D4D"/>
              </a:buClr>
              <a:buSzPts val="2000"/>
              <a:buChar char="⚫"/>
              <a:defRPr sz="2000"/>
            </a:lvl1pPr>
            <a:lvl2pPr indent="-342900" lvl="1" marL="914400" algn="l">
              <a:spcBef>
                <a:spcPts val="600"/>
              </a:spcBef>
              <a:spcAft>
                <a:spcPts val="0"/>
              </a:spcAft>
              <a:buClr>
                <a:srgbClr val="001D4D"/>
              </a:buClr>
              <a:buSzPts val="1800"/>
              <a:buChar char="⚫"/>
              <a:defRPr sz="1800"/>
            </a:lvl2pPr>
            <a:lvl3pPr indent="-342900" lvl="2" marL="1371600" algn="l">
              <a:spcBef>
                <a:spcPts val="600"/>
              </a:spcBef>
              <a:spcAft>
                <a:spcPts val="0"/>
              </a:spcAft>
              <a:buClr>
                <a:srgbClr val="001D4D"/>
              </a:buClr>
              <a:buSzPts val="1800"/>
              <a:buChar char="⚫"/>
              <a:defRPr sz="1800"/>
            </a:lvl3pPr>
            <a:lvl4pPr indent="-342900" lvl="3" marL="1828800" algn="l">
              <a:spcBef>
                <a:spcPts val="600"/>
              </a:spcBef>
              <a:spcAft>
                <a:spcPts val="0"/>
              </a:spcAft>
              <a:buClr>
                <a:srgbClr val="001D4D"/>
              </a:buClr>
              <a:buSzPts val="1800"/>
              <a:buChar char="⚫"/>
              <a:defRPr sz="1800"/>
            </a:lvl4pPr>
            <a:lvl5pPr indent="-342900" lvl="4" marL="2286000" algn="l">
              <a:spcBef>
                <a:spcPts val="600"/>
              </a:spcBef>
              <a:spcAft>
                <a:spcPts val="0"/>
              </a:spcAft>
              <a:buClr>
                <a:srgbClr val="001D4D"/>
              </a:buClr>
              <a:buSzPts val="180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5" name="Google Shape;65;p21"/>
          <p:cNvSpPr txBox="1"/>
          <p:nvPr>
            <p:ph idx="10" type="dt"/>
          </p:nvPr>
        </p:nvSpPr>
        <p:spPr>
          <a:xfrm>
            <a:off x="381000" y="6288088"/>
            <a:ext cx="18875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3305175" y="6288088"/>
            <a:ext cx="52387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ntent">
  <p:cSld name="3 Content">
    <p:spTree>
      <p:nvGrpSpPr>
        <p:cNvPr id="68" name="Shape 68"/>
        <p:cNvGrpSpPr/>
        <p:nvPr/>
      </p:nvGrpSpPr>
      <p:grpSpPr>
        <a:xfrm>
          <a:off x="0" y="0"/>
          <a:ext cx="0" cy="0"/>
          <a:chOff x="0" y="0"/>
          <a:chExt cx="0" cy="0"/>
        </a:xfrm>
      </p:grpSpPr>
      <p:pic>
        <p:nvPicPr>
          <p:cNvPr descr="Overlay-ContentSlides.png" id="69" name="Google Shape;69;p22"/>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70" name="Google Shape;70;p22"/>
          <p:cNvSpPr txBox="1"/>
          <p:nvPr>
            <p:ph type="title"/>
          </p:nvPr>
        </p:nvSpPr>
        <p:spPr>
          <a:xfrm>
            <a:off x="779463" y="381000"/>
            <a:ext cx="7583487" cy="10445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idx="1" type="body"/>
          </p:nvPr>
        </p:nvSpPr>
        <p:spPr>
          <a:xfrm>
            <a:off x="4710953" y="1828801"/>
            <a:ext cx="3657600" cy="2057400"/>
          </a:xfrm>
          <a:prstGeom prst="rect">
            <a:avLst/>
          </a:prstGeom>
          <a:noFill/>
          <a:ln>
            <a:noFill/>
          </a:ln>
        </p:spPr>
        <p:txBody>
          <a:bodyPr anchorCtr="0" anchor="t" bIns="45700" lIns="91425" spcFirstLastPara="1" rIns="91425" wrap="square" tIns="45700">
            <a:normAutofit/>
          </a:bodyPr>
          <a:lstStyle>
            <a:lvl1pPr indent="-355600" lvl="0" marL="457200" algn="l">
              <a:spcBef>
                <a:spcPts val="2000"/>
              </a:spcBef>
              <a:spcAft>
                <a:spcPts val="0"/>
              </a:spcAft>
              <a:buClr>
                <a:srgbClr val="001D4D"/>
              </a:buClr>
              <a:buSzPts val="2000"/>
              <a:buChar char="⚫"/>
              <a:defRPr sz="2000"/>
            </a:lvl1pPr>
            <a:lvl2pPr indent="-342900" lvl="1" marL="914400" algn="l">
              <a:spcBef>
                <a:spcPts val="600"/>
              </a:spcBef>
              <a:spcAft>
                <a:spcPts val="0"/>
              </a:spcAft>
              <a:buClr>
                <a:srgbClr val="001D4D"/>
              </a:buClr>
              <a:buSzPts val="1800"/>
              <a:buChar char="⚫"/>
              <a:defRPr sz="1800"/>
            </a:lvl2pPr>
            <a:lvl3pPr indent="-342900" lvl="2" marL="1371600" algn="l">
              <a:spcBef>
                <a:spcPts val="600"/>
              </a:spcBef>
              <a:spcAft>
                <a:spcPts val="0"/>
              </a:spcAft>
              <a:buClr>
                <a:srgbClr val="001D4D"/>
              </a:buClr>
              <a:buSzPts val="1800"/>
              <a:buChar char="⚫"/>
              <a:defRPr sz="1800"/>
            </a:lvl3pPr>
            <a:lvl4pPr indent="-342900" lvl="3" marL="1828800" algn="l">
              <a:spcBef>
                <a:spcPts val="600"/>
              </a:spcBef>
              <a:spcAft>
                <a:spcPts val="0"/>
              </a:spcAft>
              <a:buClr>
                <a:srgbClr val="001D4D"/>
              </a:buClr>
              <a:buSzPts val="1800"/>
              <a:buChar char="⚫"/>
              <a:defRPr sz="1800"/>
            </a:lvl4pPr>
            <a:lvl5pPr indent="-342900" lvl="4" marL="2286000" algn="l">
              <a:spcBef>
                <a:spcPts val="600"/>
              </a:spcBef>
              <a:spcAft>
                <a:spcPts val="0"/>
              </a:spcAft>
              <a:buClr>
                <a:srgbClr val="001D4D"/>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2" name="Google Shape;72;p22"/>
          <p:cNvSpPr txBox="1"/>
          <p:nvPr>
            <p:ph idx="2" type="body"/>
          </p:nvPr>
        </p:nvSpPr>
        <p:spPr>
          <a:xfrm>
            <a:off x="4710953" y="3991816"/>
            <a:ext cx="3657600" cy="2057400"/>
          </a:xfrm>
          <a:prstGeom prst="rect">
            <a:avLst/>
          </a:prstGeom>
          <a:noFill/>
          <a:ln>
            <a:noFill/>
          </a:ln>
        </p:spPr>
        <p:txBody>
          <a:bodyPr anchorCtr="0" anchor="t" bIns="45700" lIns="91425" spcFirstLastPara="1" rIns="91425" wrap="square" tIns="45700">
            <a:normAutofit/>
          </a:bodyPr>
          <a:lstStyle>
            <a:lvl1pPr indent="-355600" lvl="0" marL="457200" algn="l">
              <a:spcBef>
                <a:spcPts val="2000"/>
              </a:spcBef>
              <a:spcAft>
                <a:spcPts val="0"/>
              </a:spcAft>
              <a:buClr>
                <a:srgbClr val="001D4D"/>
              </a:buClr>
              <a:buSzPts val="2000"/>
              <a:buChar char="⚫"/>
              <a:defRPr sz="2000"/>
            </a:lvl1pPr>
            <a:lvl2pPr indent="-342900" lvl="1" marL="914400" algn="l">
              <a:spcBef>
                <a:spcPts val="600"/>
              </a:spcBef>
              <a:spcAft>
                <a:spcPts val="0"/>
              </a:spcAft>
              <a:buClr>
                <a:srgbClr val="001D4D"/>
              </a:buClr>
              <a:buSzPts val="1800"/>
              <a:buChar char="⚫"/>
              <a:defRPr sz="1800"/>
            </a:lvl2pPr>
            <a:lvl3pPr indent="-342900" lvl="2" marL="1371600" algn="l">
              <a:spcBef>
                <a:spcPts val="600"/>
              </a:spcBef>
              <a:spcAft>
                <a:spcPts val="0"/>
              </a:spcAft>
              <a:buClr>
                <a:srgbClr val="001D4D"/>
              </a:buClr>
              <a:buSzPts val="1800"/>
              <a:buChar char="⚫"/>
              <a:defRPr sz="1800"/>
            </a:lvl3pPr>
            <a:lvl4pPr indent="-342900" lvl="3" marL="1828800" algn="l">
              <a:spcBef>
                <a:spcPts val="600"/>
              </a:spcBef>
              <a:spcAft>
                <a:spcPts val="0"/>
              </a:spcAft>
              <a:buClr>
                <a:srgbClr val="001D4D"/>
              </a:buClr>
              <a:buSzPts val="1800"/>
              <a:buChar char="⚫"/>
              <a:defRPr sz="1800"/>
            </a:lvl4pPr>
            <a:lvl5pPr indent="-342900" lvl="4" marL="2286000" algn="l">
              <a:spcBef>
                <a:spcPts val="600"/>
              </a:spcBef>
              <a:spcAft>
                <a:spcPts val="0"/>
              </a:spcAft>
              <a:buClr>
                <a:srgbClr val="001D4D"/>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3" name="Google Shape;73;p22"/>
          <p:cNvSpPr txBox="1"/>
          <p:nvPr>
            <p:ph idx="3" type="body"/>
          </p:nvPr>
        </p:nvSpPr>
        <p:spPr>
          <a:xfrm>
            <a:off x="779462" y="1828800"/>
            <a:ext cx="3657600" cy="4219575"/>
          </a:xfrm>
          <a:prstGeom prst="rect">
            <a:avLst/>
          </a:prstGeom>
          <a:noFill/>
          <a:ln>
            <a:noFill/>
          </a:ln>
        </p:spPr>
        <p:txBody>
          <a:bodyPr anchorCtr="0" anchor="t" bIns="45700" lIns="91425" spcFirstLastPara="1" rIns="91425" wrap="square" tIns="45700">
            <a:normAutofit/>
          </a:bodyPr>
          <a:lstStyle>
            <a:lvl1pPr indent="-355600" lvl="0" marL="457200" algn="l">
              <a:spcBef>
                <a:spcPts val="2000"/>
              </a:spcBef>
              <a:spcAft>
                <a:spcPts val="0"/>
              </a:spcAft>
              <a:buClr>
                <a:srgbClr val="001D4D"/>
              </a:buClr>
              <a:buSzPts val="2000"/>
              <a:buChar char="⚫"/>
              <a:defRPr sz="2000"/>
            </a:lvl1pPr>
            <a:lvl2pPr indent="-342900" lvl="1" marL="914400" algn="l">
              <a:spcBef>
                <a:spcPts val="600"/>
              </a:spcBef>
              <a:spcAft>
                <a:spcPts val="0"/>
              </a:spcAft>
              <a:buClr>
                <a:srgbClr val="001D4D"/>
              </a:buClr>
              <a:buSzPts val="1800"/>
              <a:buChar char="⚫"/>
              <a:defRPr sz="1800"/>
            </a:lvl2pPr>
            <a:lvl3pPr indent="-342900" lvl="2" marL="1371600" algn="l">
              <a:spcBef>
                <a:spcPts val="600"/>
              </a:spcBef>
              <a:spcAft>
                <a:spcPts val="0"/>
              </a:spcAft>
              <a:buClr>
                <a:srgbClr val="001D4D"/>
              </a:buClr>
              <a:buSzPts val="1800"/>
              <a:buChar char="⚫"/>
              <a:defRPr sz="1800"/>
            </a:lvl3pPr>
            <a:lvl4pPr indent="-342900" lvl="3" marL="1828800" algn="l">
              <a:spcBef>
                <a:spcPts val="600"/>
              </a:spcBef>
              <a:spcAft>
                <a:spcPts val="0"/>
              </a:spcAft>
              <a:buClr>
                <a:srgbClr val="001D4D"/>
              </a:buClr>
              <a:buSzPts val="1800"/>
              <a:buChar char="⚫"/>
              <a:defRPr sz="1800"/>
            </a:lvl4pPr>
            <a:lvl5pPr indent="-342900" lvl="4" marL="2286000" algn="l">
              <a:spcBef>
                <a:spcPts val="600"/>
              </a:spcBef>
              <a:spcAft>
                <a:spcPts val="0"/>
              </a:spcAft>
              <a:buClr>
                <a:srgbClr val="001D4D"/>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4" name="Google Shape;74;p22"/>
          <p:cNvSpPr txBox="1"/>
          <p:nvPr>
            <p:ph idx="10" type="dt"/>
          </p:nvPr>
        </p:nvSpPr>
        <p:spPr>
          <a:xfrm>
            <a:off x="381000" y="6288088"/>
            <a:ext cx="18875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2"/>
          <p:cNvSpPr txBox="1"/>
          <p:nvPr>
            <p:ph idx="11" type="ftr"/>
          </p:nvPr>
        </p:nvSpPr>
        <p:spPr>
          <a:xfrm>
            <a:off x="3305175" y="6288088"/>
            <a:ext cx="52387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ntent">
  <p:cSld name="4 Content">
    <p:spTree>
      <p:nvGrpSpPr>
        <p:cNvPr id="77" name="Shape 77"/>
        <p:cNvGrpSpPr/>
        <p:nvPr/>
      </p:nvGrpSpPr>
      <p:grpSpPr>
        <a:xfrm>
          <a:off x="0" y="0"/>
          <a:ext cx="0" cy="0"/>
          <a:chOff x="0" y="0"/>
          <a:chExt cx="0" cy="0"/>
        </a:xfrm>
      </p:grpSpPr>
      <p:pic>
        <p:nvPicPr>
          <p:cNvPr descr="Overlay-ContentSlides.png" id="78" name="Google Shape;78;p23"/>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79" name="Google Shape;79;p23"/>
          <p:cNvSpPr txBox="1"/>
          <p:nvPr>
            <p:ph type="title"/>
          </p:nvPr>
        </p:nvSpPr>
        <p:spPr>
          <a:xfrm>
            <a:off x="779463" y="381000"/>
            <a:ext cx="7583487" cy="10445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3"/>
          <p:cNvSpPr txBox="1"/>
          <p:nvPr>
            <p:ph idx="1" type="body"/>
          </p:nvPr>
        </p:nvSpPr>
        <p:spPr>
          <a:xfrm>
            <a:off x="779463" y="1828801"/>
            <a:ext cx="3657600" cy="2057400"/>
          </a:xfrm>
          <a:prstGeom prst="rect">
            <a:avLst/>
          </a:prstGeom>
          <a:noFill/>
          <a:ln>
            <a:noFill/>
          </a:ln>
        </p:spPr>
        <p:txBody>
          <a:bodyPr anchorCtr="0" anchor="t" bIns="45700" lIns="91425" spcFirstLastPara="1" rIns="91425" wrap="square" tIns="45700">
            <a:normAutofit/>
          </a:bodyPr>
          <a:lstStyle>
            <a:lvl1pPr indent="-355600" lvl="0" marL="457200" algn="l">
              <a:spcBef>
                <a:spcPts val="2000"/>
              </a:spcBef>
              <a:spcAft>
                <a:spcPts val="0"/>
              </a:spcAft>
              <a:buClr>
                <a:srgbClr val="001D4D"/>
              </a:buClr>
              <a:buSzPts val="2000"/>
              <a:buChar char="⚫"/>
              <a:defRPr sz="2000"/>
            </a:lvl1pPr>
            <a:lvl2pPr indent="-342900" lvl="1" marL="914400" algn="l">
              <a:spcBef>
                <a:spcPts val="600"/>
              </a:spcBef>
              <a:spcAft>
                <a:spcPts val="0"/>
              </a:spcAft>
              <a:buClr>
                <a:srgbClr val="001D4D"/>
              </a:buClr>
              <a:buSzPts val="1800"/>
              <a:buChar char="⚫"/>
              <a:defRPr sz="1800"/>
            </a:lvl2pPr>
            <a:lvl3pPr indent="-342900" lvl="2" marL="1371600" algn="l">
              <a:spcBef>
                <a:spcPts val="600"/>
              </a:spcBef>
              <a:spcAft>
                <a:spcPts val="0"/>
              </a:spcAft>
              <a:buClr>
                <a:srgbClr val="001D4D"/>
              </a:buClr>
              <a:buSzPts val="1800"/>
              <a:buChar char="⚫"/>
              <a:defRPr sz="1800"/>
            </a:lvl3pPr>
            <a:lvl4pPr indent="-342900" lvl="3" marL="1828800" algn="l">
              <a:spcBef>
                <a:spcPts val="600"/>
              </a:spcBef>
              <a:spcAft>
                <a:spcPts val="0"/>
              </a:spcAft>
              <a:buClr>
                <a:srgbClr val="001D4D"/>
              </a:buClr>
              <a:buSzPts val="1800"/>
              <a:buChar char="⚫"/>
              <a:defRPr sz="1800"/>
            </a:lvl4pPr>
            <a:lvl5pPr indent="-342900" lvl="4" marL="2286000" algn="l">
              <a:spcBef>
                <a:spcPts val="600"/>
              </a:spcBef>
              <a:spcAft>
                <a:spcPts val="0"/>
              </a:spcAft>
              <a:buClr>
                <a:srgbClr val="001D4D"/>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1" name="Google Shape;81;p23"/>
          <p:cNvSpPr txBox="1"/>
          <p:nvPr>
            <p:ph idx="2" type="body"/>
          </p:nvPr>
        </p:nvSpPr>
        <p:spPr>
          <a:xfrm>
            <a:off x="779463" y="3991816"/>
            <a:ext cx="3657600" cy="2057400"/>
          </a:xfrm>
          <a:prstGeom prst="rect">
            <a:avLst/>
          </a:prstGeom>
          <a:noFill/>
          <a:ln>
            <a:noFill/>
          </a:ln>
        </p:spPr>
        <p:txBody>
          <a:bodyPr anchorCtr="0" anchor="t" bIns="45700" lIns="91425" spcFirstLastPara="1" rIns="91425" wrap="square" tIns="45700">
            <a:normAutofit/>
          </a:bodyPr>
          <a:lstStyle>
            <a:lvl1pPr indent="-355600" lvl="0" marL="457200" algn="l">
              <a:spcBef>
                <a:spcPts val="2000"/>
              </a:spcBef>
              <a:spcAft>
                <a:spcPts val="0"/>
              </a:spcAft>
              <a:buClr>
                <a:srgbClr val="001D4D"/>
              </a:buClr>
              <a:buSzPts val="2000"/>
              <a:buChar char="⚫"/>
              <a:defRPr sz="2000"/>
            </a:lvl1pPr>
            <a:lvl2pPr indent="-342900" lvl="1" marL="914400" algn="l">
              <a:spcBef>
                <a:spcPts val="600"/>
              </a:spcBef>
              <a:spcAft>
                <a:spcPts val="0"/>
              </a:spcAft>
              <a:buClr>
                <a:srgbClr val="001D4D"/>
              </a:buClr>
              <a:buSzPts val="1800"/>
              <a:buChar char="⚫"/>
              <a:defRPr sz="1800"/>
            </a:lvl2pPr>
            <a:lvl3pPr indent="-342900" lvl="2" marL="1371600" algn="l">
              <a:spcBef>
                <a:spcPts val="600"/>
              </a:spcBef>
              <a:spcAft>
                <a:spcPts val="0"/>
              </a:spcAft>
              <a:buClr>
                <a:srgbClr val="001D4D"/>
              </a:buClr>
              <a:buSzPts val="1800"/>
              <a:buChar char="⚫"/>
              <a:defRPr sz="1800"/>
            </a:lvl3pPr>
            <a:lvl4pPr indent="-342900" lvl="3" marL="1828800" algn="l">
              <a:spcBef>
                <a:spcPts val="600"/>
              </a:spcBef>
              <a:spcAft>
                <a:spcPts val="0"/>
              </a:spcAft>
              <a:buClr>
                <a:srgbClr val="001D4D"/>
              </a:buClr>
              <a:buSzPts val="1800"/>
              <a:buChar char="⚫"/>
              <a:defRPr sz="1800"/>
            </a:lvl4pPr>
            <a:lvl5pPr indent="-342900" lvl="4" marL="2286000" algn="l">
              <a:spcBef>
                <a:spcPts val="600"/>
              </a:spcBef>
              <a:spcAft>
                <a:spcPts val="0"/>
              </a:spcAft>
              <a:buClr>
                <a:srgbClr val="001D4D"/>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2" name="Google Shape;82;p23"/>
          <p:cNvSpPr txBox="1"/>
          <p:nvPr>
            <p:ph idx="3" type="body"/>
          </p:nvPr>
        </p:nvSpPr>
        <p:spPr>
          <a:xfrm>
            <a:off x="4710953" y="1828801"/>
            <a:ext cx="3657600" cy="2057400"/>
          </a:xfrm>
          <a:prstGeom prst="rect">
            <a:avLst/>
          </a:prstGeom>
          <a:noFill/>
          <a:ln>
            <a:noFill/>
          </a:ln>
        </p:spPr>
        <p:txBody>
          <a:bodyPr anchorCtr="0" anchor="t" bIns="45700" lIns="91425" spcFirstLastPara="1" rIns="91425" wrap="square" tIns="45700">
            <a:normAutofit/>
          </a:bodyPr>
          <a:lstStyle>
            <a:lvl1pPr indent="-355600" lvl="0" marL="457200" algn="l">
              <a:spcBef>
                <a:spcPts val="2000"/>
              </a:spcBef>
              <a:spcAft>
                <a:spcPts val="0"/>
              </a:spcAft>
              <a:buClr>
                <a:srgbClr val="001D4D"/>
              </a:buClr>
              <a:buSzPts val="2000"/>
              <a:buChar char="⚫"/>
              <a:defRPr sz="2000"/>
            </a:lvl1pPr>
            <a:lvl2pPr indent="-342900" lvl="1" marL="914400" algn="l">
              <a:spcBef>
                <a:spcPts val="600"/>
              </a:spcBef>
              <a:spcAft>
                <a:spcPts val="0"/>
              </a:spcAft>
              <a:buClr>
                <a:srgbClr val="001D4D"/>
              </a:buClr>
              <a:buSzPts val="1800"/>
              <a:buChar char="⚫"/>
              <a:defRPr sz="1800"/>
            </a:lvl2pPr>
            <a:lvl3pPr indent="-342900" lvl="2" marL="1371600" algn="l">
              <a:spcBef>
                <a:spcPts val="600"/>
              </a:spcBef>
              <a:spcAft>
                <a:spcPts val="0"/>
              </a:spcAft>
              <a:buClr>
                <a:srgbClr val="001D4D"/>
              </a:buClr>
              <a:buSzPts val="1800"/>
              <a:buChar char="⚫"/>
              <a:defRPr sz="1800"/>
            </a:lvl3pPr>
            <a:lvl4pPr indent="-342900" lvl="3" marL="1828800" algn="l">
              <a:spcBef>
                <a:spcPts val="600"/>
              </a:spcBef>
              <a:spcAft>
                <a:spcPts val="0"/>
              </a:spcAft>
              <a:buClr>
                <a:srgbClr val="001D4D"/>
              </a:buClr>
              <a:buSzPts val="1800"/>
              <a:buChar char="⚫"/>
              <a:defRPr sz="1800"/>
            </a:lvl4pPr>
            <a:lvl5pPr indent="-342900" lvl="4" marL="2286000" algn="l">
              <a:spcBef>
                <a:spcPts val="600"/>
              </a:spcBef>
              <a:spcAft>
                <a:spcPts val="0"/>
              </a:spcAft>
              <a:buClr>
                <a:srgbClr val="001D4D"/>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3" name="Google Shape;83;p23"/>
          <p:cNvSpPr txBox="1"/>
          <p:nvPr>
            <p:ph idx="4" type="body"/>
          </p:nvPr>
        </p:nvSpPr>
        <p:spPr>
          <a:xfrm>
            <a:off x="4710953" y="3991816"/>
            <a:ext cx="3657600" cy="2057400"/>
          </a:xfrm>
          <a:prstGeom prst="rect">
            <a:avLst/>
          </a:prstGeom>
          <a:noFill/>
          <a:ln>
            <a:noFill/>
          </a:ln>
        </p:spPr>
        <p:txBody>
          <a:bodyPr anchorCtr="0" anchor="t" bIns="45700" lIns="91425" spcFirstLastPara="1" rIns="91425" wrap="square" tIns="45700">
            <a:normAutofit/>
          </a:bodyPr>
          <a:lstStyle>
            <a:lvl1pPr indent="-355600" lvl="0" marL="457200" algn="l">
              <a:spcBef>
                <a:spcPts val="2000"/>
              </a:spcBef>
              <a:spcAft>
                <a:spcPts val="0"/>
              </a:spcAft>
              <a:buClr>
                <a:srgbClr val="001D4D"/>
              </a:buClr>
              <a:buSzPts val="2000"/>
              <a:buChar char="⚫"/>
              <a:defRPr sz="2000"/>
            </a:lvl1pPr>
            <a:lvl2pPr indent="-342900" lvl="1" marL="914400" algn="l">
              <a:spcBef>
                <a:spcPts val="600"/>
              </a:spcBef>
              <a:spcAft>
                <a:spcPts val="0"/>
              </a:spcAft>
              <a:buClr>
                <a:srgbClr val="001D4D"/>
              </a:buClr>
              <a:buSzPts val="1800"/>
              <a:buChar char="⚫"/>
              <a:defRPr sz="1800"/>
            </a:lvl2pPr>
            <a:lvl3pPr indent="-342900" lvl="2" marL="1371600" algn="l">
              <a:spcBef>
                <a:spcPts val="600"/>
              </a:spcBef>
              <a:spcAft>
                <a:spcPts val="0"/>
              </a:spcAft>
              <a:buClr>
                <a:srgbClr val="001D4D"/>
              </a:buClr>
              <a:buSzPts val="1800"/>
              <a:buChar char="⚫"/>
              <a:defRPr sz="1800"/>
            </a:lvl3pPr>
            <a:lvl4pPr indent="-342900" lvl="3" marL="1828800" algn="l">
              <a:spcBef>
                <a:spcPts val="600"/>
              </a:spcBef>
              <a:spcAft>
                <a:spcPts val="0"/>
              </a:spcAft>
              <a:buClr>
                <a:srgbClr val="001D4D"/>
              </a:buClr>
              <a:buSzPts val="1800"/>
              <a:buChar char="⚫"/>
              <a:defRPr sz="1800"/>
            </a:lvl4pPr>
            <a:lvl5pPr indent="-342900" lvl="4" marL="2286000" algn="l">
              <a:spcBef>
                <a:spcPts val="600"/>
              </a:spcBef>
              <a:spcAft>
                <a:spcPts val="0"/>
              </a:spcAft>
              <a:buClr>
                <a:srgbClr val="001D4D"/>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4" name="Google Shape;84;p23"/>
          <p:cNvSpPr txBox="1"/>
          <p:nvPr>
            <p:ph idx="10" type="dt"/>
          </p:nvPr>
        </p:nvSpPr>
        <p:spPr>
          <a:xfrm>
            <a:off x="381000" y="6288088"/>
            <a:ext cx="18875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idx="11" type="ftr"/>
          </p:nvPr>
        </p:nvSpPr>
        <p:spPr>
          <a:xfrm>
            <a:off x="3305175" y="6288088"/>
            <a:ext cx="52387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3"/>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pic>
        <p:nvPicPr>
          <p:cNvPr descr="Overlay-ContentSlides.png" id="88" name="Google Shape;88;p24"/>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89" name="Google Shape;89;p24"/>
          <p:cNvSpPr txBox="1"/>
          <p:nvPr>
            <p:ph type="title"/>
          </p:nvPr>
        </p:nvSpPr>
        <p:spPr>
          <a:xfrm>
            <a:off x="779463" y="381000"/>
            <a:ext cx="7583487" cy="10445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4"/>
          <p:cNvSpPr txBox="1"/>
          <p:nvPr>
            <p:ph idx="10" type="dt"/>
          </p:nvPr>
        </p:nvSpPr>
        <p:spPr>
          <a:xfrm>
            <a:off x="381000" y="6288088"/>
            <a:ext cx="18875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4"/>
          <p:cNvSpPr txBox="1"/>
          <p:nvPr>
            <p:ph idx="11" type="ftr"/>
          </p:nvPr>
        </p:nvSpPr>
        <p:spPr>
          <a:xfrm>
            <a:off x="3305175" y="6288088"/>
            <a:ext cx="52387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4"/>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p:nvPr/>
        </p:nvSpPr>
        <p:spPr>
          <a:xfrm>
            <a:off x="190500" y="190500"/>
            <a:ext cx="8764588"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Google Shape;11;p15"/>
          <p:cNvSpPr txBox="1"/>
          <p:nvPr>
            <p:ph type="title"/>
          </p:nvPr>
        </p:nvSpPr>
        <p:spPr>
          <a:xfrm>
            <a:off x="779463" y="381000"/>
            <a:ext cx="7583487" cy="10445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lvl="1"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lvl="2"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lvl="3"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lvl="4"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lvl="5"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lvl="6"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lvl="7"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lvl="8"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2" name="Google Shape;12;p15"/>
          <p:cNvSpPr txBox="1"/>
          <p:nvPr>
            <p:ph idx="1" type="body"/>
          </p:nvPr>
        </p:nvSpPr>
        <p:spPr>
          <a:xfrm>
            <a:off x="779463" y="1828800"/>
            <a:ext cx="7583487" cy="4208463"/>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Google Shape;13;p15"/>
          <p:cNvSpPr txBox="1"/>
          <p:nvPr>
            <p:ph idx="10" type="dt"/>
          </p:nvPr>
        </p:nvSpPr>
        <p:spPr>
          <a:xfrm>
            <a:off x="381000" y="6288088"/>
            <a:ext cx="188753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5"/>
          <p:cNvSpPr txBox="1"/>
          <p:nvPr>
            <p:ph idx="11" type="ftr"/>
          </p:nvPr>
        </p:nvSpPr>
        <p:spPr>
          <a:xfrm>
            <a:off x="3305175" y="6288088"/>
            <a:ext cx="52387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5"/>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pic>
        <p:nvPicPr>
          <p:cNvPr descr="FIULogo_H_CMYK_fx.png" id="16" name="Google Shape;16;p15"/>
          <p:cNvPicPr preferRelativeResize="0"/>
          <p:nvPr/>
        </p:nvPicPr>
        <p:blipFill rotWithShape="1">
          <a:blip r:embed="rId1">
            <a:alphaModFix/>
          </a:blip>
          <a:srcRect b="0" l="0" r="0" t="0"/>
          <a:stretch/>
        </p:blipFill>
        <p:spPr>
          <a:xfrm>
            <a:off x="6103938" y="5959475"/>
            <a:ext cx="2430462" cy="69373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linkedin.com/in/michael-llanes-68a566184/" TargetMode="External"/><Relationship Id="rId4" Type="http://schemas.openxmlformats.org/officeDocument/2006/relationships/hyperlink" Target="https://www.linkedin.com/in/amin-sheikhnia-5815326a/" TargetMode="External"/><Relationship Id="rId5" Type="http://schemas.openxmlformats.org/officeDocument/2006/relationships/hyperlink" Target="https://www.linkedin.com/in/noe-velasquez/" TargetMode="External"/><Relationship Id="rId6" Type="http://schemas.openxmlformats.org/officeDocument/2006/relationships/hyperlink" Target="https://www.linkedin.com/in/gabriel-alfonso-2b147917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5.png"/><Relationship Id="rId4" Type="http://schemas.openxmlformats.org/officeDocument/2006/relationships/image" Target="../media/image11.jpg"/><Relationship Id="rId5" Type="http://schemas.openxmlformats.org/officeDocument/2006/relationships/image" Target="../media/image15.jpg"/><Relationship Id="rId6"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24.png"/><Relationship Id="rId6"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
          <p:cNvSpPr txBox="1"/>
          <p:nvPr>
            <p:ph type="ctrTitle"/>
          </p:nvPr>
        </p:nvSpPr>
        <p:spPr>
          <a:xfrm>
            <a:off x="228600" y="2667000"/>
            <a:ext cx="8686800" cy="2438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4000"/>
              <a:t>K</a:t>
            </a:r>
            <a:r>
              <a:rPr lang="en-US" sz="4000"/>
              <a:t>eeping Moms and Infants Healthy</a:t>
            </a:r>
            <a:br>
              <a:rPr lang="en-US"/>
            </a:br>
            <a:r>
              <a:rPr lang="en-US" sz="2400"/>
              <a:t>Team Member(s): Noe Velasquez, Gabriel Alfonso, Michael Llanes, Amin Sheikhnia</a:t>
            </a:r>
            <a:br>
              <a:rPr lang="en-US" sz="2800"/>
            </a:br>
            <a:r>
              <a:rPr lang="en-US" sz="2800"/>
              <a:t>Product Owner(s): Jean Hannan</a:t>
            </a:r>
            <a:br>
              <a:rPr lang="en-US" sz="2800"/>
            </a:br>
            <a:r>
              <a:rPr lang="en-US" sz="2800"/>
              <a:t>Professor: Masoud Sadjadi</a:t>
            </a:r>
            <a:br>
              <a:rPr lang="en-US" sz="2800"/>
            </a:br>
            <a:br>
              <a:rPr lang="en-US"/>
            </a:br>
            <a:r>
              <a:rPr lang="en-US" sz="1800"/>
              <a:t>School of Computing and Information Sciences</a:t>
            </a:r>
            <a:br>
              <a:rPr lang="en-US" sz="1800"/>
            </a:br>
            <a:r>
              <a:rPr lang="en-US" sz="1800"/>
              <a:t>Florida International University</a:t>
            </a:r>
            <a:endParaRPr/>
          </a:p>
        </p:txBody>
      </p:sp>
      <p:sp>
        <p:nvSpPr>
          <p:cNvPr id="150" name="Google Shape;150;p1"/>
          <p:cNvSpPr txBox="1"/>
          <p:nvPr>
            <p:ph idx="1" type="subTitle"/>
          </p:nvPr>
        </p:nvSpPr>
        <p:spPr>
          <a:xfrm>
            <a:off x="228600" y="5638800"/>
            <a:ext cx="8686800" cy="12192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1800"/>
              <a:buNone/>
            </a:pPr>
            <a:r>
              <a:rPr lang="en-US">
                <a:solidFill>
                  <a:schemeClr val="dk1"/>
                </a:solidFill>
              </a:rPr>
              <a:t>07/31/2020</a:t>
            </a:r>
            <a:endParaRPr>
              <a:solidFill>
                <a:schemeClr val="dk1"/>
              </a:solidFill>
            </a:endParaRPr>
          </a:p>
        </p:txBody>
      </p:sp>
      <p:sp>
        <p:nvSpPr>
          <p:cNvPr id="151" name="Google Shape;151;p1"/>
          <p:cNvSpPr txBox="1"/>
          <p:nvPr/>
        </p:nvSpPr>
        <p:spPr>
          <a:xfrm>
            <a:off x="282771" y="1106164"/>
            <a:ext cx="8686800" cy="1219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rgbClr val="001D4D"/>
                </a:solidFill>
                <a:latin typeface="Trebuchet MS"/>
                <a:ea typeface="Trebuchet MS"/>
                <a:cs typeface="Trebuchet MS"/>
                <a:sym typeface="Trebuchet MS"/>
              </a:rPr>
              <a:t>VIP/Senior Project Final Presentation</a:t>
            </a:r>
            <a:br>
              <a:rPr b="0" i="0" lang="en-US" sz="4400" u="none" cap="none" strike="noStrike">
                <a:solidFill>
                  <a:srgbClr val="001D4D"/>
                </a:solidFill>
                <a:latin typeface="Trebuchet MS"/>
                <a:ea typeface="Trebuchet MS"/>
                <a:cs typeface="Trebuchet MS"/>
                <a:sym typeface="Trebuchet MS"/>
              </a:rPr>
            </a:br>
            <a:r>
              <a:rPr b="0" i="0" lang="en-US" sz="4400" u="none" cap="none" strike="noStrike">
                <a:solidFill>
                  <a:srgbClr val="001D4D"/>
                </a:solidFill>
                <a:latin typeface="Trebuchet MS"/>
                <a:ea typeface="Trebuchet MS"/>
                <a:cs typeface="Trebuchet MS"/>
                <a:sym typeface="Trebuchet MS"/>
              </a:rPr>
              <a:t>Summer 2020</a:t>
            </a:r>
            <a:endParaRPr/>
          </a:p>
          <a:p>
            <a:pPr indent="0" lvl="0" marL="0" marR="0" rtl="0" algn="ctr">
              <a:spcBef>
                <a:spcPts val="0"/>
              </a:spcBef>
              <a:spcAft>
                <a:spcPts val="0"/>
              </a:spcAft>
              <a:buNone/>
            </a:pPr>
            <a:r>
              <a:t/>
            </a:r>
            <a:endParaRPr b="0" i="0" sz="44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0"/>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Minimal Class Diagram</a:t>
            </a:r>
            <a:endParaRPr/>
          </a:p>
        </p:txBody>
      </p:sp>
      <p:sp>
        <p:nvSpPr>
          <p:cNvPr id="227" name="Google Shape;227;p10"/>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282575" lvl="0" marL="282575" rtl="0" algn="l">
              <a:spcBef>
                <a:spcPts val="0"/>
              </a:spcBef>
              <a:spcAft>
                <a:spcPts val="0"/>
              </a:spcAft>
              <a:buClr>
                <a:srgbClr val="001D4D"/>
              </a:buClr>
              <a:buSzPts val="2200"/>
              <a:buChar char="⚫"/>
            </a:pPr>
            <a:r>
              <a:rPr lang="en-US"/>
              <a:t>Design Patterns:</a:t>
            </a:r>
            <a:endParaRPr/>
          </a:p>
          <a:p>
            <a:pPr indent="-295275" lvl="1" marL="577850" rtl="0" algn="l">
              <a:lnSpc>
                <a:spcPct val="115000"/>
              </a:lnSpc>
              <a:spcBef>
                <a:spcPts val="0"/>
              </a:spcBef>
              <a:spcAft>
                <a:spcPts val="0"/>
              </a:spcAft>
              <a:buSzPts val="1800"/>
              <a:buFont typeface="Trebuchet MS"/>
              <a:buChar char="○"/>
            </a:pPr>
            <a:r>
              <a:rPr lang="en-US" sz="1800">
                <a:solidFill>
                  <a:schemeClr val="dk1"/>
                </a:solidFill>
              </a:rPr>
              <a:t>Facade</a:t>
            </a:r>
            <a:endParaRPr sz="1800">
              <a:solidFill>
                <a:schemeClr val="dk1"/>
              </a:solidFill>
            </a:endParaRPr>
          </a:p>
          <a:p>
            <a:pPr indent="-295275" lvl="1" marL="577850" rtl="0" algn="l">
              <a:lnSpc>
                <a:spcPct val="115000"/>
              </a:lnSpc>
              <a:spcBef>
                <a:spcPts val="0"/>
              </a:spcBef>
              <a:spcAft>
                <a:spcPts val="0"/>
              </a:spcAft>
              <a:buClr>
                <a:schemeClr val="dk1"/>
              </a:buClr>
              <a:buSzPts val="1800"/>
              <a:buFont typeface="Trebuchet MS"/>
              <a:buChar char="○"/>
            </a:pPr>
            <a:r>
              <a:rPr lang="en-US" sz="1800">
                <a:solidFill>
                  <a:schemeClr val="dk1"/>
                </a:solidFill>
              </a:rPr>
              <a:t>Singleton</a:t>
            </a:r>
            <a:endParaRPr sz="1800">
              <a:solidFill>
                <a:schemeClr val="dk1"/>
              </a:solidFill>
            </a:endParaRPr>
          </a:p>
          <a:p>
            <a:pPr indent="-295275" lvl="1" marL="577850" rtl="0" algn="l">
              <a:lnSpc>
                <a:spcPct val="115000"/>
              </a:lnSpc>
              <a:spcBef>
                <a:spcPts val="0"/>
              </a:spcBef>
              <a:spcAft>
                <a:spcPts val="0"/>
              </a:spcAft>
              <a:buClr>
                <a:schemeClr val="dk1"/>
              </a:buClr>
              <a:buSzPts val="1800"/>
              <a:buFont typeface="Trebuchet MS"/>
              <a:buChar char="○"/>
            </a:pPr>
            <a:r>
              <a:rPr lang="en-US" sz="1800">
                <a:solidFill>
                  <a:schemeClr val="dk1"/>
                </a:solidFill>
              </a:rPr>
              <a:t>Iterator</a:t>
            </a:r>
            <a:endParaRPr sz="1800">
              <a:solidFill>
                <a:schemeClr val="dk1"/>
              </a:solidFill>
            </a:endParaRPr>
          </a:p>
          <a:p>
            <a:pPr indent="-295275" lvl="1" marL="577850" rtl="0" algn="l">
              <a:lnSpc>
                <a:spcPct val="115000"/>
              </a:lnSpc>
              <a:spcBef>
                <a:spcPts val="0"/>
              </a:spcBef>
              <a:spcAft>
                <a:spcPts val="0"/>
              </a:spcAft>
              <a:buClr>
                <a:schemeClr val="dk1"/>
              </a:buClr>
              <a:buSzPts val="1800"/>
              <a:buFont typeface="Trebuchet MS"/>
              <a:buChar char="○"/>
            </a:pPr>
            <a:r>
              <a:rPr lang="en-US" sz="1800">
                <a:solidFill>
                  <a:schemeClr val="dk1"/>
                </a:solidFill>
              </a:rPr>
              <a:t>Chain of Responsibility</a:t>
            </a:r>
            <a:endParaRPr sz="1800">
              <a:solidFill>
                <a:schemeClr val="dk1"/>
              </a:solidFill>
            </a:endParaRPr>
          </a:p>
          <a:p>
            <a:pPr indent="0" lvl="0" marL="0" rtl="0" algn="l">
              <a:lnSpc>
                <a:spcPct val="115000"/>
              </a:lnSpc>
              <a:spcBef>
                <a:spcPts val="1200"/>
              </a:spcBef>
              <a:spcAft>
                <a:spcPts val="0"/>
              </a:spcAft>
              <a:buNone/>
            </a:pPr>
            <a:r>
              <a:t/>
            </a:r>
            <a:endParaRPr sz="1800">
              <a:solidFill>
                <a:schemeClr val="dk1"/>
              </a:solidFill>
            </a:endParaRPr>
          </a:p>
          <a:p>
            <a:pPr indent="0" lvl="0" marL="0" rtl="0" algn="l">
              <a:spcBef>
                <a:spcPts val="2000"/>
              </a:spcBef>
              <a:spcAft>
                <a:spcPts val="0"/>
              </a:spcAft>
              <a:buClr>
                <a:srgbClr val="001D4D"/>
              </a:buClr>
              <a:buSzPts val="2200"/>
              <a:buNone/>
            </a:pPr>
            <a:r>
              <a:t/>
            </a:r>
            <a:endParaRPr/>
          </a:p>
        </p:txBody>
      </p:sp>
      <p:pic>
        <p:nvPicPr>
          <p:cNvPr id="228" name="Google Shape;228;p10"/>
          <p:cNvPicPr preferRelativeResize="0"/>
          <p:nvPr/>
        </p:nvPicPr>
        <p:blipFill>
          <a:blip r:embed="rId3">
            <a:alphaModFix/>
          </a:blip>
          <a:stretch>
            <a:fillRect/>
          </a:stretch>
        </p:blipFill>
        <p:spPr>
          <a:xfrm>
            <a:off x="4743450" y="1828788"/>
            <a:ext cx="3201274" cy="4088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2"/>
          <p:cNvSpPr txBox="1"/>
          <p:nvPr>
            <p:ph type="title"/>
          </p:nvPr>
        </p:nvSpPr>
        <p:spPr>
          <a:xfrm>
            <a:off x="779463" y="381000"/>
            <a:ext cx="8135937" cy="10445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Main algorithm </a:t>
            </a:r>
            <a:endParaRPr/>
          </a:p>
        </p:txBody>
      </p:sp>
      <p:sp>
        <p:nvSpPr>
          <p:cNvPr id="235" name="Google Shape;235;p12"/>
          <p:cNvSpPr txBox="1"/>
          <p:nvPr>
            <p:ph idx="1" type="body"/>
          </p:nvPr>
        </p:nvSpPr>
        <p:spPr>
          <a:xfrm>
            <a:off x="779463" y="1828800"/>
            <a:ext cx="7583487" cy="4208463"/>
          </a:xfrm>
          <a:prstGeom prst="rect">
            <a:avLst/>
          </a:prstGeom>
          <a:noFill/>
          <a:ln>
            <a:noFill/>
          </a:ln>
        </p:spPr>
        <p:txBody>
          <a:bodyPr anchorCtr="0" anchor="t" bIns="45700" lIns="91425" spcFirstLastPara="1" rIns="91425" wrap="square" tIns="45700">
            <a:noAutofit/>
          </a:bodyPr>
          <a:lstStyle/>
          <a:p>
            <a:pPr indent="0" lvl="0" marL="282575" rtl="0" algn="l">
              <a:spcBef>
                <a:spcPts val="0"/>
              </a:spcBef>
              <a:spcAft>
                <a:spcPts val="0"/>
              </a:spcAft>
              <a:buNone/>
            </a:pPr>
            <a:r>
              <a:rPr b="1" lang="en-US"/>
              <a:t>Sort and filter Clinics</a:t>
            </a:r>
            <a:endParaRPr b="1"/>
          </a:p>
          <a:p>
            <a:pPr indent="-342900" lvl="0" marL="457200" rtl="0" algn="l">
              <a:spcBef>
                <a:spcPts val="0"/>
              </a:spcBef>
              <a:spcAft>
                <a:spcPts val="0"/>
              </a:spcAft>
              <a:buSzPts val="1800"/>
              <a:buChar char="⚫"/>
            </a:pPr>
            <a:r>
              <a:rPr lang="en-US"/>
              <a:t>get User Location</a:t>
            </a:r>
            <a:endParaRPr/>
          </a:p>
          <a:p>
            <a:pPr indent="-342900" lvl="0" marL="457200" rtl="0" algn="l">
              <a:spcBef>
                <a:spcPts val="0"/>
              </a:spcBef>
              <a:spcAft>
                <a:spcPts val="0"/>
              </a:spcAft>
              <a:buSzPts val="1800"/>
              <a:buChar char="⚫"/>
            </a:pPr>
            <a:r>
              <a:rPr lang="en-US"/>
              <a:t>Loop: through Clinics</a:t>
            </a:r>
            <a:endParaRPr/>
          </a:p>
          <a:p>
            <a:pPr indent="-342900" lvl="1" marL="914400" rtl="0" algn="l">
              <a:spcBef>
                <a:spcPts val="0"/>
              </a:spcBef>
              <a:spcAft>
                <a:spcPts val="0"/>
              </a:spcAft>
              <a:buSzPts val="1800"/>
              <a:buChar char="○"/>
            </a:pPr>
            <a:r>
              <a:rPr lang="en-US"/>
              <a:t>calculate distance from clinic to user</a:t>
            </a:r>
            <a:endParaRPr/>
          </a:p>
          <a:p>
            <a:pPr indent="-342900" lvl="1" marL="914400" rtl="0" algn="l">
              <a:spcBef>
                <a:spcPts val="0"/>
              </a:spcBef>
              <a:spcAft>
                <a:spcPts val="0"/>
              </a:spcAft>
              <a:buSzPts val="1800"/>
              <a:buChar char="○"/>
            </a:pPr>
            <a:r>
              <a:rPr lang="en-US"/>
              <a:t>Store distance in clinic</a:t>
            </a:r>
            <a:endParaRPr/>
          </a:p>
          <a:p>
            <a:pPr indent="-342900" lvl="0" marL="457200" rtl="0" algn="l">
              <a:spcBef>
                <a:spcPts val="0"/>
              </a:spcBef>
              <a:spcAft>
                <a:spcPts val="0"/>
              </a:spcAft>
              <a:buSzPts val="1800"/>
              <a:buChar char="⚫"/>
            </a:pPr>
            <a:r>
              <a:rPr lang="en-US"/>
              <a:t>Sort clinics by lowest distance</a:t>
            </a:r>
            <a:endParaRPr/>
          </a:p>
          <a:p>
            <a:pPr indent="-342900" lvl="0" marL="457200" rtl="0" algn="l">
              <a:spcBef>
                <a:spcPts val="0"/>
              </a:spcBef>
              <a:spcAft>
                <a:spcPts val="0"/>
              </a:spcAft>
              <a:buSzPts val="1800"/>
              <a:buChar char="⚫"/>
            </a:pPr>
            <a:r>
              <a:rPr lang="en-US"/>
              <a:t>Filter the Clinics by distance</a:t>
            </a:r>
            <a:endParaRPr/>
          </a:p>
          <a:p>
            <a:pPr indent="-342900" lvl="0" marL="457200" rtl="0" algn="l">
              <a:spcBef>
                <a:spcPts val="0"/>
              </a:spcBef>
              <a:spcAft>
                <a:spcPts val="0"/>
              </a:spcAft>
              <a:buSzPts val="1800"/>
              <a:buChar char="⚫"/>
            </a:pPr>
            <a:r>
              <a:rPr lang="en-US"/>
              <a:t>Filter the Clinics by services</a:t>
            </a:r>
            <a:endParaRPr/>
          </a:p>
          <a:p>
            <a:pPr indent="0" lvl="0" marL="282575"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3"/>
          <p:cNvSpPr txBox="1"/>
          <p:nvPr>
            <p:ph type="title"/>
          </p:nvPr>
        </p:nvSpPr>
        <p:spPr>
          <a:xfrm>
            <a:off x="779463" y="381000"/>
            <a:ext cx="7583487" cy="10445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Test Suites and Test Cases</a:t>
            </a:r>
            <a:endParaRPr/>
          </a:p>
        </p:txBody>
      </p:sp>
      <p:sp>
        <p:nvSpPr>
          <p:cNvPr id="242" name="Google Shape;242;p13"/>
          <p:cNvSpPr txBox="1"/>
          <p:nvPr>
            <p:ph idx="1" type="body"/>
          </p:nvPr>
        </p:nvSpPr>
        <p:spPr>
          <a:xfrm>
            <a:off x="779463" y="1828800"/>
            <a:ext cx="7583487" cy="4208463"/>
          </a:xfrm>
          <a:prstGeom prst="rect">
            <a:avLst/>
          </a:prstGeom>
          <a:noFill/>
          <a:ln>
            <a:noFill/>
          </a:ln>
        </p:spPr>
        <p:txBody>
          <a:bodyPr anchorCtr="0" anchor="t" bIns="45700" lIns="91425" spcFirstLastPara="1" rIns="91425" wrap="square" tIns="45700">
            <a:noAutofit/>
          </a:bodyPr>
          <a:lstStyle/>
          <a:p>
            <a:pPr indent="-282575" lvl="0" marL="282575" rtl="0" algn="l">
              <a:spcBef>
                <a:spcPts val="0"/>
              </a:spcBef>
              <a:spcAft>
                <a:spcPts val="0"/>
              </a:spcAft>
              <a:buClr>
                <a:srgbClr val="001D4D"/>
              </a:buClr>
              <a:buSzPts val="2200"/>
              <a:buChar char="⚫"/>
            </a:pPr>
            <a:r>
              <a:rPr lang="en-US"/>
              <a:t>Sunny Day:</a:t>
            </a:r>
            <a:endParaRPr/>
          </a:p>
          <a:p>
            <a:pPr indent="-295275" lvl="1" marL="577850" rtl="0" algn="l">
              <a:spcBef>
                <a:spcPts val="0"/>
              </a:spcBef>
              <a:spcAft>
                <a:spcPts val="0"/>
              </a:spcAft>
              <a:buSzPts val="1800"/>
              <a:buChar char="○"/>
            </a:pPr>
            <a:r>
              <a:rPr lang="en-US"/>
              <a:t>On Github we all pushed to develop and we had zero conflicts and everything worked great.</a:t>
            </a:r>
            <a:endParaRPr/>
          </a:p>
          <a:p>
            <a:pPr indent="-295275" lvl="1" marL="577850" rtl="0" algn="l">
              <a:spcBef>
                <a:spcPts val="0"/>
              </a:spcBef>
              <a:spcAft>
                <a:spcPts val="0"/>
              </a:spcAft>
              <a:buSzPts val="1800"/>
              <a:buChar char="○"/>
            </a:pPr>
            <a:r>
              <a:rPr lang="en-US"/>
              <a:t>When we pushed to TestFlight there were no conflicts when we tested.</a:t>
            </a:r>
            <a:endParaRPr/>
          </a:p>
          <a:p>
            <a:pPr indent="-282575" lvl="0" marL="282575" rtl="0" algn="l">
              <a:spcBef>
                <a:spcPts val="2000"/>
              </a:spcBef>
              <a:spcAft>
                <a:spcPts val="0"/>
              </a:spcAft>
              <a:buClr>
                <a:srgbClr val="001D4D"/>
              </a:buClr>
              <a:buSzPts val="2200"/>
              <a:buChar char="⚫"/>
            </a:pPr>
            <a:r>
              <a:rPr lang="en-US"/>
              <a:t>Rainy Day:</a:t>
            </a:r>
            <a:endParaRPr/>
          </a:p>
          <a:p>
            <a:pPr indent="-295275" lvl="1" marL="577850" rtl="0" algn="l">
              <a:spcBef>
                <a:spcPts val="2000"/>
              </a:spcBef>
              <a:spcAft>
                <a:spcPts val="0"/>
              </a:spcAft>
              <a:buSzPts val="1800"/>
              <a:buChar char="○"/>
            </a:pPr>
            <a:r>
              <a:rPr lang="en-US"/>
              <a:t>The firebase database did not work due to not paying for the service.</a:t>
            </a:r>
            <a:endParaRPr/>
          </a:p>
          <a:p>
            <a:pPr indent="-295275" lvl="1" marL="577850" rtl="0" algn="l">
              <a:spcBef>
                <a:spcPts val="2000"/>
              </a:spcBef>
              <a:spcAft>
                <a:spcPts val="0"/>
              </a:spcAft>
              <a:buSzPts val="1800"/>
              <a:buChar char="○"/>
            </a:pPr>
            <a:r>
              <a:rPr lang="en-US"/>
              <a:t>The firebase database would not allow a user to enter the application due to the user not having an updated version of the application.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4"/>
          <p:cNvSpPr txBox="1"/>
          <p:nvPr>
            <p:ph type="title"/>
          </p:nvPr>
        </p:nvSpPr>
        <p:spPr>
          <a:xfrm>
            <a:off x="779463" y="381000"/>
            <a:ext cx="7583487" cy="10445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Summary</a:t>
            </a:r>
            <a:endParaRPr/>
          </a:p>
        </p:txBody>
      </p:sp>
      <p:sp>
        <p:nvSpPr>
          <p:cNvPr id="249" name="Google Shape;249;p14"/>
          <p:cNvSpPr txBox="1"/>
          <p:nvPr>
            <p:ph idx="1" type="body"/>
          </p:nvPr>
        </p:nvSpPr>
        <p:spPr>
          <a:xfrm>
            <a:off x="779463" y="1835300"/>
            <a:ext cx="7583400" cy="4208400"/>
          </a:xfrm>
          <a:prstGeom prst="rect">
            <a:avLst/>
          </a:prstGeom>
          <a:noFill/>
          <a:ln>
            <a:noFill/>
          </a:ln>
        </p:spPr>
        <p:txBody>
          <a:bodyPr anchorCtr="0" anchor="t" bIns="45700" lIns="91425" spcFirstLastPara="1" rIns="91425" wrap="square" tIns="45700">
            <a:noAutofit/>
          </a:bodyPr>
          <a:lstStyle/>
          <a:p>
            <a:pPr indent="-238125" lvl="0" marL="282575" rtl="0" algn="l">
              <a:spcBef>
                <a:spcPts val="0"/>
              </a:spcBef>
              <a:spcAft>
                <a:spcPts val="0"/>
              </a:spcAft>
              <a:buClr>
                <a:srgbClr val="001D4D"/>
              </a:buClr>
              <a:buSzPts val="1500"/>
              <a:buChar char="⚫"/>
            </a:pPr>
            <a:r>
              <a:rPr lang="en-US" sz="1500"/>
              <a:t>This application is intended to help low-income moms with the trials of taking care of a child, giving them the </a:t>
            </a:r>
            <a:r>
              <a:rPr lang="en-US" sz="1500"/>
              <a:t>necessary</a:t>
            </a:r>
            <a:r>
              <a:rPr lang="en-US" sz="1500"/>
              <a:t> </a:t>
            </a:r>
            <a:r>
              <a:rPr lang="en-US" sz="1500"/>
              <a:t>information </a:t>
            </a:r>
            <a:r>
              <a:rPr lang="en-US" sz="1500"/>
              <a:t>to take care of </a:t>
            </a:r>
            <a:r>
              <a:rPr lang="en-US" sz="1500"/>
              <a:t>their child </a:t>
            </a:r>
            <a:r>
              <a:rPr lang="en-US" sz="1500"/>
              <a:t>as well as </a:t>
            </a:r>
            <a:r>
              <a:rPr lang="en-US" sz="1500"/>
              <a:t>themselves</a:t>
            </a:r>
            <a:r>
              <a:rPr lang="en-US" sz="1500"/>
              <a:t>.</a:t>
            </a:r>
            <a:endParaRPr sz="1500"/>
          </a:p>
          <a:p>
            <a:pPr indent="-238125" lvl="0" marL="282575" rtl="0" algn="l">
              <a:spcBef>
                <a:spcPts val="2000"/>
              </a:spcBef>
              <a:spcAft>
                <a:spcPts val="0"/>
              </a:spcAft>
              <a:buClr>
                <a:srgbClr val="001D4D"/>
              </a:buClr>
              <a:buSzPts val="1500"/>
              <a:buChar char="⚫"/>
            </a:pPr>
            <a:r>
              <a:rPr lang="en-US" sz="1500"/>
              <a:t>Contact Information:</a:t>
            </a:r>
            <a:endParaRPr sz="1500"/>
          </a:p>
          <a:p>
            <a:pPr indent="-276225" lvl="1" marL="577850" rtl="0" algn="l">
              <a:spcBef>
                <a:spcPts val="2000"/>
              </a:spcBef>
              <a:spcAft>
                <a:spcPts val="0"/>
              </a:spcAft>
              <a:buClr>
                <a:srgbClr val="3D85C6"/>
              </a:buClr>
              <a:buSzPts val="1500"/>
              <a:buChar char="○"/>
            </a:pPr>
            <a:r>
              <a:rPr lang="en-US" sz="1500" u="sng">
                <a:solidFill>
                  <a:srgbClr val="3D85C6"/>
                </a:solidFill>
                <a:latin typeface="Arial"/>
                <a:ea typeface="Arial"/>
                <a:cs typeface="Arial"/>
                <a:sym typeface="Arial"/>
                <a:hlinkClick r:id="rId3"/>
              </a:rPr>
              <a:t>https://www.linkedin.com/in/michael-llanes-68a566184/</a:t>
            </a:r>
            <a:endParaRPr sz="1500">
              <a:solidFill>
                <a:srgbClr val="3D85C6"/>
              </a:solidFill>
            </a:endParaRPr>
          </a:p>
          <a:p>
            <a:pPr indent="-276225" lvl="1" marL="577850" rtl="0" algn="l">
              <a:spcBef>
                <a:spcPts val="2000"/>
              </a:spcBef>
              <a:spcAft>
                <a:spcPts val="0"/>
              </a:spcAft>
              <a:buClr>
                <a:srgbClr val="3D85C6"/>
              </a:buClr>
              <a:buSzPts val="1500"/>
              <a:buChar char="○"/>
            </a:pPr>
            <a:r>
              <a:rPr lang="en-US" sz="1500" u="sng">
                <a:solidFill>
                  <a:srgbClr val="3D85C6"/>
                </a:solidFill>
                <a:latin typeface="Arial"/>
                <a:ea typeface="Arial"/>
                <a:cs typeface="Arial"/>
                <a:sym typeface="Arial"/>
                <a:hlinkClick r:id="rId4"/>
              </a:rPr>
              <a:t>https://www.linkedin.com/in/amin-sheikhnia-5815326a/</a:t>
            </a:r>
            <a:endParaRPr sz="1500">
              <a:solidFill>
                <a:srgbClr val="3D85C6"/>
              </a:solidFill>
            </a:endParaRPr>
          </a:p>
          <a:p>
            <a:pPr indent="-276225" lvl="1" marL="577850" rtl="0" algn="l">
              <a:spcBef>
                <a:spcPts val="2000"/>
              </a:spcBef>
              <a:spcAft>
                <a:spcPts val="0"/>
              </a:spcAft>
              <a:buClr>
                <a:srgbClr val="3D85C6"/>
              </a:buClr>
              <a:buSzPts val="1500"/>
              <a:buChar char="○"/>
            </a:pPr>
            <a:r>
              <a:rPr lang="en-US" sz="1500" u="sng">
                <a:solidFill>
                  <a:srgbClr val="3D85C6"/>
                </a:solidFill>
                <a:latin typeface="Arial"/>
                <a:ea typeface="Arial"/>
                <a:cs typeface="Arial"/>
                <a:sym typeface="Arial"/>
                <a:hlinkClick r:id="rId5"/>
              </a:rPr>
              <a:t>https://www.linkedin.com/in/noe-velasquez/</a:t>
            </a:r>
            <a:endParaRPr sz="1500">
              <a:solidFill>
                <a:srgbClr val="3D85C6"/>
              </a:solidFill>
            </a:endParaRPr>
          </a:p>
          <a:p>
            <a:pPr indent="-276225" lvl="1" marL="577850" rtl="0" algn="l">
              <a:spcBef>
                <a:spcPts val="2000"/>
              </a:spcBef>
              <a:spcAft>
                <a:spcPts val="0"/>
              </a:spcAft>
              <a:buClr>
                <a:srgbClr val="3D85C6"/>
              </a:buClr>
              <a:buSzPts val="1500"/>
              <a:buChar char="○"/>
            </a:pPr>
            <a:r>
              <a:rPr lang="en-US" sz="1500" u="sng">
                <a:solidFill>
                  <a:srgbClr val="3D85C6"/>
                </a:solidFill>
                <a:latin typeface="Arial"/>
                <a:ea typeface="Arial"/>
                <a:cs typeface="Arial"/>
                <a:sym typeface="Arial"/>
                <a:hlinkClick r:id="rId6"/>
              </a:rPr>
              <a:t>https://www.linkedin.com/in/gabriel-alfonso-2b1479176/</a:t>
            </a:r>
            <a:endParaRPr sz="1500">
              <a:solidFill>
                <a:srgbClr val="3D85C6"/>
              </a:solidFill>
            </a:endParaRPr>
          </a:p>
          <a:p>
            <a:pPr indent="-238125" lvl="0" marL="282575" rtl="0" algn="l">
              <a:spcBef>
                <a:spcPts val="2000"/>
              </a:spcBef>
              <a:spcAft>
                <a:spcPts val="0"/>
              </a:spcAft>
              <a:buClr>
                <a:srgbClr val="001D4D"/>
              </a:buClr>
              <a:buSzPts val="1500"/>
              <a:buChar char="⚫"/>
            </a:pPr>
            <a:r>
              <a:rPr lang="en-US" sz="1500"/>
              <a:t>Questions?</a:t>
            </a:r>
            <a:endParaRPr sz="1500"/>
          </a:p>
          <a:p>
            <a:pPr indent="-238125" lvl="0" marL="282575" rtl="0" algn="l">
              <a:spcBef>
                <a:spcPts val="2000"/>
              </a:spcBef>
              <a:spcAft>
                <a:spcPts val="0"/>
              </a:spcAft>
              <a:buClr>
                <a:srgbClr val="001D4D"/>
              </a:buClr>
              <a:buSzPts val="1500"/>
              <a:buChar char="⚫"/>
            </a:pPr>
            <a:r>
              <a:rPr lang="en-US" sz="1500"/>
              <a:t>Thank You!</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
          <p:cNvSpPr txBox="1"/>
          <p:nvPr>
            <p:ph type="title"/>
          </p:nvPr>
        </p:nvSpPr>
        <p:spPr>
          <a:xfrm>
            <a:off x="779463" y="381000"/>
            <a:ext cx="7583487" cy="10445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Problem definition</a:t>
            </a:r>
            <a:endParaRPr/>
          </a:p>
        </p:txBody>
      </p:sp>
      <p:sp>
        <p:nvSpPr>
          <p:cNvPr id="158" name="Google Shape;158;p2"/>
          <p:cNvSpPr txBox="1"/>
          <p:nvPr>
            <p:ph idx="1" type="body"/>
          </p:nvPr>
        </p:nvSpPr>
        <p:spPr>
          <a:xfrm>
            <a:off x="779475" y="1524000"/>
            <a:ext cx="7583400" cy="4448700"/>
          </a:xfrm>
          <a:prstGeom prst="rect">
            <a:avLst/>
          </a:prstGeom>
          <a:noFill/>
          <a:ln>
            <a:noFill/>
          </a:ln>
        </p:spPr>
        <p:txBody>
          <a:bodyPr anchorCtr="0" anchor="t" bIns="45700" lIns="91425" spcFirstLastPara="1" rIns="91425" wrap="square" tIns="45700">
            <a:noAutofit/>
          </a:bodyPr>
          <a:lstStyle/>
          <a:p>
            <a:pPr indent="-231775" lvl="0" marL="282575" rtl="0" algn="l">
              <a:spcBef>
                <a:spcPts val="0"/>
              </a:spcBef>
              <a:spcAft>
                <a:spcPts val="0"/>
              </a:spcAft>
              <a:buClr>
                <a:srgbClr val="001D4D"/>
              </a:buClr>
              <a:buSzPts val="1000"/>
              <a:buChar char="⚫"/>
            </a:pPr>
            <a:r>
              <a:rPr lang="en-US" sz="1000"/>
              <a:t>Whole Project:</a:t>
            </a:r>
            <a:endParaRPr sz="1000"/>
          </a:p>
          <a:p>
            <a:pPr indent="-257175" lvl="1" marL="577850" rtl="0" algn="l">
              <a:spcBef>
                <a:spcPts val="600"/>
              </a:spcBef>
              <a:spcAft>
                <a:spcPts val="0"/>
              </a:spcAft>
              <a:buClr>
                <a:srgbClr val="001D4D"/>
              </a:buClr>
              <a:buSzPts val="1000"/>
              <a:buChar char="○"/>
            </a:pPr>
            <a:r>
              <a:rPr lang="en-US" sz="1000"/>
              <a:t>There is currently little to no resources for low income mothers on how to manage their pregnancy. There is no organized access to clinics that offer a lot of free resources that could help a mother and her baby get a better life.</a:t>
            </a:r>
            <a:endParaRPr sz="1000"/>
          </a:p>
          <a:p>
            <a:pPr indent="-244475" lvl="0" marL="282575" rtl="0" algn="l">
              <a:spcBef>
                <a:spcPts val="2000"/>
              </a:spcBef>
              <a:spcAft>
                <a:spcPts val="0"/>
              </a:spcAft>
              <a:buClr>
                <a:srgbClr val="001D4D"/>
              </a:buClr>
              <a:buSzPts val="1000"/>
              <a:buChar char="⚫"/>
            </a:pPr>
            <a:r>
              <a:rPr lang="en-US" sz="1000"/>
              <a:t>My Part:</a:t>
            </a:r>
            <a:endParaRPr sz="1000"/>
          </a:p>
          <a:p>
            <a:pPr indent="-244475" lvl="1" marL="577850" rtl="0" algn="l">
              <a:spcBef>
                <a:spcPts val="2000"/>
              </a:spcBef>
              <a:spcAft>
                <a:spcPts val="0"/>
              </a:spcAft>
              <a:buClr>
                <a:srgbClr val="001D4D"/>
              </a:buClr>
              <a:buSzPts val="1000"/>
              <a:buChar char="○"/>
            </a:pPr>
            <a:r>
              <a:rPr lang="en-US" sz="1000"/>
              <a:t>Noe: I focused on working on the setting, appointment, and reference features. I've implemented a setting where users are allowed to change/update their personal information. As well, implemented references where the user can reference any medical specialties and have access to call or email them. In addition, the user can schedule appointments for any medical purpose.</a:t>
            </a:r>
            <a:endParaRPr sz="1000"/>
          </a:p>
          <a:p>
            <a:pPr indent="-244475" lvl="1" marL="577850" rtl="0" algn="l">
              <a:spcBef>
                <a:spcPts val="2000"/>
              </a:spcBef>
              <a:spcAft>
                <a:spcPts val="0"/>
              </a:spcAft>
              <a:buSzPts val="1000"/>
              <a:buChar char="○"/>
            </a:pPr>
            <a:r>
              <a:rPr lang="en-US" sz="1000"/>
              <a:t>Amin: I focused on working on STDs, female condoms, and a little bit of appointments. I’ve implemented several features where STDs and the female condom are depicted and described to the user. I’ve also implemented a part of appointments allowing for the appointment to be added to the database.</a:t>
            </a:r>
            <a:endParaRPr sz="1000"/>
          </a:p>
          <a:p>
            <a:pPr indent="-244475" lvl="1" marL="577850" rtl="0" algn="l">
              <a:spcBef>
                <a:spcPts val="2000"/>
              </a:spcBef>
              <a:spcAft>
                <a:spcPts val="0"/>
              </a:spcAft>
              <a:buSzPts val="1000"/>
              <a:buChar char="○"/>
            </a:pPr>
            <a:r>
              <a:rPr lang="en-US" sz="1000"/>
              <a:t>Gabriel: I focused on working on the Map, Clinics, Shelters, Weekly SMS, Appointment Reminder, LowerPanel. I’ve implemented many of the cloud functions in the app. Also redesigned the Map, the clinics and introduced shelters to the app. I also made several changes to the sign up process.</a:t>
            </a:r>
            <a:endParaRPr sz="1000"/>
          </a:p>
          <a:p>
            <a:pPr indent="-244475" lvl="1" marL="577850" rtl="0" algn="l">
              <a:spcBef>
                <a:spcPts val="2000"/>
              </a:spcBef>
              <a:spcAft>
                <a:spcPts val="0"/>
              </a:spcAft>
              <a:buSzPts val="1000"/>
              <a:buChar char="○"/>
            </a:pPr>
            <a:r>
              <a:rPr lang="en-US" sz="1000"/>
              <a:t>Michael</a:t>
            </a:r>
            <a:r>
              <a:rPr lang="en-US" sz="1000"/>
              <a:t>: </a:t>
            </a:r>
            <a:r>
              <a:rPr lang="en-US" sz="1000"/>
              <a:t>I focused on </a:t>
            </a:r>
            <a:r>
              <a:rPr lang="en-US" sz="1000"/>
              <a:t>constructing</a:t>
            </a:r>
            <a:r>
              <a:rPr lang="en-US" sz="1000"/>
              <a:t> the Resources Page which includes Document uploading, Appointments &amp; References noting, and links to government resource applications. I implemented the full document uploading feature that allows the user to upload images and name them to be able to reference them in any case they find of use. I also implemented buttons that link the user to applications for Medicaid and WIC which is relevant to the application’s audience of low-income mothers. </a:t>
            </a:r>
            <a:endParaRPr sz="1000"/>
          </a:p>
          <a:p>
            <a:pPr indent="0" lvl="0" marL="0" rtl="0" algn="l">
              <a:spcBef>
                <a:spcPts val="2000"/>
              </a:spcBef>
              <a:spcAft>
                <a:spcPts val="0"/>
              </a:spcAft>
              <a:buNone/>
            </a:pPr>
            <a:r>
              <a:t/>
            </a:r>
            <a:endParaRPr sz="1000"/>
          </a:p>
          <a:p>
            <a:pPr indent="-168275" lvl="0" marL="282575" rtl="0" algn="l">
              <a:spcBef>
                <a:spcPts val="2000"/>
              </a:spcBef>
              <a:spcAft>
                <a:spcPts val="0"/>
              </a:spcAft>
              <a:buClr>
                <a:srgbClr val="001D4D"/>
              </a:buClr>
              <a:buSzPts val="1800"/>
              <a:buNone/>
            </a:pPr>
            <a:r>
              <a:t/>
            </a:r>
            <a:endParaRPr sz="1000"/>
          </a:p>
          <a:p>
            <a:pPr indent="-168275" lvl="0" marL="282575" rtl="0" algn="l">
              <a:spcBef>
                <a:spcPts val="2000"/>
              </a:spcBef>
              <a:spcAft>
                <a:spcPts val="0"/>
              </a:spcAft>
              <a:buClr>
                <a:srgbClr val="001D4D"/>
              </a:buClr>
              <a:buSzPts val="1800"/>
              <a:buNone/>
            </a:pPr>
            <a:r>
              <a:t/>
            </a:r>
            <a:endParaRPr sz="1800"/>
          </a:p>
          <a:p>
            <a:pPr indent="-168275" lvl="0" marL="282575" rtl="0" algn="l">
              <a:spcBef>
                <a:spcPts val="2000"/>
              </a:spcBef>
              <a:spcAft>
                <a:spcPts val="0"/>
              </a:spcAft>
              <a:buClr>
                <a:srgbClr val="001D4D"/>
              </a:buClr>
              <a:buSzPts val="1800"/>
              <a:buNone/>
            </a:pPr>
            <a:r>
              <a:t/>
            </a:r>
            <a:endParaRPr sz="1800"/>
          </a:p>
          <a:p>
            <a:pPr indent="-168275" lvl="0" marL="282575" rtl="0" algn="l">
              <a:spcBef>
                <a:spcPts val="2000"/>
              </a:spcBef>
              <a:spcAft>
                <a:spcPts val="0"/>
              </a:spcAft>
              <a:buClr>
                <a:srgbClr val="001D4D"/>
              </a:buClr>
              <a:buSzPts val="1800"/>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
          <p:cNvSpPr txBox="1"/>
          <p:nvPr>
            <p:ph type="title"/>
          </p:nvPr>
        </p:nvSpPr>
        <p:spPr>
          <a:xfrm>
            <a:off x="779463" y="381000"/>
            <a:ext cx="7583487" cy="1044575"/>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a:t>Project Management</a:t>
            </a:r>
            <a:endParaRPr/>
          </a:p>
        </p:txBody>
      </p:sp>
      <p:pic>
        <p:nvPicPr>
          <p:cNvPr id="165" name="Google Shape;165;p3"/>
          <p:cNvPicPr preferRelativeResize="0"/>
          <p:nvPr/>
        </p:nvPicPr>
        <p:blipFill rotWithShape="1">
          <a:blip r:embed="rId3">
            <a:alphaModFix/>
          </a:blip>
          <a:srcRect b="0" l="0" r="0" t="0"/>
          <a:stretch/>
        </p:blipFill>
        <p:spPr>
          <a:xfrm>
            <a:off x="779462" y="2504110"/>
            <a:ext cx="7585076" cy="15392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4"/>
          <p:cNvSpPr txBox="1"/>
          <p:nvPr>
            <p:ph type="title"/>
          </p:nvPr>
        </p:nvSpPr>
        <p:spPr>
          <a:xfrm>
            <a:off x="1144990" y="-227711"/>
            <a:ext cx="7583487" cy="10445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3500"/>
              <a:t>Requirements: User Stories </a:t>
            </a:r>
            <a:endParaRPr/>
          </a:p>
        </p:txBody>
      </p:sp>
      <p:graphicFrame>
        <p:nvGraphicFramePr>
          <p:cNvPr id="172" name="Google Shape;172;p4"/>
          <p:cNvGraphicFramePr/>
          <p:nvPr/>
        </p:nvGraphicFramePr>
        <p:xfrm>
          <a:off x="159491" y="947039"/>
          <a:ext cx="3000000" cy="3000000"/>
        </p:xfrm>
        <a:graphic>
          <a:graphicData uri="http://schemas.openxmlformats.org/drawingml/2006/table">
            <a:tbl>
              <a:tblPr>
                <a:noFill/>
                <a:tableStyleId>{100F3D63-718D-48E7-8BBD-694313732547}</a:tableStyleId>
              </a:tblPr>
              <a:tblGrid>
                <a:gridCol w="356950"/>
                <a:gridCol w="3810925"/>
              </a:tblGrid>
              <a:tr h="286200">
                <a:tc>
                  <a:txBody>
                    <a:bodyPr/>
                    <a:lstStyle/>
                    <a:p>
                      <a:pPr indent="0" lvl="0" marL="0" marR="0" rtl="0" algn="r">
                        <a:spcBef>
                          <a:spcPts val="0"/>
                        </a:spcBef>
                        <a:spcAft>
                          <a:spcPts val="0"/>
                        </a:spcAft>
                        <a:buClr>
                          <a:srgbClr val="001D4D"/>
                        </a:buClr>
                        <a:buSzPts val="1400"/>
                        <a:buFont typeface="Trebuchet MS"/>
                        <a:buNone/>
                      </a:pPr>
                      <a:r>
                        <a:rPr lang="en-US" sz="1400" u="none" cap="none" strike="noStrike">
                          <a:solidFill>
                            <a:srgbClr val="001D4D"/>
                          </a:solidFill>
                        </a:rPr>
                        <a:t>1</a:t>
                      </a:r>
                      <a:endParaRPr sz="1400" u="none" cap="none" strike="noStrike">
                        <a:solidFill>
                          <a:srgbClr val="001D4D"/>
                        </a:solidFill>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350" u="none" cap="none" strike="noStrike"/>
                        <a:t>Environment Setup</a:t>
                      </a:r>
                      <a:endParaRPr sz="1350" u="none" cap="none" strike="noStrike">
                        <a:solidFill>
                          <a:schemeClr val="dk1"/>
                        </a:solidFill>
                      </a:endParaRPr>
                    </a:p>
                  </a:txBody>
                  <a:tcPr marT="45725" marB="45725" marR="68575" marL="68575"/>
                </a:tc>
              </a:tr>
              <a:tr h="286900">
                <a:tc>
                  <a:txBody>
                    <a:bodyPr/>
                    <a:lstStyle/>
                    <a:p>
                      <a:pPr indent="0" lvl="0" marL="0" marR="0" rtl="0" algn="r">
                        <a:spcBef>
                          <a:spcPts val="0"/>
                        </a:spcBef>
                        <a:spcAft>
                          <a:spcPts val="0"/>
                        </a:spcAft>
                        <a:buClr>
                          <a:srgbClr val="001D4D"/>
                        </a:buClr>
                        <a:buSzPts val="1400"/>
                        <a:buFont typeface="Trebuchet MS"/>
                        <a:buNone/>
                      </a:pPr>
                      <a:r>
                        <a:rPr lang="en-US" sz="1400" u="none" cap="none" strike="noStrike">
                          <a:solidFill>
                            <a:srgbClr val="001D4D"/>
                          </a:solidFill>
                        </a:rPr>
                        <a:t>2</a:t>
                      </a:r>
                      <a:endParaRPr sz="1400" u="none" cap="none" strike="noStrike">
                        <a:solidFill>
                          <a:srgbClr val="001D4D"/>
                        </a:solidFill>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350" u="none" cap="none" strike="noStrike"/>
                        <a:t>Familiarize with React Native and Firebase</a:t>
                      </a:r>
                      <a:endParaRPr sz="1350" u="none" cap="none" strike="noStrike">
                        <a:solidFill>
                          <a:schemeClr val="dk1"/>
                        </a:solidFill>
                      </a:endParaRPr>
                    </a:p>
                  </a:txBody>
                  <a:tcPr marT="45725" marB="45725" marR="68575" marL="68575"/>
                </a:tc>
              </a:tr>
              <a:tr h="286200">
                <a:tc>
                  <a:txBody>
                    <a:bodyPr/>
                    <a:lstStyle/>
                    <a:p>
                      <a:pPr indent="0" lvl="0" marL="0" marR="0" rtl="0" algn="r">
                        <a:spcBef>
                          <a:spcPts val="0"/>
                        </a:spcBef>
                        <a:spcAft>
                          <a:spcPts val="0"/>
                        </a:spcAft>
                        <a:buClr>
                          <a:srgbClr val="001D4D"/>
                        </a:buClr>
                        <a:buSzPts val="1400"/>
                        <a:buFont typeface="Trebuchet MS"/>
                        <a:buNone/>
                      </a:pPr>
                      <a:r>
                        <a:rPr lang="en-US" sz="1400" u="none" cap="none" strike="noStrike">
                          <a:solidFill>
                            <a:srgbClr val="001D4D"/>
                          </a:solidFill>
                        </a:rPr>
                        <a:t>3</a:t>
                      </a:r>
                      <a:endParaRPr sz="1400" u="none" cap="none" strike="noStrike">
                        <a:solidFill>
                          <a:srgbClr val="001D4D"/>
                        </a:solidFill>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350" u="none" cap="none" strike="noStrike"/>
                        <a:t>Understand the project</a:t>
                      </a:r>
                      <a:endParaRPr sz="1350" u="none" cap="none" strike="noStrike">
                        <a:solidFill>
                          <a:schemeClr val="dk1"/>
                        </a:solidFill>
                      </a:endParaRPr>
                    </a:p>
                  </a:txBody>
                  <a:tcPr marT="45725" marB="45725" marR="68575" marL="68575"/>
                </a:tc>
              </a:tr>
              <a:tr h="286200">
                <a:tc>
                  <a:txBody>
                    <a:bodyPr/>
                    <a:lstStyle/>
                    <a:p>
                      <a:pPr indent="0" lvl="0" marL="0" marR="0" rtl="0" algn="r">
                        <a:spcBef>
                          <a:spcPts val="0"/>
                        </a:spcBef>
                        <a:spcAft>
                          <a:spcPts val="0"/>
                        </a:spcAft>
                        <a:buClr>
                          <a:srgbClr val="001D4D"/>
                        </a:buClr>
                        <a:buSzPts val="1400"/>
                        <a:buFont typeface="Trebuchet MS"/>
                        <a:buNone/>
                      </a:pPr>
                      <a:r>
                        <a:rPr lang="en-US" sz="1400" u="none" cap="none" strike="noStrike">
                          <a:solidFill>
                            <a:srgbClr val="001D4D"/>
                          </a:solidFill>
                        </a:rPr>
                        <a:t>4</a:t>
                      </a:r>
                      <a:endParaRPr sz="1400" u="none" cap="none" strike="noStrike">
                        <a:solidFill>
                          <a:srgbClr val="001D4D"/>
                        </a:solidFill>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350" u="none" cap="none" strike="noStrike">
                          <a:solidFill>
                            <a:schemeClr val="dk1"/>
                          </a:solidFill>
                        </a:rPr>
                        <a:t>Back button on the lower panel</a:t>
                      </a:r>
                      <a:endParaRPr sz="1350" u="none" cap="none" strike="noStrike">
                        <a:solidFill>
                          <a:schemeClr val="dk1"/>
                        </a:solidFill>
                      </a:endParaRPr>
                    </a:p>
                  </a:txBody>
                  <a:tcPr marT="45725" marB="45725" marR="68575" marL="68575"/>
                </a:tc>
              </a:tr>
              <a:tr h="286200">
                <a:tc>
                  <a:txBody>
                    <a:bodyPr/>
                    <a:lstStyle/>
                    <a:p>
                      <a:pPr indent="0" lvl="0" marL="0" marR="0" rtl="0" algn="r">
                        <a:spcBef>
                          <a:spcPts val="0"/>
                        </a:spcBef>
                        <a:spcAft>
                          <a:spcPts val="0"/>
                        </a:spcAft>
                        <a:buClr>
                          <a:srgbClr val="001D4D"/>
                        </a:buClr>
                        <a:buSzPts val="1400"/>
                        <a:buFont typeface="Trebuchet MS"/>
                        <a:buNone/>
                      </a:pPr>
                      <a:r>
                        <a:rPr lang="en-US" sz="1400" u="none" cap="none" strike="noStrike">
                          <a:solidFill>
                            <a:srgbClr val="001D4D"/>
                          </a:solidFill>
                        </a:rPr>
                        <a:t>5</a:t>
                      </a:r>
                      <a:endParaRPr sz="1400" u="none" cap="none" strike="noStrike">
                        <a:solidFill>
                          <a:srgbClr val="001D4D"/>
                        </a:solidFill>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350" u="none" cap="none" strike="noStrike">
                          <a:solidFill>
                            <a:schemeClr val="dk1"/>
                          </a:solidFill>
                        </a:rPr>
                        <a:t>Ask the age of the baby </a:t>
                      </a:r>
                      <a:endParaRPr sz="1350" u="none" cap="none" strike="noStrike">
                        <a:solidFill>
                          <a:schemeClr val="dk1"/>
                        </a:solidFill>
                      </a:endParaRPr>
                    </a:p>
                  </a:txBody>
                  <a:tcPr marT="45725" marB="45725" marR="68575" marL="68575"/>
                </a:tc>
              </a:tr>
              <a:tr h="286200">
                <a:tc>
                  <a:txBody>
                    <a:bodyPr/>
                    <a:lstStyle/>
                    <a:p>
                      <a:pPr indent="0" lvl="0" marL="0" marR="0" rtl="0" algn="r">
                        <a:spcBef>
                          <a:spcPts val="0"/>
                        </a:spcBef>
                        <a:spcAft>
                          <a:spcPts val="0"/>
                        </a:spcAft>
                        <a:buClr>
                          <a:schemeClr val="dk1"/>
                        </a:buClr>
                        <a:buSzPts val="1400"/>
                        <a:buFont typeface="Trebuchet MS"/>
                        <a:buNone/>
                      </a:pPr>
                      <a:r>
                        <a:rPr lang="en-US" sz="1400" u="none" cap="none" strike="noStrike"/>
                        <a:t>6</a:t>
                      </a:r>
                      <a:endParaRPr sz="1400" u="none" cap="none" strike="noStrike">
                        <a:solidFill>
                          <a:srgbClr val="750000"/>
                        </a:solidFill>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350" u="none" cap="none" strike="noStrike"/>
                        <a:t>Go back in between the sign-up steps</a:t>
                      </a:r>
                      <a:endParaRPr sz="1350" u="none" cap="none" strike="noStrike"/>
                    </a:p>
                  </a:txBody>
                  <a:tcPr marT="45725" marB="45725" marR="68575" marL="68575"/>
                </a:tc>
              </a:tr>
              <a:tr h="286200">
                <a:tc>
                  <a:txBody>
                    <a:bodyPr/>
                    <a:lstStyle/>
                    <a:p>
                      <a:pPr indent="0" lvl="0" marL="0" marR="0" rtl="0" algn="r">
                        <a:spcBef>
                          <a:spcPts val="0"/>
                        </a:spcBef>
                        <a:spcAft>
                          <a:spcPts val="0"/>
                        </a:spcAft>
                        <a:buClr>
                          <a:schemeClr val="dk1"/>
                        </a:buClr>
                        <a:buSzPts val="1400"/>
                        <a:buFont typeface="Trebuchet MS"/>
                        <a:buNone/>
                      </a:pPr>
                      <a:r>
                        <a:rPr lang="en-US" sz="1400" u="none" cap="none" strike="noStrike"/>
                        <a:t>7</a:t>
                      </a:r>
                      <a:endParaRPr sz="1400" u="none" cap="none" strike="noStrike">
                        <a:solidFill>
                          <a:srgbClr val="7F9107"/>
                        </a:solidFill>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350" u="none" cap="none" strike="noStrike">
                          <a:solidFill>
                            <a:schemeClr val="dk1"/>
                          </a:solidFill>
                        </a:rPr>
                        <a:t>Add Setting feature</a:t>
                      </a:r>
                      <a:endParaRPr sz="1350" u="none" cap="none" strike="noStrike">
                        <a:solidFill>
                          <a:schemeClr val="dk1"/>
                        </a:solidFill>
                      </a:endParaRPr>
                    </a:p>
                  </a:txBody>
                  <a:tcPr marT="45725" marB="45725" marR="68575" marL="68575"/>
                </a:tc>
              </a:tr>
              <a:tr h="286200">
                <a:tc>
                  <a:txBody>
                    <a:bodyPr/>
                    <a:lstStyle/>
                    <a:p>
                      <a:pPr indent="0" lvl="0" marL="0" marR="0" rtl="0" algn="r">
                        <a:spcBef>
                          <a:spcPts val="0"/>
                        </a:spcBef>
                        <a:spcAft>
                          <a:spcPts val="0"/>
                        </a:spcAft>
                        <a:buClr>
                          <a:schemeClr val="dk1"/>
                        </a:buClr>
                        <a:buSzPts val="1400"/>
                        <a:buFont typeface="Trebuchet MS"/>
                        <a:buNone/>
                      </a:pPr>
                      <a:r>
                        <a:rPr lang="en-US" sz="1400" u="none" cap="none" strike="noStrike"/>
                        <a:t>8</a:t>
                      </a:r>
                      <a:endParaRPr sz="1400" u="none" cap="none" strike="noStrike">
                        <a:solidFill>
                          <a:srgbClr val="750000"/>
                        </a:solidFill>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350" u="none" cap="none" strike="noStrike"/>
                        <a:t>Weekly notification with tips about newborn baby</a:t>
                      </a:r>
                      <a:endParaRPr sz="1350" u="none" cap="none" strike="noStrike"/>
                    </a:p>
                  </a:txBody>
                  <a:tcPr marT="45725" marB="45725" marR="68575" marL="68575"/>
                </a:tc>
              </a:tr>
              <a:tr h="286200">
                <a:tc>
                  <a:txBody>
                    <a:bodyPr/>
                    <a:lstStyle/>
                    <a:p>
                      <a:pPr indent="0" lvl="0" marL="0" marR="0" rtl="0" algn="r">
                        <a:spcBef>
                          <a:spcPts val="0"/>
                        </a:spcBef>
                        <a:spcAft>
                          <a:spcPts val="0"/>
                        </a:spcAft>
                        <a:buClr>
                          <a:schemeClr val="dk1"/>
                        </a:buClr>
                        <a:buSzPts val="1400"/>
                        <a:buFont typeface="Trebuchet MS"/>
                        <a:buNone/>
                      </a:pPr>
                      <a:r>
                        <a:rPr lang="en-US" sz="1400" u="none" cap="none" strike="noStrike"/>
                        <a:t>9</a:t>
                      </a:r>
                      <a:endParaRPr sz="1400" u="none" cap="none" strike="noStrike">
                        <a:solidFill>
                          <a:srgbClr val="750000"/>
                        </a:solidFill>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350" u="none" cap="none" strike="noStrike"/>
                        <a:t>Add learn tab  that provides health information about pregnancy</a:t>
                      </a:r>
                      <a:endParaRPr sz="1350" u="none" cap="none" strike="noStrike"/>
                    </a:p>
                  </a:txBody>
                  <a:tcPr marT="45725" marB="45725" marR="68575" marL="68575"/>
                </a:tc>
              </a:tr>
              <a:tr h="286200">
                <a:tc>
                  <a:txBody>
                    <a:bodyPr/>
                    <a:lstStyle/>
                    <a:p>
                      <a:pPr indent="0" lvl="0" marL="0" marR="0" rtl="0" algn="r">
                        <a:spcBef>
                          <a:spcPts val="0"/>
                        </a:spcBef>
                        <a:spcAft>
                          <a:spcPts val="0"/>
                        </a:spcAft>
                        <a:buClr>
                          <a:schemeClr val="dk1"/>
                        </a:buClr>
                        <a:buSzPts val="1400"/>
                        <a:buFont typeface="Trebuchet MS"/>
                        <a:buNone/>
                      </a:pPr>
                      <a:r>
                        <a:rPr lang="en-US" sz="1400" u="none" cap="none" strike="noStrike"/>
                        <a:t>10</a:t>
                      </a:r>
                      <a:endParaRPr sz="1400" u="none" cap="none" strike="noStrike">
                        <a:solidFill>
                          <a:srgbClr val="7F9107"/>
                        </a:solidFill>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350" u="none" cap="none" strike="noStrike">
                          <a:solidFill>
                            <a:schemeClr val="dk1"/>
                          </a:solidFill>
                        </a:rPr>
                        <a:t>Add Resources that provides about health resources </a:t>
                      </a:r>
                      <a:endParaRPr sz="1350" u="none" cap="none" strike="noStrike">
                        <a:solidFill>
                          <a:schemeClr val="dk1"/>
                        </a:solidFill>
                      </a:endParaRPr>
                    </a:p>
                  </a:txBody>
                  <a:tcPr marT="45725" marB="45725" marR="68575" marL="68575"/>
                </a:tc>
              </a:tr>
              <a:tr h="286200">
                <a:tc>
                  <a:txBody>
                    <a:bodyPr/>
                    <a:lstStyle/>
                    <a:p>
                      <a:pPr indent="0" lvl="0" marL="0" marR="0" rtl="0" algn="r">
                        <a:spcBef>
                          <a:spcPts val="0"/>
                        </a:spcBef>
                        <a:spcAft>
                          <a:spcPts val="0"/>
                        </a:spcAft>
                        <a:buClr>
                          <a:schemeClr val="dk1"/>
                        </a:buClr>
                        <a:buSzPts val="1400"/>
                        <a:buFont typeface="Trebuchet MS"/>
                        <a:buNone/>
                      </a:pPr>
                      <a:r>
                        <a:rPr lang="en-US" sz="1400" u="none" cap="none" strike="noStrike"/>
                        <a:t>11</a:t>
                      </a:r>
                      <a:endParaRPr sz="1400" u="none" cap="none" strike="noStrike">
                        <a:solidFill>
                          <a:srgbClr val="750000"/>
                        </a:solidFill>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350" u="none" cap="none" strike="noStrike"/>
                        <a:t>Add Filter clinics by distance and services</a:t>
                      </a:r>
                      <a:endParaRPr sz="1350" u="none" cap="none" strike="noStrike"/>
                    </a:p>
                  </a:txBody>
                  <a:tcPr marT="45725" marB="45725" marR="68575" marL="68575"/>
                </a:tc>
              </a:tr>
              <a:tr h="286200">
                <a:tc>
                  <a:txBody>
                    <a:bodyPr/>
                    <a:lstStyle/>
                    <a:p>
                      <a:pPr indent="0" lvl="0" marL="0" marR="0" rtl="0" algn="r">
                        <a:spcBef>
                          <a:spcPts val="0"/>
                        </a:spcBef>
                        <a:spcAft>
                          <a:spcPts val="0"/>
                        </a:spcAft>
                        <a:buClr>
                          <a:schemeClr val="dk1"/>
                        </a:buClr>
                        <a:buSzPts val="1400"/>
                        <a:buFont typeface="Trebuchet MS"/>
                        <a:buNone/>
                      </a:pPr>
                      <a:r>
                        <a:rPr lang="en-US" sz="1400" u="none" cap="none" strike="noStrike"/>
                        <a:t>12</a:t>
                      </a:r>
                      <a:endParaRPr sz="1400" u="none" cap="none" strike="noStrike">
                        <a:solidFill>
                          <a:srgbClr val="750000"/>
                        </a:solidFill>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350" u="none" cap="none" strike="noStrike"/>
                        <a:t>Forgot password feature</a:t>
                      </a:r>
                      <a:endParaRPr sz="1350" u="none" cap="none" strike="noStrike"/>
                    </a:p>
                  </a:txBody>
                  <a:tcPr marT="45725" marB="45725" marR="68575" marL="68575"/>
                </a:tc>
              </a:tr>
              <a:tr h="286200">
                <a:tc>
                  <a:txBody>
                    <a:bodyPr/>
                    <a:lstStyle/>
                    <a:p>
                      <a:pPr indent="0" lvl="0" marL="0" marR="0" rtl="0" algn="r">
                        <a:spcBef>
                          <a:spcPts val="0"/>
                        </a:spcBef>
                        <a:spcAft>
                          <a:spcPts val="0"/>
                        </a:spcAft>
                        <a:buClr>
                          <a:schemeClr val="dk1"/>
                        </a:buClr>
                        <a:buSzPts val="1400"/>
                        <a:buFont typeface="Trebuchet MS"/>
                        <a:buNone/>
                      </a:pPr>
                      <a:r>
                        <a:rPr lang="en-US" sz="1400" u="none" cap="none" strike="noStrike"/>
                        <a:t>13</a:t>
                      </a:r>
                      <a:endParaRPr sz="1400" u="none" cap="none" strike="noStrike">
                        <a:solidFill>
                          <a:srgbClr val="7F9107"/>
                        </a:solidFill>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350" u="none" cap="none" strike="noStrike"/>
                        <a:t>Schedule appointments feature</a:t>
                      </a:r>
                      <a:endParaRPr sz="1350" u="none" cap="none" strike="noStrike"/>
                    </a:p>
                  </a:txBody>
                  <a:tcPr marT="45725" marB="45725" marR="68575" marL="68575"/>
                </a:tc>
              </a:tr>
              <a:tr h="286200">
                <a:tc>
                  <a:txBody>
                    <a:bodyPr/>
                    <a:lstStyle/>
                    <a:p>
                      <a:pPr indent="0" lvl="0" marL="0" marR="0" rtl="0" algn="r">
                        <a:spcBef>
                          <a:spcPts val="0"/>
                        </a:spcBef>
                        <a:spcAft>
                          <a:spcPts val="0"/>
                        </a:spcAft>
                        <a:buClr>
                          <a:schemeClr val="dk1"/>
                        </a:buClr>
                        <a:buSzPts val="1400"/>
                        <a:buFont typeface="Trebuchet MS"/>
                        <a:buNone/>
                      </a:pPr>
                      <a:r>
                        <a:rPr lang="en-US" sz="1400" u="none" cap="none" strike="noStrike"/>
                        <a:t>14</a:t>
                      </a:r>
                      <a:endParaRPr sz="1400" u="none" cap="none" strike="noStrike">
                        <a:solidFill>
                          <a:srgbClr val="7F9107"/>
                        </a:solidFill>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350" u="none" cap="none" strike="noStrike"/>
                        <a:t>SMS notify me of my appointments </a:t>
                      </a:r>
                      <a:endParaRPr sz="1350" u="none" cap="none" strike="noStrike"/>
                    </a:p>
                  </a:txBody>
                  <a:tcPr marT="45725" marB="45725" marR="68575" marL="68575"/>
                </a:tc>
              </a:tr>
              <a:tr h="286200">
                <a:tc>
                  <a:txBody>
                    <a:bodyPr/>
                    <a:lstStyle/>
                    <a:p>
                      <a:pPr indent="0" lvl="0" marL="0" marR="0" rtl="0" algn="r">
                        <a:spcBef>
                          <a:spcPts val="0"/>
                        </a:spcBef>
                        <a:spcAft>
                          <a:spcPts val="0"/>
                        </a:spcAft>
                        <a:buClr>
                          <a:schemeClr val="dk1"/>
                        </a:buClr>
                        <a:buSzPts val="1400"/>
                        <a:buFont typeface="Trebuchet MS"/>
                        <a:buNone/>
                      </a:pPr>
                      <a:r>
                        <a:rPr lang="en-US" sz="1400" u="none" cap="none" strike="noStrike"/>
                        <a:t>15</a:t>
                      </a:r>
                      <a:endParaRPr sz="1400" u="none" cap="none" strike="noStrike">
                        <a:solidFill>
                          <a:srgbClr val="7F9107"/>
                        </a:solidFill>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350" u="none" cap="none" strike="noStrike"/>
                        <a:t>Receive Notification alert </a:t>
                      </a:r>
                      <a:endParaRPr sz="1350" u="none" cap="none" strike="noStrike"/>
                    </a:p>
                  </a:txBody>
                  <a:tcPr marT="45725" marB="45725" marR="68575" marL="68575"/>
                </a:tc>
              </a:tr>
              <a:tr h="286200">
                <a:tc>
                  <a:txBody>
                    <a:bodyPr/>
                    <a:lstStyle/>
                    <a:p>
                      <a:pPr indent="0" lvl="0" marL="0" marR="0" rtl="0" algn="r">
                        <a:spcBef>
                          <a:spcPts val="0"/>
                        </a:spcBef>
                        <a:spcAft>
                          <a:spcPts val="0"/>
                        </a:spcAft>
                        <a:buClr>
                          <a:schemeClr val="dk1"/>
                        </a:buClr>
                        <a:buSzPts val="1400"/>
                        <a:buFont typeface="Trebuchet MS"/>
                        <a:buNone/>
                      </a:pPr>
                      <a:r>
                        <a:rPr lang="en-US" sz="1400" u="none" cap="none" strike="noStrike"/>
                        <a:t>16</a:t>
                      </a:r>
                      <a:endParaRPr sz="1400" u="none" cap="none" strike="noStrike"/>
                    </a:p>
                    <a:p>
                      <a:pPr indent="0" lvl="0" marL="0" marR="0" rtl="0" algn="r">
                        <a:spcBef>
                          <a:spcPts val="0"/>
                        </a:spcBef>
                        <a:spcAft>
                          <a:spcPts val="0"/>
                        </a:spcAft>
                        <a:buClr>
                          <a:schemeClr val="dk1"/>
                        </a:buClr>
                        <a:buSzPts val="1400"/>
                        <a:buFont typeface="Trebuchet MS"/>
                        <a:buNone/>
                      </a:pPr>
                      <a:r>
                        <a:rPr lang="en-US"/>
                        <a:t>17</a:t>
                      </a:r>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350" u="none" cap="none" strike="noStrike"/>
                        <a:t>Add and delete appointments manually</a:t>
                      </a:r>
                      <a:endParaRPr sz="1350"/>
                    </a:p>
                    <a:p>
                      <a:pPr indent="0" lvl="0" marL="0" rtl="0" algn="l">
                        <a:spcBef>
                          <a:spcPts val="0"/>
                        </a:spcBef>
                        <a:spcAft>
                          <a:spcPts val="0"/>
                        </a:spcAft>
                        <a:buClr>
                          <a:schemeClr val="dk1"/>
                        </a:buClr>
                        <a:buSzPts val="1400"/>
                        <a:buFont typeface="Trebuchet MS"/>
                        <a:buNone/>
                      </a:pPr>
                      <a:r>
                        <a:rPr lang="en-US"/>
                        <a:t>Add in the learn section about STD information</a:t>
                      </a:r>
                      <a:endParaRPr sz="1350"/>
                    </a:p>
                  </a:txBody>
                  <a:tcPr marT="45725" marB="45725" marR="68575" marL="68575"/>
                </a:tc>
              </a:tr>
            </a:tbl>
          </a:graphicData>
        </a:graphic>
      </p:graphicFrame>
      <p:graphicFrame>
        <p:nvGraphicFramePr>
          <p:cNvPr id="173" name="Google Shape;173;p4"/>
          <p:cNvGraphicFramePr/>
          <p:nvPr/>
        </p:nvGraphicFramePr>
        <p:xfrm>
          <a:off x="3989832" y="816864"/>
          <a:ext cx="3000000" cy="3000000"/>
        </p:xfrm>
        <a:graphic>
          <a:graphicData uri="http://schemas.openxmlformats.org/drawingml/2006/table">
            <a:tbl>
              <a:tblPr>
                <a:noFill/>
                <a:tableStyleId>{100F3D63-718D-48E7-8BBD-694313732547}</a:tableStyleId>
              </a:tblPr>
              <a:tblGrid>
                <a:gridCol w="441425"/>
                <a:gridCol w="4712725"/>
              </a:tblGrid>
              <a:tr h="468550">
                <a:tc>
                  <a:txBody>
                    <a:bodyPr/>
                    <a:lstStyle/>
                    <a:p>
                      <a:pPr indent="0" lvl="0" marL="0" marR="0" rtl="0" algn="r">
                        <a:spcBef>
                          <a:spcPts val="0"/>
                        </a:spcBef>
                        <a:spcAft>
                          <a:spcPts val="0"/>
                        </a:spcAft>
                        <a:buClr>
                          <a:srgbClr val="001D4D"/>
                        </a:buClr>
                        <a:buSzPts val="1400"/>
                        <a:buFont typeface="Trebuchet MS"/>
                        <a:buNone/>
                      </a:pPr>
                      <a:r>
                        <a:rPr lang="en-US" sz="1400" u="none" cap="none" strike="noStrike">
                          <a:solidFill>
                            <a:srgbClr val="001D4D"/>
                          </a:solidFill>
                        </a:rPr>
                        <a:t>1</a:t>
                      </a:r>
                      <a:r>
                        <a:rPr lang="en-US">
                          <a:solidFill>
                            <a:srgbClr val="001D4D"/>
                          </a:solidFill>
                        </a:rPr>
                        <a:t>8</a:t>
                      </a:r>
                      <a:endParaRPr sz="1400" u="none" cap="none" strike="noStrike">
                        <a:solidFill>
                          <a:srgbClr val="001D4D"/>
                        </a:solidFill>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400" u="none" cap="none" strike="noStrike">
                          <a:solidFill>
                            <a:schemeClr val="dk1"/>
                          </a:solidFill>
                        </a:rPr>
                        <a:t>Delete appointment automatically the day after the appointment occurred</a:t>
                      </a:r>
                      <a:endParaRPr sz="1400" u="none" cap="none" strike="noStrike">
                        <a:solidFill>
                          <a:schemeClr val="dk1"/>
                        </a:solidFill>
                      </a:endParaRPr>
                    </a:p>
                  </a:txBody>
                  <a:tcPr marT="45725" marB="45725" marR="68575" marL="68575"/>
                </a:tc>
              </a:tr>
              <a:tr h="371800">
                <a:tc>
                  <a:txBody>
                    <a:bodyPr/>
                    <a:lstStyle/>
                    <a:p>
                      <a:pPr indent="0" lvl="0" marL="0" marR="0" rtl="0" algn="r">
                        <a:spcBef>
                          <a:spcPts val="0"/>
                        </a:spcBef>
                        <a:spcAft>
                          <a:spcPts val="0"/>
                        </a:spcAft>
                        <a:buClr>
                          <a:srgbClr val="001D4D"/>
                        </a:buClr>
                        <a:buSzPts val="1400"/>
                        <a:buFont typeface="Trebuchet MS"/>
                        <a:buNone/>
                      </a:pPr>
                      <a:r>
                        <a:rPr lang="en-US" sz="1400" u="none" cap="none" strike="noStrike">
                          <a:solidFill>
                            <a:srgbClr val="001D4D"/>
                          </a:solidFill>
                        </a:rPr>
                        <a:t>1</a:t>
                      </a:r>
                      <a:r>
                        <a:rPr lang="en-US">
                          <a:solidFill>
                            <a:srgbClr val="001D4D"/>
                          </a:solidFill>
                        </a:rPr>
                        <a:t>9</a:t>
                      </a:r>
                      <a:endParaRPr sz="1400" u="none" cap="none" strike="noStrike">
                        <a:solidFill>
                          <a:srgbClr val="001D4D"/>
                        </a:solidFill>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400" u="none" cap="none" strike="noStrike">
                          <a:solidFill>
                            <a:schemeClr val="dk1"/>
                          </a:solidFill>
                        </a:rPr>
                        <a:t>Receive notification when a new child has been born.</a:t>
                      </a:r>
                      <a:endParaRPr sz="1400" u="none" cap="none" strike="noStrike">
                        <a:solidFill>
                          <a:schemeClr val="dk1"/>
                        </a:solidFill>
                      </a:endParaRPr>
                    </a:p>
                  </a:txBody>
                  <a:tcPr marT="45725" marB="45725" marR="68575" marL="68575"/>
                </a:tc>
              </a:tr>
              <a:tr h="468550">
                <a:tc>
                  <a:txBody>
                    <a:bodyPr/>
                    <a:lstStyle/>
                    <a:p>
                      <a:pPr indent="0" lvl="0" marL="0" marR="0" rtl="0" algn="r">
                        <a:spcBef>
                          <a:spcPts val="0"/>
                        </a:spcBef>
                        <a:spcAft>
                          <a:spcPts val="0"/>
                        </a:spcAft>
                        <a:buClr>
                          <a:srgbClr val="001D4D"/>
                        </a:buClr>
                        <a:buSzPts val="1400"/>
                        <a:buFont typeface="Trebuchet MS"/>
                        <a:buNone/>
                      </a:pPr>
                      <a:r>
                        <a:rPr lang="en-US">
                          <a:solidFill>
                            <a:srgbClr val="001D4D"/>
                          </a:solidFill>
                        </a:rPr>
                        <a:t>20</a:t>
                      </a:r>
                      <a:endParaRPr sz="1400" u="none" cap="none" strike="noStrike">
                        <a:solidFill>
                          <a:srgbClr val="001D4D"/>
                        </a:solidFill>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400" u="none" cap="none" strike="noStrike">
                          <a:solidFill>
                            <a:schemeClr val="dk1"/>
                          </a:solidFill>
                        </a:rPr>
                        <a:t>Add loading screen while the clinics are being fetched before the map is shown</a:t>
                      </a:r>
                      <a:endParaRPr sz="1400" u="none" cap="none" strike="noStrike">
                        <a:solidFill>
                          <a:schemeClr val="dk1"/>
                        </a:solidFill>
                      </a:endParaRPr>
                    </a:p>
                  </a:txBody>
                  <a:tcPr marT="45725" marB="45725" marR="68575" marL="68575"/>
                </a:tc>
              </a:tr>
              <a:tr h="275625">
                <a:tc>
                  <a:txBody>
                    <a:bodyPr/>
                    <a:lstStyle/>
                    <a:p>
                      <a:pPr indent="0" lvl="0" marL="0" marR="0" rtl="0" algn="r">
                        <a:spcBef>
                          <a:spcPts val="0"/>
                        </a:spcBef>
                        <a:spcAft>
                          <a:spcPts val="0"/>
                        </a:spcAft>
                        <a:buClr>
                          <a:srgbClr val="001D4D"/>
                        </a:buClr>
                        <a:buSzPts val="1400"/>
                        <a:buFont typeface="Trebuchet MS"/>
                        <a:buNone/>
                      </a:pPr>
                      <a:r>
                        <a:rPr lang="en-US" sz="1400" u="none" cap="none" strike="noStrike">
                          <a:solidFill>
                            <a:srgbClr val="001D4D"/>
                          </a:solidFill>
                        </a:rPr>
                        <a:t>2</a:t>
                      </a:r>
                      <a:r>
                        <a:rPr lang="en-US">
                          <a:solidFill>
                            <a:srgbClr val="001D4D"/>
                          </a:solidFill>
                        </a:rPr>
                        <a:t>1</a:t>
                      </a:r>
                      <a:endParaRPr sz="1400" u="none" cap="none" strike="noStrike">
                        <a:solidFill>
                          <a:srgbClr val="001D4D"/>
                        </a:solidFill>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400" u="none" cap="none" strike="noStrike">
                          <a:solidFill>
                            <a:schemeClr val="dk1"/>
                          </a:solidFill>
                        </a:rPr>
                        <a:t>Stored the clinics in the database</a:t>
                      </a:r>
                      <a:endParaRPr sz="1400" u="none" cap="none" strike="noStrike">
                        <a:solidFill>
                          <a:schemeClr val="dk1"/>
                        </a:solidFill>
                      </a:endParaRPr>
                    </a:p>
                  </a:txBody>
                  <a:tcPr marT="45725" marB="45725" marR="68575" marL="68575"/>
                </a:tc>
              </a:tr>
              <a:tr h="468550">
                <a:tc>
                  <a:txBody>
                    <a:bodyPr/>
                    <a:lstStyle/>
                    <a:p>
                      <a:pPr indent="0" lvl="0" marL="0" marR="0" rtl="0" algn="r">
                        <a:spcBef>
                          <a:spcPts val="0"/>
                        </a:spcBef>
                        <a:spcAft>
                          <a:spcPts val="0"/>
                        </a:spcAft>
                        <a:buClr>
                          <a:srgbClr val="001D4D"/>
                        </a:buClr>
                        <a:buSzPts val="1400"/>
                        <a:buFont typeface="Trebuchet MS"/>
                        <a:buNone/>
                      </a:pPr>
                      <a:r>
                        <a:rPr lang="en-US" sz="1400" u="none" cap="none" strike="noStrike">
                          <a:solidFill>
                            <a:srgbClr val="001D4D"/>
                          </a:solidFill>
                        </a:rPr>
                        <a:t>2</a:t>
                      </a:r>
                      <a:r>
                        <a:rPr lang="en-US">
                          <a:solidFill>
                            <a:srgbClr val="001D4D"/>
                          </a:solidFill>
                        </a:rPr>
                        <a:t>2</a:t>
                      </a:r>
                      <a:endParaRPr sz="1400" u="none" cap="none" strike="noStrike">
                        <a:solidFill>
                          <a:srgbClr val="001D4D"/>
                        </a:solidFill>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400" u="none" cap="none" strike="noStrike">
                          <a:solidFill>
                            <a:schemeClr val="dk1"/>
                          </a:solidFill>
                        </a:rPr>
                        <a:t>Redesign the lower Panel moving up and down with animation</a:t>
                      </a:r>
                      <a:endParaRPr sz="1400" u="none" cap="none" strike="noStrike">
                        <a:solidFill>
                          <a:schemeClr val="dk1"/>
                        </a:solidFill>
                      </a:endParaRPr>
                    </a:p>
                  </a:txBody>
                  <a:tcPr marT="45725" marB="45725" marR="68575" marL="68575"/>
                </a:tc>
              </a:tr>
              <a:tr h="275625">
                <a:tc>
                  <a:txBody>
                    <a:bodyPr/>
                    <a:lstStyle/>
                    <a:p>
                      <a:pPr indent="0" lvl="0" marL="0" marR="0" rtl="0" algn="r">
                        <a:spcBef>
                          <a:spcPts val="0"/>
                        </a:spcBef>
                        <a:spcAft>
                          <a:spcPts val="0"/>
                        </a:spcAft>
                        <a:buClr>
                          <a:srgbClr val="001D4D"/>
                        </a:buClr>
                        <a:buSzPts val="1400"/>
                        <a:buFont typeface="Trebuchet MS"/>
                        <a:buNone/>
                      </a:pPr>
                      <a:r>
                        <a:rPr lang="en-US" sz="1400" u="none" cap="none" strike="noStrike">
                          <a:solidFill>
                            <a:srgbClr val="001D4D"/>
                          </a:solidFill>
                        </a:rPr>
                        <a:t>2</a:t>
                      </a:r>
                      <a:r>
                        <a:rPr lang="en-US">
                          <a:solidFill>
                            <a:srgbClr val="001D4D"/>
                          </a:solidFill>
                        </a:rPr>
                        <a:t>4</a:t>
                      </a:r>
                      <a:endParaRPr sz="1400" u="none" cap="none" strike="noStrike">
                        <a:solidFill>
                          <a:srgbClr val="001D4D"/>
                        </a:solidFill>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400" u="none" cap="none" strike="noStrike"/>
                        <a:t>Upload and access certain medical documents</a:t>
                      </a:r>
                      <a:endParaRPr sz="1400" u="none" cap="none" strike="noStrike"/>
                    </a:p>
                  </a:txBody>
                  <a:tcPr marT="45725" marB="45725" marR="68575" marL="68575"/>
                </a:tc>
              </a:tr>
              <a:tr h="275625">
                <a:tc>
                  <a:txBody>
                    <a:bodyPr/>
                    <a:lstStyle/>
                    <a:p>
                      <a:pPr indent="0" lvl="0" marL="0" marR="0" rtl="0" algn="r">
                        <a:spcBef>
                          <a:spcPts val="0"/>
                        </a:spcBef>
                        <a:spcAft>
                          <a:spcPts val="0"/>
                        </a:spcAft>
                        <a:buClr>
                          <a:srgbClr val="001D4D"/>
                        </a:buClr>
                        <a:buSzPts val="1400"/>
                        <a:buFont typeface="Trebuchet MS"/>
                        <a:buNone/>
                      </a:pPr>
                      <a:r>
                        <a:rPr lang="en-US" sz="1400" u="none" cap="none" strike="noStrike">
                          <a:solidFill>
                            <a:srgbClr val="001D4D"/>
                          </a:solidFill>
                        </a:rPr>
                        <a:t>2</a:t>
                      </a:r>
                      <a:r>
                        <a:rPr lang="en-US">
                          <a:solidFill>
                            <a:srgbClr val="001D4D"/>
                          </a:solidFill>
                        </a:rPr>
                        <a:t>5</a:t>
                      </a:r>
                      <a:endParaRPr sz="1400" u="none" cap="none" strike="noStrike">
                        <a:solidFill>
                          <a:srgbClr val="001D4D"/>
                        </a:solidFill>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400" u="none" cap="none" strike="noStrike">
                          <a:solidFill>
                            <a:schemeClr val="dk1"/>
                          </a:solidFill>
                        </a:rPr>
                        <a:t>Saved files listed within the app</a:t>
                      </a:r>
                      <a:endParaRPr sz="1400" u="none" cap="none" strike="noStrike">
                        <a:solidFill>
                          <a:schemeClr val="dk1"/>
                        </a:solidFill>
                      </a:endParaRPr>
                    </a:p>
                  </a:txBody>
                  <a:tcPr marT="45725" marB="45725" marR="68575" marL="68575"/>
                </a:tc>
              </a:tr>
              <a:tr h="468550">
                <a:tc>
                  <a:txBody>
                    <a:bodyPr/>
                    <a:lstStyle/>
                    <a:p>
                      <a:pPr indent="0" lvl="0" marL="0" marR="0" rtl="0" algn="r">
                        <a:spcBef>
                          <a:spcPts val="0"/>
                        </a:spcBef>
                        <a:spcAft>
                          <a:spcPts val="0"/>
                        </a:spcAft>
                        <a:buClr>
                          <a:srgbClr val="001D4D"/>
                        </a:buClr>
                        <a:buSzPts val="1400"/>
                        <a:buFont typeface="Trebuchet MS"/>
                        <a:buNone/>
                      </a:pPr>
                      <a:r>
                        <a:rPr lang="en-US" sz="1400" u="none" cap="none" strike="noStrike">
                          <a:solidFill>
                            <a:srgbClr val="001D4D"/>
                          </a:solidFill>
                        </a:rPr>
                        <a:t>2</a:t>
                      </a:r>
                      <a:r>
                        <a:rPr lang="en-US">
                          <a:solidFill>
                            <a:srgbClr val="001D4D"/>
                          </a:solidFill>
                        </a:rPr>
                        <a:t>6</a:t>
                      </a:r>
                      <a:endParaRPr sz="1400" u="none" cap="none" strike="noStrike">
                        <a:solidFill>
                          <a:srgbClr val="001D4D"/>
                        </a:solidFill>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400" u="none" cap="none" strike="noStrike"/>
                        <a:t>Add in the learn section about female condoms information </a:t>
                      </a:r>
                      <a:endParaRPr sz="1400" u="none" cap="none" strike="noStrike"/>
                    </a:p>
                  </a:txBody>
                  <a:tcPr marT="45725" marB="45725" marR="68575" marL="68575"/>
                </a:tc>
              </a:tr>
              <a:tr h="275625">
                <a:tc>
                  <a:txBody>
                    <a:bodyPr/>
                    <a:lstStyle/>
                    <a:p>
                      <a:pPr indent="0" lvl="0" marL="0" marR="0" rtl="0" algn="r">
                        <a:spcBef>
                          <a:spcPts val="0"/>
                        </a:spcBef>
                        <a:spcAft>
                          <a:spcPts val="0"/>
                        </a:spcAft>
                        <a:buClr>
                          <a:srgbClr val="001D4D"/>
                        </a:buClr>
                        <a:buSzPts val="1400"/>
                        <a:buFont typeface="Trebuchet MS"/>
                        <a:buNone/>
                      </a:pPr>
                      <a:r>
                        <a:rPr lang="en-US" sz="1400" u="none" cap="none" strike="noStrike">
                          <a:solidFill>
                            <a:srgbClr val="001D4D"/>
                          </a:solidFill>
                        </a:rPr>
                        <a:t>2</a:t>
                      </a:r>
                      <a:r>
                        <a:rPr lang="en-US">
                          <a:solidFill>
                            <a:srgbClr val="001D4D"/>
                          </a:solidFill>
                        </a:rPr>
                        <a:t>7</a:t>
                      </a:r>
                      <a:endParaRPr sz="1400" u="none" cap="none" strike="noStrike">
                        <a:solidFill>
                          <a:srgbClr val="001D4D"/>
                        </a:solidFill>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400" u="none" cap="none" strike="noStrike"/>
                        <a:t>Add shelters and display it in the map</a:t>
                      </a:r>
                      <a:endParaRPr sz="1400" u="none" cap="none" strike="noStrike"/>
                    </a:p>
                  </a:txBody>
                  <a:tcPr marT="45725" marB="45725" marR="68575" marL="68575"/>
                </a:tc>
              </a:tr>
              <a:tr h="322000">
                <a:tc>
                  <a:txBody>
                    <a:bodyPr/>
                    <a:lstStyle/>
                    <a:p>
                      <a:pPr indent="0" lvl="0" marL="0" marR="0" rtl="0" algn="r">
                        <a:spcBef>
                          <a:spcPts val="0"/>
                        </a:spcBef>
                        <a:spcAft>
                          <a:spcPts val="0"/>
                        </a:spcAft>
                        <a:buClr>
                          <a:srgbClr val="001D4D"/>
                        </a:buClr>
                        <a:buSzPts val="1400"/>
                        <a:buFont typeface="Trebuchet MS"/>
                        <a:buNone/>
                      </a:pPr>
                      <a:r>
                        <a:rPr lang="en-US" sz="1400" u="none" cap="none" strike="noStrike">
                          <a:solidFill>
                            <a:srgbClr val="001D4D"/>
                          </a:solidFill>
                        </a:rPr>
                        <a:t>2</a:t>
                      </a:r>
                      <a:r>
                        <a:rPr lang="en-US">
                          <a:solidFill>
                            <a:srgbClr val="001D4D"/>
                          </a:solidFill>
                        </a:rPr>
                        <a:t>8</a:t>
                      </a:r>
                      <a:endParaRPr sz="1400" u="none" cap="none" strike="noStrike">
                        <a:solidFill>
                          <a:srgbClr val="001D4D"/>
                        </a:solidFill>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400" u="none" cap="none" strike="noStrike">
                          <a:solidFill>
                            <a:schemeClr val="dk1"/>
                          </a:solidFill>
                        </a:rPr>
                        <a:t>Synchronize the appointments to default calendar </a:t>
                      </a:r>
                      <a:endParaRPr sz="1400" u="none" cap="none" strike="noStrike">
                        <a:solidFill>
                          <a:schemeClr val="dk1"/>
                        </a:solidFill>
                      </a:endParaRPr>
                    </a:p>
                  </a:txBody>
                  <a:tcPr marT="45725" marB="45725" marR="68575" marL="68575"/>
                </a:tc>
              </a:tr>
              <a:tr h="275625">
                <a:tc>
                  <a:txBody>
                    <a:bodyPr/>
                    <a:lstStyle/>
                    <a:p>
                      <a:pPr indent="0" lvl="0" marL="0" marR="0" rtl="0" algn="r">
                        <a:spcBef>
                          <a:spcPts val="0"/>
                        </a:spcBef>
                        <a:spcAft>
                          <a:spcPts val="0"/>
                        </a:spcAft>
                        <a:buClr>
                          <a:srgbClr val="001D4D"/>
                        </a:buClr>
                        <a:buSzPts val="1400"/>
                        <a:buFont typeface="Trebuchet MS"/>
                        <a:buNone/>
                      </a:pPr>
                      <a:r>
                        <a:rPr lang="en-US" sz="1400" u="none" cap="none" strike="noStrike">
                          <a:solidFill>
                            <a:srgbClr val="001D4D"/>
                          </a:solidFill>
                        </a:rPr>
                        <a:t>2</a:t>
                      </a:r>
                      <a:r>
                        <a:rPr lang="en-US">
                          <a:solidFill>
                            <a:srgbClr val="001D4D"/>
                          </a:solidFill>
                        </a:rPr>
                        <a:t>9</a:t>
                      </a:r>
                      <a:endParaRPr sz="1400" u="none" cap="none" strike="noStrike">
                        <a:solidFill>
                          <a:srgbClr val="001D4D"/>
                        </a:solidFill>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400" u="none" cap="none" strike="noStrike"/>
                        <a:t>Add plus icon button in the upper right corner</a:t>
                      </a:r>
                      <a:endParaRPr sz="1400" u="none" cap="none" strike="noStrike"/>
                    </a:p>
                  </a:txBody>
                  <a:tcPr marT="45725" marB="45725" marR="68575" marL="68575"/>
                </a:tc>
              </a:tr>
              <a:tr h="275625">
                <a:tc>
                  <a:txBody>
                    <a:bodyPr/>
                    <a:lstStyle/>
                    <a:p>
                      <a:pPr indent="0" lvl="0" marL="0" marR="0" rtl="0" algn="r">
                        <a:spcBef>
                          <a:spcPts val="0"/>
                        </a:spcBef>
                        <a:spcAft>
                          <a:spcPts val="0"/>
                        </a:spcAft>
                        <a:buClr>
                          <a:srgbClr val="001D4D"/>
                        </a:buClr>
                        <a:buSzPts val="1400"/>
                        <a:buFont typeface="Trebuchet MS"/>
                        <a:buNone/>
                      </a:pPr>
                      <a:r>
                        <a:rPr lang="en-US">
                          <a:solidFill>
                            <a:srgbClr val="001D4D"/>
                          </a:solidFill>
                        </a:rPr>
                        <a:t>30</a:t>
                      </a:r>
                      <a:endParaRPr sz="1400" u="none" cap="none" strike="noStrike">
                        <a:solidFill>
                          <a:srgbClr val="001D4D"/>
                        </a:solidFill>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400" u="none" cap="none" strike="noStrike"/>
                        <a:t>Change the Time and Date to a Picker</a:t>
                      </a:r>
                      <a:endParaRPr sz="1400" u="none" cap="none" strike="noStrike"/>
                    </a:p>
                  </a:txBody>
                  <a:tcPr marT="45725" marB="45725" marR="68575" marL="68575"/>
                </a:tc>
              </a:tr>
              <a:tr h="275625">
                <a:tc>
                  <a:txBody>
                    <a:bodyPr/>
                    <a:lstStyle/>
                    <a:p>
                      <a:pPr indent="0" lvl="0" marL="0" marR="0" rtl="0" algn="r">
                        <a:spcBef>
                          <a:spcPts val="0"/>
                        </a:spcBef>
                        <a:spcAft>
                          <a:spcPts val="0"/>
                        </a:spcAft>
                        <a:buClr>
                          <a:srgbClr val="001D4D"/>
                        </a:buClr>
                        <a:buSzPts val="1400"/>
                        <a:buFont typeface="Trebuchet MS"/>
                        <a:buNone/>
                      </a:pPr>
                      <a:r>
                        <a:rPr lang="en-US" sz="1400" u="none" cap="none" strike="noStrike">
                          <a:solidFill>
                            <a:srgbClr val="001D4D"/>
                          </a:solidFill>
                        </a:rPr>
                        <a:t>3</a:t>
                      </a:r>
                      <a:r>
                        <a:rPr lang="en-US">
                          <a:solidFill>
                            <a:srgbClr val="001D4D"/>
                          </a:solidFill>
                        </a:rPr>
                        <a:t>1</a:t>
                      </a:r>
                      <a:endParaRPr sz="1400" u="none" cap="none" strike="noStrike">
                        <a:solidFill>
                          <a:srgbClr val="001D4D"/>
                        </a:solidFill>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400" u="none" cap="none" strike="noStrike"/>
                        <a:t>Be able to name the files as I upload </a:t>
                      </a:r>
                      <a:endParaRPr sz="1400" u="none" cap="none" strike="noStrike"/>
                    </a:p>
                  </a:txBody>
                  <a:tcPr marT="45725" marB="45725" marR="68575" marL="68575"/>
                </a:tc>
              </a:tr>
              <a:tr h="468550">
                <a:tc>
                  <a:txBody>
                    <a:bodyPr/>
                    <a:lstStyle/>
                    <a:p>
                      <a:pPr indent="0" lvl="0" marL="0" marR="0" rtl="0" algn="r">
                        <a:spcBef>
                          <a:spcPts val="0"/>
                        </a:spcBef>
                        <a:spcAft>
                          <a:spcPts val="0"/>
                        </a:spcAft>
                        <a:buClr>
                          <a:srgbClr val="001D4D"/>
                        </a:buClr>
                        <a:buSzPts val="1400"/>
                        <a:buFont typeface="Trebuchet MS"/>
                        <a:buNone/>
                      </a:pPr>
                      <a:r>
                        <a:rPr lang="en-US" sz="1400" u="none" cap="none" strike="noStrike">
                          <a:solidFill>
                            <a:srgbClr val="001D4D"/>
                          </a:solidFill>
                        </a:rPr>
                        <a:t>3</a:t>
                      </a:r>
                      <a:r>
                        <a:rPr lang="en-US">
                          <a:solidFill>
                            <a:srgbClr val="001D4D"/>
                          </a:solidFill>
                        </a:rPr>
                        <a:t>2</a:t>
                      </a:r>
                      <a:endParaRPr sz="1400" u="none" cap="none" strike="noStrike">
                        <a:solidFill>
                          <a:srgbClr val="001D4D"/>
                        </a:solidFill>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400" u="none" cap="none" strike="noStrike"/>
                        <a:t>Add more resources about Zika, Hepatitis, and other health diseases.</a:t>
                      </a:r>
                      <a:endParaRPr sz="1400" u="none" cap="none" strike="noStrike"/>
                    </a:p>
                  </a:txBody>
                  <a:tcPr marT="45725" marB="45725" marR="68575" marL="68575"/>
                </a:tc>
              </a:tr>
              <a:tr h="275625">
                <a:tc>
                  <a:txBody>
                    <a:bodyPr/>
                    <a:lstStyle/>
                    <a:p>
                      <a:pPr indent="0" lvl="0" marL="0" marR="0" rtl="0" algn="r">
                        <a:spcBef>
                          <a:spcPts val="0"/>
                        </a:spcBef>
                        <a:spcAft>
                          <a:spcPts val="0"/>
                        </a:spcAft>
                        <a:buClr>
                          <a:srgbClr val="001D4D"/>
                        </a:buClr>
                        <a:buSzPts val="1400"/>
                        <a:buFont typeface="Trebuchet MS"/>
                        <a:buNone/>
                      </a:pPr>
                      <a:r>
                        <a:rPr lang="en-US" sz="1400" u="none" cap="none" strike="noStrike">
                          <a:solidFill>
                            <a:srgbClr val="001D4D"/>
                          </a:solidFill>
                        </a:rPr>
                        <a:t>3</a:t>
                      </a:r>
                      <a:r>
                        <a:rPr lang="en-US">
                          <a:solidFill>
                            <a:srgbClr val="001D4D"/>
                          </a:solidFill>
                        </a:rPr>
                        <a:t>3</a:t>
                      </a:r>
                      <a:endParaRPr sz="1400" u="none" cap="none" strike="noStrike">
                        <a:solidFill>
                          <a:srgbClr val="001D4D"/>
                        </a:solidFill>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400" u="none" cap="none" strike="noStrike"/>
                        <a:t>Change the lower Panel to go full screen</a:t>
                      </a:r>
                      <a:endParaRPr sz="1400" u="none" cap="none" strike="noStrike"/>
                    </a:p>
                  </a:txBody>
                  <a:tcPr marT="45725" marB="45725" marR="68575" marL="68575"/>
                </a:tc>
              </a:tr>
              <a:tr h="275625">
                <a:tc>
                  <a:txBody>
                    <a:bodyPr/>
                    <a:lstStyle/>
                    <a:p>
                      <a:pPr indent="0" lvl="0" marL="0" marR="0" rtl="0" algn="r">
                        <a:spcBef>
                          <a:spcPts val="0"/>
                        </a:spcBef>
                        <a:spcAft>
                          <a:spcPts val="0"/>
                        </a:spcAft>
                        <a:buClr>
                          <a:srgbClr val="001D4D"/>
                        </a:buClr>
                        <a:buSzPts val="1400"/>
                        <a:buFont typeface="Trebuchet MS"/>
                        <a:buNone/>
                      </a:pPr>
                      <a:r>
                        <a:rPr lang="en-US" sz="1400" u="none" cap="none" strike="noStrike">
                          <a:solidFill>
                            <a:srgbClr val="001D4D"/>
                          </a:solidFill>
                        </a:rPr>
                        <a:t>3</a:t>
                      </a:r>
                      <a:r>
                        <a:rPr lang="en-US">
                          <a:solidFill>
                            <a:srgbClr val="001D4D"/>
                          </a:solidFill>
                        </a:rPr>
                        <a:t>4</a:t>
                      </a:r>
                      <a:endParaRPr sz="1400" u="none" cap="none" strike="noStrike">
                        <a:solidFill>
                          <a:srgbClr val="001D4D"/>
                        </a:solidFill>
                      </a:endParaRPr>
                    </a:p>
                  </a:txBody>
                  <a:tcPr marT="45725" marB="45725" marR="68575" marL="68575"/>
                </a:tc>
                <a:tc>
                  <a:txBody>
                    <a:bodyPr/>
                    <a:lstStyle/>
                    <a:p>
                      <a:pPr indent="0" lvl="0" marL="0" marR="0" rtl="0" algn="l">
                        <a:spcBef>
                          <a:spcPts val="0"/>
                        </a:spcBef>
                        <a:spcAft>
                          <a:spcPts val="0"/>
                        </a:spcAft>
                        <a:buClr>
                          <a:schemeClr val="dk1"/>
                        </a:buClr>
                        <a:buSzPts val="1400"/>
                        <a:buFont typeface="Trebuchet MS"/>
                        <a:buNone/>
                      </a:pPr>
                      <a:r>
                        <a:rPr lang="en-US" sz="1400" u="none" cap="none" strike="noStrike"/>
                        <a:t>To recognize Creole as language in the app</a:t>
                      </a:r>
                      <a:endParaRPr sz="1400" u="none" cap="none" strike="noStrike"/>
                    </a:p>
                  </a:txBody>
                  <a:tcPr marT="45725" marB="45725" marR="68575" marL="6857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5"/>
          <p:cNvSpPr txBox="1"/>
          <p:nvPr>
            <p:ph type="title"/>
          </p:nvPr>
        </p:nvSpPr>
        <p:spPr>
          <a:xfrm>
            <a:off x="779463" y="381000"/>
            <a:ext cx="7583487" cy="10445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Use Case</a:t>
            </a:r>
            <a:endParaRPr/>
          </a:p>
        </p:txBody>
      </p:sp>
      <p:pic>
        <p:nvPicPr>
          <p:cNvPr id="180" name="Google Shape;180;p5"/>
          <p:cNvPicPr preferRelativeResize="0"/>
          <p:nvPr/>
        </p:nvPicPr>
        <p:blipFill>
          <a:blip r:embed="rId3">
            <a:alphaModFix/>
          </a:blip>
          <a:stretch>
            <a:fillRect/>
          </a:stretch>
        </p:blipFill>
        <p:spPr>
          <a:xfrm>
            <a:off x="664000" y="1425575"/>
            <a:ext cx="3153200" cy="2630898"/>
          </a:xfrm>
          <a:prstGeom prst="rect">
            <a:avLst/>
          </a:prstGeom>
          <a:noFill/>
          <a:ln>
            <a:noFill/>
          </a:ln>
        </p:spPr>
      </p:pic>
      <p:pic>
        <p:nvPicPr>
          <p:cNvPr id="181" name="Google Shape;181;p5"/>
          <p:cNvPicPr preferRelativeResize="0"/>
          <p:nvPr/>
        </p:nvPicPr>
        <p:blipFill>
          <a:blip r:embed="rId4">
            <a:alphaModFix/>
          </a:blip>
          <a:stretch>
            <a:fillRect/>
          </a:stretch>
        </p:blipFill>
        <p:spPr>
          <a:xfrm>
            <a:off x="4146550" y="1141175"/>
            <a:ext cx="4575551" cy="2446576"/>
          </a:xfrm>
          <a:prstGeom prst="rect">
            <a:avLst/>
          </a:prstGeom>
          <a:noFill/>
          <a:ln>
            <a:noFill/>
          </a:ln>
        </p:spPr>
      </p:pic>
      <p:pic>
        <p:nvPicPr>
          <p:cNvPr id="182" name="Google Shape;182;p5"/>
          <p:cNvPicPr preferRelativeResize="0"/>
          <p:nvPr/>
        </p:nvPicPr>
        <p:blipFill>
          <a:blip r:embed="rId5">
            <a:alphaModFix/>
          </a:blip>
          <a:stretch>
            <a:fillRect/>
          </a:stretch>
        </p:blipFill>
        <p:spPr>
          <a:xfrm>
            <a:off x="5128162" y="3708401"/>
            <a:ext cx="2612332" cy="2235200"/>
          </a:xfrm>
          <a:prstGeom prst="rect">
            <a:avLst/>
          </a:prstGeom>
          <a:noFill/>
          <a:ln>
            <a:noFill/>
          </a:ln>
        </p:spPr>
      </p:pic>
      <p:pic>
        <p:nvPicPr>
          <p:cNvPr id="183" name="Google Shape;183;p5"/>
          <p:cNvPicPr preferRelativeResize="0"/>
          <p:nvPr/>
        </p:nvPicPr>
        <p:blipFill>
          <a:blip r:embed="rId6">
            <a:alphaModFix/>
          </a:blip>
          <a:stretch>
            <a:fillRect/>
          </a:stretch>
        </p:blipFill>
        <p:spPr>
          <a:xfrm>
            <a:off x="898525" y="4252150"/>
            <a:ext cx="2918676" cy="205634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6"/>
          <p:cNvSpPr txBox="1"/>
          <p:nvPr>
            <p:ph type="title"/>
          </p:nvPr>
        </p:nvSpPr>
        <p:spPr>
          <a:xfrm>
            <a:off x="779463" y="381000"/>
            <a:ext cx="8059737" cy="10445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Requirements: Sequence Diagrams</a:t>
            </a:r>
            <a:endParaRPr/>
          </a:p>
        </p:txBody>
      </p:sp>
      <p:pic>
        <p:nvPicPr>
          <p:cNvPr id="190" name="Google Shape;190;p6"/>
          <p:cNvPicPr preferRelativeResize="0"/>
          <p:nvPr/>
        </p:nvPicPr>
        <p:blipFill>
          <a:blip r:embed="rId3">
            <a:alphaModFix/>
          </a:blip>
          <a:stretch>
            <a:fillRect/>
          </a:stretch>
        </p:blipFill>
        <p:spPr>
          <a:xfrm>
            <a:off x="509600" y="1560700"/>
            <a:ext cx="2132700" cy="3178175"/>
          </a:xfrm>
          <a:prstGeom prst="rect">
            <a:avLst/>
          </a:prstGeom>
          <a:noFill/>
          <a:ln>
            <a:noFill/>
          </a:ln>
        </p:spPr>
      </p:pic>
      <p:pic>
        <p:nvPicPr>
          <p:cNvPr id="191" name="Google Shape;191;p6"/>
          <p:cNvPicPr preferRelativeResize="0"/>
          <p:nvPr/>
        </p:nvPicPr>
        <p:blipFill>
          <a:blip r:embed="rId4">
            <a:alphaModFix/>
          </a:blip>
          <a:stretch>
            <a:fillRect/>
          </a:stretch>
        </p:blipFill>
        <p:spPr>
          <a:xfrm>
            <a:off x="2833700" y="1560700"/>
            <a:ext cx="2491425" cy="3178175"/>
          </a:xfrm>
          <a:prstGeom prst="rect">
            <a:avLst/>
          </a:prstGeom>
          <a:noFill/>
          <a:ln>
            <a:noFill/>
          </a:ln>
        </p:spPr>
      </p:pic>
      <p:pic>
        <p:nvPicPr>
          <p:cNvPr id="192" name="Google Shape;192;p6"/>
          <p:cNvPicPr preferRelativeResize="0"/>
          <p:nvPr/>
        </p:nvPicPr>
        <p:blipFill>
          <a:blip r:embed="rId5">
            <a:alphaModFix/>
          </a:blip>
          <a:stretch>
            <a:fillRect/>
          </a:stretch>
        </p:blipFill>
        <p:spPr>
          <a:xfrm>
            <a:off x="5516525" y="1560700"/>
            <a:ext cx="3136475" cy="3178176"/>
          </a:xfrm>
          <a:prstGeom prst="rect">
            <a:avLst/>
          </a:prstGeom>
          <a:noFill/>
          <a:ln>
            <a:noFill/>
          </a:ln>
        </p:spPr>
      </p:pic>
      <p:pic>
        <p:nvPicPr>
          <p:cNvPr id="193" name="Google Shape;193;p6"/>
          <p:cNvPicPr preferRelativeResize="0"/>
          <p:nvPr/>
        </p:nvPicPr>
        <p:blipFill>
          <a:blip r:embed="rId6">
            <a:alphaModFix/>
          </a:blip>
          <a:stretch>
            <a:fillRect/>
          </a:stretch>
        </p:blipFill>
        <p:spPr>
          <a:xfrm>
            <a:off x="1512950" y="4874004"/>
            <a:ext cx="3275700" cy="16745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7"/>
          <p:cNvSpPr txBox="1"/>
          <p:nvPr>
            <p:ph type="title"/>
          </p:nvPr>
        </p:nvSpPr>
        <p:spPr>
          <a:xfrm>
            <a:off x="779463" y="381000"/>
            <a:ext cx="7583487" cy="10445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System Design: Architecture</a:t>
            </a:r>
            <a:endParaRPr/>
          </a:p>
        </p:txBody>
      </p:sp>
      <p:pic>
        <p:nvPicPr>
          <p:cNvPr id="200" name="Google Shape;200;p7"/>
          <p:cNvPicPr preferRelativeResize="0"/>
          <p:nvPr/>
        </p:nvPicPr>
        <p:blipFill>
          <a:blip r:embed="rId3">
            <a:alphaModFix/>
          </a:blip>
          <a:stretch>
            <a:fillRect/>
          </a:stretch>
        </p:blipFill>
        <p:spPr>
          <a:xfrm>
            <a:off x="1424025" y="1592275"/>
            <a:ext cx="5191125" cy="3166325"/>
          </a:xfrm>
          <a:prstGeom prst="rect">
            <a:avLst/>
          </a:prstGeom>
          <a:noFill/>
          <a:ln>
            <a:noFill/>
          </a:ln>
        </p:spPr>
      </p:pic>
      <p:pic>
        <p:nvPicPr>
          <p:cNvPr descr="Code, coding, language, program, programming icon" id="201" name="Google Shape;201;p7"/>
          <p:cNvPicPr preferRelativeResize="0"/>
          <p:nvPr/>
        </p:nvPicPr>
        <p:blipFill>
          <a:blip r:embed="rId4">
            <a:alphaModFix/>
          </a:blip>
          <a:stretch>
            <a:fillRect/>
          </a:stretch>
        </p:blipFill>
        <p:spPr>
          <a:xfrm>
            <a:off x="3619525" y="4925300"/>
            <a:ext cx="1114425" cy="1114425"/>
          </a:xfrm>
          <a:prstGeom prst="rect">
            <a:avLst/>
          </a:prstGeom>
          <a:noFill/>
          <a:ln>
            <a:noFill/>
          </a:ln>
        </p:spPr>
      </p:pic>
      <p:pic>
        <p:nvPicPr>
          <p:cNvPr descr="Firebase Brand Guidelines" id="202" name="Google Shape;202;p7"/>
          <p:cNvPicPr preferRelativeResize="0"/>
          <p:nvPr/>
        </p:nvPicPr>
        <p:blipFill>
          <a:blip r:embed="rId5">
            <a:alphaModFix/>
          </a:blip>
          <a:stretch>
            <a:fillRect/>
          </a:stretch>
        </p:blipFill>
        <p:spPr>
          <a:xfrm>
            <a:off x="6281775" y="4925300"/>
            <a:ext cx="1019175" cy="1019175"/>
          </a:xfrm>
          <a:prstGeom prst="rect">
            <a:avLst/>
          </a:prstGeom>
          <a:noFill/>
          <a:ln>
            <a:noFill/>
          </a:ln>
        </p:spPr>
      </p:pic>
      <p:pic>
        <p:nvPicPr>
          <p:cNvPr descr="Smartphone - Free technology icons" id="203" name="Google Shape;203;p7"/>
          <p:cNvPicPr preferRelativeResize="0"/>
          <p:nvPr/>
        </p:nvPicPr>
        <p:blipFill>
          <a:blip r:embed="rId6">
            <a:alphaModFix/>
          </a:blip>
          <a:stretch>
            <a:fillRect/>
          </a:stretch>
        </p:blipFill>
        <p:spPr>
          <a:xfrm>
            <a:off x="1166850" y="4925300"/>
            <a:ext cx="1104900" cy="1104900"/>
          </a:xfrm>
          <a:prstGeom prst="rect">
            <a:avLst/>
          </a:prstGeom>
          <a:noFill/>
          <a:ln>
            <a:noFill/>
          </a:ln>
        </p:spPr>
      </p:pic>
      <p:pic>
        <p:nvPicPr>
          <p:cNvPr id="204" name="Google Shape;204;p7"/>
          <p:cNvPicPr preferRelativeResize="0"/>
          <p:nvPr/>
        </p:nvPicPr>
        <p:blipFill>
          <a:blip r:embed="rId7">
            <a:alphaModFix/>
          </a:blip>
          <a:stretch>
            <a:fillRect/>
          </a:stretch>
        </p:blipFill>
        <p:spPr>
          <a:xfrm rot="10800000">
            <a:off x="2443200" y="5020550"/>
            <a:ext cx="876300" cy="914400"/>
          </a:xfrm>
          <a:prstGeom prst="rect">
            <a:avLst/>
          </a:prstGeom>
          <a:noFill/>
          <a:ln>
            <a:noFill/>
          </a:ln>
        </p:spPr>
      </p:pic>
      <p:pic>
        <p:nvPicPr>
          <p:cNvPr id="205" name="Google Shape;205;p7"/>
          <p:cNvPicPr preferRelativeResize="0"/>
          <p:nvPr/>
        </p:nvPicPr>
        <p:blipFill>
          <a:blip r:embed="rId7">
            <a:alphaModFix/>
          </a:blip>
          <a:stretch>
            <a:fillRect/>
          </a:stretch>
        </p:blipFill>
        <p:spPr>
          <a:xfrm rot="10800000">
            <a:off x="5069700" y="5025300"/>
            <a:ext cx="876300" cy="91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8"/>
          <p:cNvSpPr txBox="1"/>
          <p:nvPr>
            <p:ph type="title"/>
          </p:nvPr>
        </p:nvSpPr>
        <p:spPr>
          <a:xfrm>
            <a:off x="779463" y="381000"/>
            <a:ext cx="7583487" cy="10445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System Design: Deployment</a:t>
            </a:r>
            <a:endParaRPr/>
          </a:p>
        </p:txBody>
      </p:sp>
      <p:pic>
        <p:nvPicPr>
          <p:cNvPr id="212" name="Google Shape;212;p8"/>
          <p:cNvPicPr preferRelativeResize="0"/>
          <p:nvPr/>
        </p:nvPicPr>
        <p:blipFill>
          <a:blip r:embed="rId3">
            <a:alphaModFix/>
          </a:blip>
          <a:stretch>
            <a:fillRect/>
          </a:stretch>
        </p:blipFill>
        <p:spPr>
          <a:xfrm>
            <a:off x="1604676" y="1995651"/>
            <a:ext cx="5933074" cy="3458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9"/>
          <p:cNvSpPr txBox="1"/>
          <p:nvPr>
            <p:ph type="title"/>
          </p:nvPr>
        </p:nvSpPr>
        <p:spPr>
          <a:xfrm>
            <a:off x="779463" y="381000"/>
            <a:ext cx="7583487" cy="10445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System Design</a:t>
            </a:r>
            <a:endParaRPr/>
          </a:p>
        </p:txBody>
      </p:sp>
      <p:pic>
        <p:nvPicPr>
          <p:cNvPr id="219" name="Google Shape;219;p9"/>
          <p:cNvPicPr preferRelativeResize="0"/>
          <p:nvPr/>
        </p:nvPicPr>
        <p:blipFill>
          <a:blip r:embed="rId3">
            <a:alphaModFix/>
          </a:blip>
          <a:stretch>
            <a:fillRect/>
          </a:stretch>
        </p:blipFill>
        <p:spPr>
          <a:xfrm>
            <a:off x="3814725" y="1867687"/>
            <a:ext cx="4838400" cy="2951175"/>
          </a:xfrm>
          <a:prstGeom prst="rect">
            <a:avLst/>
          </a:prstGeom>
          <a:noFill/>
          <a:ln>
            <a:noFill/>
          </a:ln>
        </p:spPr>
      </p:pic>
      <p:sp>
        <p:nvSpPr>
          <p:cNvPr id="220" name="Google Shape;220;p9"/>
          <p:cNvSpPr txBox="1"/>
          <p:nvPr/>
        </p:nvSpPr>
        <p:spPr>
          <a:xfrm>
            <a:off x="242925" y="1812675"/>
            <a:ext cx="3571800" cy="3061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lang="en-US" sz="2000">
                <a:solidFill>
                  <a:schemeClr val="dk1"/>
                </a:solidFill>
                <a:latin typeface="Trebuchet MS"/>
                <a:ea typeface="Trebuchet MS"/>
                <a:cs typeface="Trebuchet MS"/>
                <a:sym typeface="Trebuchet MS"/>
              </a:rPr>
              <a:t>● View - displays the information to the user, the UI</a:t>
            </a:r>
            <a:endParaRPr sz="2000">
              <a:solidFill>
                <a:schemeClr val="dk1"/>
              </a:solidFill>
              <a:latin typeface="Trebuchet MS"/>
              <a:ea typeface="Trebuchet MS"/>
              <a:cs typeface="Trebuchet MS"/>
              <a:sym typeface="Trebuchet MS"/>
            </a:endParaRPr>
          </a:p>
          <a:p>
            <a:pPr indent="0" lvl="0" marL="457200" rtl="0" algn="l">
              <a:lnSpc>
                <a:spcPct val="115000"/>
              </a:lnSpc>
              <a:spcBef>
                <a:spcPts val="1200"/>
              </a:spcBef>
              <a:spcAft>
                <a:spcPts val="0"/>
              </a:spcAft>
              <a:buNone/>
            </a:pPr>
            <a:r>
              <a:rPr lang="en-US" sz="2000">
                <a:solidFill>
                  <a:schemeClr val="dk1"/>
                </a:solidFill>
                <a:latin typeface="Trebuchet MS"/>
                <a:ea typeface="Trebuchet MS"/>
                <a:cs typeface="Trebuchet MS"/>
                <a:sym typeface="Trebuchet MS"/>
              </a:rPr>
              <a:t>● Controller - handle the user input</a:t>
            </a:r>
            <a:endParaRPr sz="2000">
              <a:solidFill>
                <a:schemeClr val="dk1"/>
              </a:solidFill>
              <a:latin typeface="Trebuchet MS"/>
              <a:ea typeface="Trebuchet MS"/>
              <a:cs typeface="Trebuchet MS"/>
              <a:sym typeface="Trebuchet MS"/>
            </a:endParaRPr>
          </a:p>
          <a:p>
            <a:pPr indent="0" lvl="0" marL="457200" rtl="0" algn="l">
              <a:lnSpc>
                <a:spcPct val="115000"/>
              </a:lnSpc>
              <a:spcBef>
                <a:spcPts val="1200"/>
              </a:spcBef>
              <a:spcAft>
                <a:spcPts val="1200"/>
              </a:spcAft>
              <a:buNone/>
            </a:pPr>
            <a:r>
              <a:rPr lang="en-US" sz="2000">
                <a:solidFill>
                  <a:schemeClr val="dk1"/>
                </a:solidFill>
                <a:latin typeface="Trebuchet MS"/>
                <a:ea typeface="Trebuchet MS"/>
                <a:cs typeface="Trebuchet MS"/>
                <a:sym typeface="Trebuchet MS"/>
              </a:rPr>
              <a:t>● Model - Contains the core functionality and data</a:t>
            </a:r>
            <a:endParaRPr sz="22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2020-07-24T19:36:26Z</dcterms:created>
  <dc:creator>noe velasquez</dc:creator>
</cp:coreProperties>
</file>