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4025A92-3D43-483A-A973-80596F5496DD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7"/>
            <p14:sldId id="268"/>
            <p14:sldId id="269"/>
            <p14:sldId id="270"/>
            <p14:sldId id="266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ED2-6EE1-4628-B942-EC10C24A2BF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606-6A42-4DEE-9027-CC72FDB22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1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ED2-6EE1-4628-B942-EC10C24A2BF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606-6A42-4DEE-9027-CC72FDB22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7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ED2-6EE1-4628-B942-EC10C24A2BF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606-6A42-4DEE-9027-CC72FDB22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0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ED2-6EE1-4628-B942-EC10C24A2BF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606-6A42-4DEE-9027-CC72FDB22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68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ED2-6EE1-4628-B942-EC10C24A2BF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606-6A42-4DEE-9027-CC72FDB22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5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ED2-6EE1-4628-B942-EC10C24A2BF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606-6A42-4DEE-9027-CC72FDB22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54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ED2-6EE1-4628-B942-EC10C24A2BF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606-6A42-4DEE-9027-CC72FDB22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2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ED2-6EE1-4628-B942-EC10C24A2BF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606-6A42-4DEE-9027-CC72FDB22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ED2-6EE1-4628-B942-EC10C24A2BF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606-6A42-4DEE-9027-CC72FDB22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45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ED2-6EE1-4628-B942-EC10C24A2BF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606-6A42-4DEE-9027-CC72FDB22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9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ED2-6EE1-4628-B942-EC10C24A2BF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606-6A42-4DEE-9027-CC72FDB22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8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62ED2-6EE1-4628-B942-EC10C24A2BFE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1A606-6A42-4DEE-9027-CC72FDB22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1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6853" y="376641"/>
            <a:ext cx="9351146" cy="635416"/>
          </a:xfrm>
        </p:spPr>
        <p:txBody>
          <a:bodyPr>
            <a:normAutofit fontScale="90000"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聚类（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hierarchical 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clustering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345" y="1429305"/>
            <a:ext cx="11654162" cy="4793942"/>
          </a:xfrm>
        </p:spPr>
        <p:txBody>
          <a:bodyPr/>
          <a:lstStyle/>
          <a:p>
            <a:pPr indent="457200" algn="l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上述的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k-means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算法确实是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一种方便好用的聚类算法，但是始终有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值选择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初始聚类中心点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选择的问题，而这些问题也会影响聚类的效果。为了避免这些问题，我们可以选择另外一种比较实用的聚类算法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层次聚类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hierarchical clustering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聚类试图在不同层次上对数据集进行划分，从而形成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树形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dendrogram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的聚类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，以此来记录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聚合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的过程。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9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984" y="231960"/>
            <a:ext cx="10515600" cy="788972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的插入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437" y="1020932"/>
            <a:ext cx="11159231" cy="564619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首先需要定义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CF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的参数： 即内部节点的最大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叶子节点的最大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的最大样本半径阈值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根节点向下寻找和新样本距离最近的叶子节点和叶子节点里最近的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新样本加入后，这个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节点对应的超球体半径仍然满足小于阈值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，则更新路径上所有的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三元组，插入结束。否则转入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如果当前叶子节点的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节点个数小于阈值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，则创建一个新的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节点，放入新样本，将新的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节点放入这个叶子节点，更新路径上所有的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三元组，插入结束。否则转入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将当前叶子节点划分为两个新叶子节点，选择旧叶子节点中所有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元组里超球体距离最远的两个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元组，分布作为两个新叶子节点的第一个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节点。将其他元组和新样本元组按照距离远近原则放入对应的叶子节点。依次向上检查父节点是否也要分裂，如果需要按和叶子节点分裂方式相同。</a:t>
            </a:r>
          </a:p>
        </p:txBody>
      </p:sp>
    </p:spTree>
    <p:extLst>
      <p:ext uri="{BB962C8B-B14F-4D97-AF65-F5344CB8AC3E}">
        <p14:creationId xmlns:p14="http://schemas.microsoft.com/office/powerpoint/2010/main" val="287780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" y="408372"/>
            <a:ext cx="3475038" cy="318797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14" y="417044"/>
            <a:ext cx="3203729" cy="32037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291" y="408372"/>
            <a:ext cx="3348718" cy="31863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3876" y="3755252"/>
            <a:ext cx="266330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第一个样本点，将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它放入一个新的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11673" y="3755252"/>
            <a:ext cx="3341888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第二个样本点，我们发现这个样本点和第一个样本点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，在半径为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的超球体范围内，也就是说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，我们将第二个点也加入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 A,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此时需要更新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的三元组的值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66430" y="3849769"/>
            <a:ext cx="3956482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个节点，结果我们发现这个节点不能融入刚才前面的节点形成的超球体内，也就是说，我们需要一个新的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三元组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，来容纳这个新的值。此时根节点有两个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三元组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45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97" y="409514"/>
            <a:ext cx="3508671" cy="3660750"/>
          </a:xfrm>
        </p:spPr>
      </p:pic>
      <p:sp>
        <p:nvSpPr>
          <p:cNvPr id="5" name="矩形 4"/>
          <p:cNvSpPr/>
          <p:nvPr/>
        </p:nvSpPr>
        <p:spPr>
          <a:xfrm>
            <a:off x="2943173" y="4660775"/>
            <a:ext cx="5022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第四个样本点的时候，我们发现和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在半径小于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的超球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体，于是加入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 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72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75" y="243621"/>
            <a:ext cx="6764132" cy="34564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7359" y="4112515"/>
            <a:ext cx="978911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如图，叶子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有三个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各有两个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我们设置的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叶子节点的最大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L=3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。此时一个新的样本点来了，我们发现它离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节点最近，因此开始判断它是否在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sc1,sc2,sc3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对应的超球体之内，但是很不幸，它不在，因此它需要建立一个新的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sc8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来容纳它。问题是我们的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L=3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，也就是说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个数已经达到最大值了，不能再创建新的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了，怎么办？此时就要将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叶子节点一分为二了。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2660" y="559293"/>
            <a:ext cx="133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结点分裂：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96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74" y="405196"/>
            <a:ext cx="7763117" cy="3850319"/>
          </a:xfrm>
        </p:spPr>
      </p:pic>
      <p:sp>
        <p:nvSpPr>
          <p:cNvPr id="5" name="矩形 4"/>
          <p:cNvSpPr/>
          <p:nvPr/>
        </p:nvSpPr>
        <p:spPr>
          <a:xfrm>
            <a:off x="872969" y="4586615"/>
            <a:ext cx="1038391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我们将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里所有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元组中，找到两个最远的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做这两个新叶子节点的种子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，然后将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节点里所有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sc1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sc2,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sc3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以及新样本点的新元组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sc8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划分到两个新的叶子节点上。将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节点划分后的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如上图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93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496" y="239696"/>
            <a:ext cx="11407806" cy="6551721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5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所有的训练集样本建立了</a:t>
            </a:r>
            <a:r>
              <a:rPr lang="en-US" altLang="zh-CN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，一个基本的</a:t>
            </a:r>
            <a:r>
              <a:rPr lang="en-US" altLang="zh-CN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BIRCH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算法就完成了，对应的输出就是</a:t>
            </a:r>
            <a:r>
              <a:rPr lang="zh-CN" altLang="en-US" sz="5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若干个</a:t>
            </a:r>
            <a:r>
              <a:rPr lang="en-US" altLang="zh-CN" sz="5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sz="5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，每个节点里的样本点就是一个</a:t>
            </a:r>
            <a:r>
              <a:rPr lang="zh-CN" altLang="en-US" sz="5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聚类的簇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。也就是说</a:t>
            </a:r>
            <a:r>
              <a:rPr lang="en-US" altLang="zh-CN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BIRCH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算法的主要过程，就是建立</a:t>
            </a:r>
            <a:r>
              <a:rPr lang="en-US" altLang="zh-CN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5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，真实的</a:t>
            </a:r>
            <a:r>
              <a:rPr lang="en-US" altLang="zh-CN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BIRCH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算法除了建立</a:t>
            </a:r>
            <a:r>
              <a:rPr lang="en-US" altLang="zh-CN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来聚类，其实还有一些可选的算法步骤的，现在我们就来看看 </a:t>
            </a:r>
            <a:r>
              <a:rPr lang="en-US" altLang="zh-CN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BIRCH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算法的流程。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5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将所有的样本依次读入</a:t>
            </a:r>
            <a:r>
              <a:rPr lang="zh-CN" altLang="en-US" sz="5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，根据上述做法在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内存中建立一颗</a:t>
            </a:r>
            <a:r>
              <a:rPr lang="en-US" altLang="zh-CN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 </a:t>
            </a:r>
            <a:r>
              <a:rPr lang="en-US" altLang="zh-CN" sz="5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  <a:r>
              <a:rPr lang="zh-CN" altLang="en-US" sz="5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55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5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）（可选）将第一步建立的</a:t>
            </a:r>
            <a:r>
              <a:rPr lang="en-US" altLang="zh-CN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进行筛选，去除一些异常</a:t>
            </a:r>
            <a:r>
              <a:rPr lang="en-US" altLang="zh-CN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节点，这些节点一般里面的样本点很少。对于一些超球体距离非常近的元组进行</a:t>
            </a:r>
            <a:r>
              <a:rPr lang="zh-CN" altLang="en-US" sz="5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合并。</a:t>
            </a:r>
            <a:endParaRPr lang="zh-CN" altLang="en-US" sz="55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5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）（可选）利用其它的一些聚类算法比如</a:t>
            </a:r>
            <a:r>
              <a:rPr lang="en-US" altLang="zh-CN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对所有的</a:t>
            </a:r>
            <a:r>
              <a:rPr lang="en-US" altLang="zh-CN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元组进行聚类，得到一颗比较好的</a:t>
            </a:r>
            <a:r>
              <a:rPr lang="en-US" altLang="zh-CN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 </a:t>
            </a:r>
            <a:r>
              <a:rPr lang="en-US" altLang="zh-CN" sz="5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  <a:r>
              <a:rPr lang="zh-CN" altLang="en-US" sz="5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一步的主要目的是</a:t>
            </a:r>
            <a:r>
              <a:rPr lang="zh-CN" altLang="en-US" sz="5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消除由于样本读入顺序导致的不合理的树结构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，以及一些</a:t>
            </a:r>
            <a:r>
              <a:rPr lang="zh-CN" altLang="en-US" sz="5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由于节点</a:t>
            </a:r>
            <a:r>
              <a:rPr lang="en-US" altLang="zh-CN" sz="5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sz="5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个数限制导致的树结构分裂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5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）（可选）利用第三步生成的</a:t>
            </a:r>
            <a:r>
              <a:rPr lang="en-US" altLang="zh-CN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</a:t>
            </a:r>
            <a:r>
              <a:rPr lang="en-US" altLang="zh-CN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节点的质心，作为初始质心点，对所有的样本点按距离远近进行聚类。这样进一步减少了由于</a:t>
            </a:r>
            <a:r>
              <a:rPr lang="en-US" altLang="zh-CN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的一些限制导致的聚类不合理的情况。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5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上面可以看出，</a:t>
            </a:r>
            <a:r>
              <a:rPr lang="en-US" altLang="zh-CN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BIRCH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算法的关键就是步骤</a:t>
            </a:r>
            <a:r>
              <a:rPr lang="en-US" altLang="zh-CN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en-US" altLang="zh-CN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的生成，其他步骤都是为了</a:t>
            </a:r>
            <a:r>
              <a:rPr lang="zh-CN" altLang="en-US" sz="5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5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最后的聚类结果。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75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524" y="471659"/>
            <a:ext cx="10303276" cy="65580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算法小结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107" y="1260629"/>
            <a:ext cx="11561316" cy="542425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算法可以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不用输入类别数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，这点和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 Batch K-Means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不同。如果不输入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值，则最后的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元组的组数即为最终的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，否则会按照输入的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元组按距离大小进行合并。</a:t>
            </a:r>
          </a:p>
          <a:p>
            <a:pPr>
              <a:lnSpc>
                <a:spcPct val="17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一般来说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算法适用于样本量较大的情况，这点和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 Batch K-Means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类似，但是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适用于类别数比较大的情况，而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 Batch K-Means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一般用于类别数适中或者较少的时候。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除了聚类还可以额外做一些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异常点检测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和数据初步按类别规约的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。但是如果数据特征的维度非常大，比如大于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不太适合，此时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 Batch K-Means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的表现较好。</a:t>
            </a:r>
          </a:p>
          <a:p>
            <a:pPr>
              <a:lnSpc>
                <a:spcPct val="17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调参，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 Batch K-Means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复杂，因为它需要对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的几个关键的参数进行调参，这几个参数对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的最终形式影响很大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72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92052" cy="904382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BIRCH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437" y="1393796"/>
            <a:ext cx="10990556" cy="51845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BIRCH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算法的主要优点有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节约内存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，所有的样本都在磁盘上，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仅仅存了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节点和对应的指针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聚类速度快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，只需要一遍扫描训练集就可以建立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的增删改都很快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可以识别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噪音点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，还可以对数据集进行初步分类的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BIRCH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算法的主要缺点有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对每个节点的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个数有限制，导致聚类的结果可能和真实的类别分布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高维特征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的数据聚类效果不好。此时可以选择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 Batch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如果数据集的分布簇不是类似于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超球体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，或者说不是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的，则聚类效果不好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90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ROCK 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RObust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Clustering using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linKs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0793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Sudipno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Guha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等人于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年提出的一个著名的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面向分类属性数据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的聚类算法，其突出贡献是采用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公共近邻（链接）数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的全局信息作为评价数据点间相关性的度量标准，而不是传统的基于两点间距离的局部度量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ROCK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算法‏是一种鲁棒的用于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分类属性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的聚类算法。该算法属于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凝聚型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的层次聚类算法。之所以鲁棒是因为在确认两对象（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样本点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）之间的关系时考虑了他们共同的邻居（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相似样本点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）的数量，在算法中被叫做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的概念。而一些聚类算法只关注对象之间的相似度。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6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14" y="785702"/>
            <a:ext cx="11664517" cy="607229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邻居（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Neighbors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：如果两个样本点的相似度达到了阈值（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），这两个样本点就是邻居。阈值（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）有用户指定，相似度也是通过用户指定的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相似度函数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计算。常用的分类属性的相似度计算方法有：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Jaccard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系数，余弦相似度。</a:t>
            </a:r>
          </a:p>
          <a:p>
            <a:pPr>
              <a:lnSpc>
                <a:spcPct val="16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链接（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Links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：两个对象的共同邻居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目标函数（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Criterion Function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：最大化下面目标函数以获得最优的聚类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结果。（通过最大化目标函数使得簇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之间的链接总数最小，而簇内的链接总数最大）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个簇，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：簇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的个数，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8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的大小（样本点的数量）。一般可使用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f(θ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= (1-θ)/(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1+θ)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f(θ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一般具有以下性质：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中的每个样本点在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8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baseline="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8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(θ)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个邻居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7747" y="217505"/>
            <a:ext cx="1006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ROCK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中的四个关键概念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319" y="4476559"/>
            <a:ext cx="5078292" cy="11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120" y="507169"/>
            <a:ext cx="10383175" cy="95764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两种策略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775" y="1890945"/>
            <a:ext cx="10515600" cy="4351338"/>
          </a:xfrm>
        </p:spPr>
        <p:txBody>
          <a:bodyPr/>
          <a:lstStyle/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自底向上（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Agglomerative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叫做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凝聚法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的是初始时将每个样本点当做一个类簇，所以原始类簇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的个数等于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样本点的个数，然后依据某种准则合并这些初始的类簇，直到达到某种条件或者达到设定的分类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自顶向下（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Divisive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）：也叫做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分裂法，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的是初始时将所有的样本归为一个类簇，然后依据某种准则进行逐渐的分裂，直到达到某种条件或者达到设定的分类数目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1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idx="1"/>
          </p:nvPr>
        </p:nvSpPr>
        <p:spPr>
          <a:xfrm>
            <a:off x="523783" y="195308"/>
            <a:ext cx="11381172" cy="6471821"/>
          </a:xfrm>
        </p:spPr>
        <p:txBody>
          <a:bodyPr>
            <a:normAutofit fontScale="975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相似性的度量（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Goodness Measure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使用下面公式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计算所有对象的两两相似度，将相似性最高的两个对象合并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。对于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ROCK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聚类的每一步，通过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该相似性度量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不断地凝聚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个簇，最终计算上面目标函数值必然是最大的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85" y="3431218"/>
            <a:ext cx="8546747" cy="12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5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92052" cy="69131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ROCK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算法主要思路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6131"/>
            <a:ext cx="11199920" cy="5267632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输入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：需要聚类的</a:t>
            </a:r>
            <a:r>
              <a:rPr lang="zh-CN" altLang="en-US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，和相似度</a:t>
            </a:r>
            <a:r>
              <a:rPr lang="zh-CN" altLang="en-US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endParaRPr lang="en-US" altLang="zh-CN" sz="3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</a:p>
          <a:p>
            <a:pPr>
              <a:lnSpc>
                <a:spcPct val="170000"/>
              </a:lnSpc>
            </a:pP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开始每个点都是单独的</a:t>
            </a:r>
            <a:r>
              <a:rPr lang="zh-CN" altLang="en-US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聚类簇，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根据计算点与点间的相似度，生成</a:t>
            </a:r>
            <a:r>
              <a:rPr lang="zh-CN" altLang="en-US" sz="3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相似度矩阵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70000"/>
              </a:lnSpc>
            </a:pP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根据相似度矩阵和相似度</a:t>
            </a:r>
            <a:r>
              <a:rPr lang="zh-CN" altLang="en-US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r>
              <a:rPr lang="en-US" altLang="zh-CN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</a:t>
            </a:r>
            <a:r>
              <a:rPr lang="zh-CN" altLang="en-US" sz="3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邻居</a:t>
            </a:r>
            <a:r>
              <a:rPr lang="zh-CN" altLang="en-US" sz="3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sz="3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。如果两点相似度</a:t>
            </a: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&gt;=θ,</a:t>
            </a:r>
            <a:r>
              <a:rPr lang="zh-CN" altLang="en-US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取值为</a:t>
            </a:r>
            <a:r>
              <a:rPr lang="en-US" altLang="zh-CN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邻居），否则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取值</a:t>
            </a:r>
            <a:r>
              <a:rPr lang="en-US" altLang="zh-CN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计算</a:t>
            </a:r>
            <a:r>
              <a:rPr lang="zh-CN" altLang="en-US" sz="3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zh-CN" altLang="en-US" sz="3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sz="3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L=A </a:t>
            </a:r>
            <a:r>
              <a:rPr lang="en-US" altLang="zh-CN" sz="3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A</a:t>
            </a:r>
          </a:p>
          <a:p>
            <a:pPr>
              <a:lnSpc>
                <a:spcPct val="170000"/>
              </a:lnSpc>
            </a:pP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计算</a:t>
            </a:r>
            <a:r>
              <a:rPr lang="zh-CN" altLang="en-US" sz="3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相似性的度量（</a:t>
            </a:r>
            <a:r>
              <a:rPr lang="en-US" altLang="zh-CN" sz="3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Goodness Measure</a:t>
            </a:r>
            <a:r>
              <a:rPr lang="zh-CN" altLang="en-US" sz="3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此度量引入了</a:t>
            </a:r>
            <a:r>
              <a:rPr lang="en-US" altLang="zh-CN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相似性最高的两个对象合并。回到第</a:t>
            </a: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步进行迭代直到形成</a:t>
            </a: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个聚类或聚类的数量不在发生变换。</a:t>
            </a:r>
          </a:p>
          <a:p>
            <a:pPr>
              <a:lnSpc>
                <a:spcPct val="170000"/>
              </a:lnSpc>
            </a:pP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</a:p>
          <a:p>
            <a:pPr>
              <a:lnSpc>
                <a:spcPct val="170000"/>
              </a:lnSpc>
            </a:pP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簇和异常值（不一定存在）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6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ROCK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算法总结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913" y="192150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其他传统的聚类算法主要是采用距离进行相似性度量，这样往往不会产生高质量的聚类簇，而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ROCK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算法采用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了随机抽样技术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计算两个对象的相似度时，同时考虑了周围对象的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影响，并使用凝聚性的层次聚类，使得聚类的结果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在某些场合下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比传统聚类方法要好。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可以识别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形状复杂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大小不一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的聚类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，还可以过滤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异常值。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可以处理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如同时包含连续型变量、名义型变量和顺序型变量的数据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），而其他方法（例如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BIRCH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）只能处理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430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聚类的问题和缺陷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854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一旦两个结点合并为一个类簇，它们就不会再分开了。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没有一个具体的目标函数可以直接优化。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不同的层次聚类算法都或多或少有以下的问题：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）对噪声和异常值敏感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）不能很好地解决各种不同形状的数据集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）会将较大的聚类簇拆分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78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259" y="159799"/>
            <a:ext cx="11205840" cy="9055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聚合聚类算法（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AGNES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AGglomerative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NESting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440" y="2015231"/>
            <a:ext cx="11170329" cy="4277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是更加常用的层次聚类算法，其基础算法十分简单：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	1.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距离矩阵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(proximity matrix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用来记录聚类簇之间的某种距离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将数据集中的每一个样本看作一个初始聚类簇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Repeat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合并距离最近的两个聚类簇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更新距离矩阵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Until	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达到预设的聚类簇个数（例如最后设置为一个聚类簇）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2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7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关键因素：聚类簇间的距离度量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29" y="1145857"/>
            <a:ext cx="5332313" cy="234183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450" y="863044"/>
            <a:ext cx="2352582" cy="2624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0619" y="3541598"/>
            <a:ext cx="1180413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最小距离：取两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个类簇中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最近的两个样本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的距离作为这两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的距离，此时称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AGNES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算法为单链接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最大距离：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最远的两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个样本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作为这两个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的距离，此时称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AGNES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为全链接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平均距离：把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中的样本两两间的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距离全部放在一起求一个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作为这两个类簇距离，称为均连接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两两距离的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作为类簇距离，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与取均值相比更加能够解除个别偏离样本对结果的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干扰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中的样本两两间的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距离全部放在一起求和然后除以两个集合中的元素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个数作为类簇距离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求每个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对应维度相加然后再除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得到的一个向量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，然后用中心点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再去求类簇间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其他方法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35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591" y="203020"/>
            <a:ext cx="10347664" cy="63805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最小距离度量的优缺点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51" y="1020157"/>
            <a:ext cx="3366972" cy="2261685"/>
          </a:xfrm>
        </p:spPr>
      </p:pic>
      <p:sp>
        <p:nvSpPr>
          <p:cNvPr id="5" name="文本框 4"/>
          <p:cNvSpPr txBox="1"/>
          <p:nvPr/>
        </p:nvSpPr>
        <p:spPr>
          <a:xfrm>
            <a:off x="280332" y="3375823"/>
            <a:ext cx="1041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：可以较好地处理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非椭圆形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的数据分布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52" y="1020157"/>
            <a:ext cx="3368105" cy="22167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92" y="3805774"/>
            <a:ext cx="2652828" cy="22184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20" y="4010472"/>
            <a:ext cx="2684950" cy="18090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70" y="4010472"/>
            <a:ext cx="2585345" cy="182292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3591" y="6276428"/>
            <a:ext cx="103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缺点：对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极端值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比较敏感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53022" y="5910574"/>
            <a:ext cx="186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聚类后的类别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7309" y="5907096"/>
            <a:ext cx="186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实际的类别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90549" y="3293466"/>
            <a:ext cx="186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聚类后的类别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540318" y="4252404"/>
            <a:ext cx="142043" cy="239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7959922" y="3737975"/>
            <a:ext cx="986199" cy="482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噪声点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3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591" y="203020"/>
            <a:ext cx="10347664" cy="63805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最大距离度量的优缺点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0121" y="3335255"/>
            <a:ext cx="1041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：可以一定程度容忍噪声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和极端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3591" y="6335711"/>
            <a:ext cx="103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缺点：可能会使较大的类簇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分裂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36638" y="6201240"/>
            <a:ext cx="186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聚类后的类别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08" y="848081"/>
            <a:ext cx="2977025" cy="25207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067" y="764256"/>
            <a:ext cx="3195960" cy="260455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08" y="3729258"/>
            <a:ext cx="3202018" cy="257872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35" y="3468967"/>
            <a:ext cx="3302492" cy="271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0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90" y="604823"/>
            <a:ext cx="10631010" cy="94876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BIRCH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Balanced Iterative Reducing and Clustering Using Hierarchies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0495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的平衡迭代规约和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比较适合于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数据量大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类别数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也比较多的情况。它运行速度很快，只需要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单遍扫描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数据集就能进行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BIRCH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算法利用了一个树结构来帮助我们快速的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一般称之为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聚类特征树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(Clustering Feature Tree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，简称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 Tree)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257" y="0"/>
            <a:ext cx="9832760" cy="967666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257" y="902347"/>
            <a:ext cx="11297203" cy="5791416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这颗树的每一个节点是由若干个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聚类特征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(Clustering Feature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，简称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CF)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组成。从下图我们可以看看聚类特征树是什么样子的：每个节点包括叶子节点都有若干个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，而内部节点的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有指向孩子节点的指针，所有的叶子节点用一个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链接起来。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7" y="2318758"/>
            <a:ext cx="5491209" cy="4375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7466" y="2311566"/>
            <a:ext cx="5805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三元组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表示。其中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代表了这个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中拥有的样本点的数量，这个好理解；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代表了这个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中拥有的样本点各特征维度的和向量，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代表了这个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中拥有的样本点各特征维度的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平方和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5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55" y="1287315"/>
            <a:ext cx="6002798" cy="379071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4520" y="0"/>
            <a:ext cx="11679314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有一个很好的性质，就是满足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线性关系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CF1+CF2=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N1+N2,LS1+LS2,SS1+SS2)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。这个性质从定义也很好理解。如果把这个性质放在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上，也就是说，在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中，对于每个父节点中的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节点，它的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(N,LS,SS)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三元组的值等于这个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节点所指向的所有子节点的三元组之和。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79583" y="1171958"/>
            <a:ext cx="5302786" cy="5486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从左图中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可以看出，根节点的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的三元组的值，可以从它指向的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个子节点（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CF7 - CF12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）的值相加得到。这样我们在更新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的时候，可以很高效。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，我们一般有几个重要参数，第一个参数是每个内部节点的最大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，第二个参数是每个叶子节点的最大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，第三个参数是针对叶子节点中某个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中的样本点来说的，它是叶节点每个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的最大样本半径阈值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，也就是说，在这个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中的所有样本点一定要在半径小于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的一个超球体内。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对于左图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 Tree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，限定了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L=5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也就是说内部节点最多有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，而叶子节点最多有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40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2666</Words>
  <Application>Microsoft Office PowerPoint</Application>
  <PresentationFormat>宽屏</PresentationFormat>
  <Paragraphs>105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Times New Roman</vt:lpstr>
      <vt:lpstr>Office 主题​​</vt:lpstr>
      <vt:lpstr>层次聚类（hierarchical clustering）</vt:lpstr>
      <vt:lpstr>两种策略</vt:lpstr>
      <vt:lpstr> 聚合聚类算法（AGNES，AGglomerative NESting）</vt:lpstr>
      <vt:lpstr>关键因素：聚类簇间的距离度量</vt:lpstr>
      <vt:lpstr>最小距离度量的优缺点</vt:lpstr>
      <vt:lpstr>最大距离度量的优缺点</vt:lpstr>
      <vt:lpstr>BIRCH（Balanced Iterative Reducing and Clustering Using Hierarchies）</vt:lpstr>
      <vt:lpstr>CF Tree</vt:lpstr>
      <vt:lpstr>PowerPoint 演示文稿</vt:lpstr>
      <vt:lpstr>CF Tree的插入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BIRCH算法小结 </vt:lpstr>
      <vt:lpstr>BIRCH算法的优缺点</vt:lpstr>
      <vt:lpstr>ROCK (RObust Clustering using linKs)</vt:lpstr>
      <vt:lpstr>PowerPoint 演示文稿</vt:lpstr>
      <vt:lpstr>PowerPoint 演示文稿</vt:lpstr>
      <vt:lpstr>ROCK算法主要思路</vt:lpstr>
      <vt:lpstr>ROCK算法总结</vt:lpstr>
      <vt:lpstr>层次聚类的问题和缺陷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层次聚类（hierarchical clustring）</dc:title>
  <dc:creator>491323833@qq.com</dc:creator>
  <cp:lastModifiedBy>491323833@qq.com</cp:lastModifiedBy>
  <cp:revision>34</cp:revision>
  <dcterms:created xsi:type="dcterms:W3CDTF">2018-03-13T09:04:43Z</dcterms:created>
  <dcterms:modified xsi:type="dcterms:W3CDTF">2018-03-14T09:22:23Z</dcterms:modified>
</cp:coreProperties>
</file>