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FE858D-A742-2369-1248-59871EA1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EC3738C-7A5D-FF17-95A7-334CA45CF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E37DD9-E8B1-5982-904C-AAC69B91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D55-BBCA-4AD6-9B1F-C398F4F1B230}" type="datetimeFigureOut">
              <a:rPr lang="pl-PL" smtClean="0"/>
              <a:t>19.12.2023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C75BD9-D2AF-E404-9E12-167A9E8A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2B1D54-16AB-9DF2-98C1-A754A8E7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11A-B364-4D3C-9A42-DD2E5C081A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450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4F5A3A-01B8-749A-675C-A09EB631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48F068E-4BBB-3960-24D5-F8BF96F2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F2FAEF-5722-E024-3ACC-E4B2398F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D55-BBCA-4AD6-9B1F-C398F4F1B230}" type="datetimeFigureOut">
              <a:rPr lang="pl-PL" smtClean="0"/>
              <a:t>19.12.2023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55D120-8B36-DB42-FDC3-A225AAA5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1A72D0-D775-466C-5198-7F3A2EBB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11A-B364-4D3C-9A42-DD2E5C081A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40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07DEE15-426B-6470-7502-6899EF57E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5DF5E84-4A4F-DDA1-CBA2-859F89F6B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B82D76-82F7-EC77-D331-D42BC8B4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D55-BBCA-4AD6-9B1F-C398F4F1B230}" type="datetimeFigureOut">
              <a:rPr lang="pl-PL" smtClean="0"/>
              <a:t>19.12.2023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7F3149-8BA5-99D0-FFDD-24C41B42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4112B6-4862-066B-A6B6-90E7A32E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11A-B364-4D3C-9A42-DD2E5C081A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49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89570D-D4A7-13BD-1731-BB6203E6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1AF340-BDF4-25B0-68AB-93AFDBDE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314CA5-A1D9-48AE-1CBA-5DE0EC15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D55-BBCA-4AD6-9B1F-C398F4F1B230}" type="datetimeFigureOut">
              <a:rPr lang="pl-PL" smtClean="0"/>
              <a:t>19.12.2023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B7D599-CAE7-E338-6790-F0EA7ED1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9D97E6-BC8C-BF13-EB02-D8BE3731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11A-B364-4D3C-9A42-DD2E5C081A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97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C517AA-3423-BAF2-1C02-1C33939B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2EB6221-F71F-76AC-9F6F-9BF96CB6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937F9D-C677-9E91-98C7-171784DD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D55-BBCA-4AD6-9B1F-C398F4F1B230}" type="datetimeFigureOut">
              <a:rPr lang="pl-PL" smtClean="0"/>
              <a:t>19.12.2023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19BE14-3C8E-AB0C-9A14-A4C2E843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074B70D-14A7-E3DF-3F43-87520DD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11A-B364-4D3C-9A42-DD2E5C081A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0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E22181-3245-913B-E7FD-44C46DF0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1842A8-6D3D-E938-002D-F3FF3227A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FABC9F-589D-5F64-AD79-1586334B1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C07CAF-724A-D89D-6536-980B976C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D55-BBCA-4AD6-9B1F-C398F4F1B230}" type="datetimeFigureOut">
              <a:rPr lang="pl-PL" smtClean="0"/>
              <a:t>19.12.2023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8CF613-6642-E771-3246-F36795A4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143728-D6A2-8F61-8FB3-BA9F1F83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11A-B364-4D3C-9A42-DD2E5C081A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90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378B7-B095-ECF0-8E7B-AB2BD807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FB5555B-2A6B-0918-A29D-39D1868A1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8EA08E-B525-9258-2DF2-A157B496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0522914-8676-D4C5-8AEB-AFEE79C10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03DF59A-6092-EA2C-3190-B4CB5B924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9B547AF-DD6B-79B7-5632-CF8CEDC7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D55-BBCA-4AD6-9B1F-C398F4F1B230}" type="datetimeFigureOut">
              <a:rPr lang="pl-PL" smtClean="0"/>
              <a:t>19.12.2023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B16CBDD-3595-0698-5943-81F71D92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CB4893E-F740-8C9F-8197-742F8A1E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11A-B364-4D3C-9A42-DD2E5C081A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60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E1C96D-F58E-90C7-FF95-A18E41C1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F340559-AEE8-82A4-D50D-A71B9FD2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D55-BBCA-4AD6-9B1F-C398F4F1B230}" type="datetimeFigureOut">
              <a:rPr lang="pl-PL" smtClean="0"/>
              <a:t>19.12.2023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08D74B9-101F-DCB4-20E3-46E5A10A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A72A3EE-0128-2A34-0684-B1149BD9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11A-B364-4D3C-9A42-DD2E5C081A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30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A8AC755-08F4-A358-7ACD-BBAC7525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D55-BBCA-4AD6-9B1F-C398F4F1B230}" type="datetimeFigureOut">
              <a:rPr lang="pl-PL" smtClean="0"/>
              <a:t>19.12.2023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DEFCAD2-ADC4-E4D9-58BB-F1CCDFEE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1B7F868-3B5A-7C76-C637-E6548333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11A-B364-4D3C-9A42-DD2E5C081A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34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9D8E01-8A9E-B0D1-57F2-D449A327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A62559-24B2-94EF-916C-89243891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BE7F9CD-D997-4535-FA0A-50AABF29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CF922C-B925-76CE-9952-6143C104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D55-BBCA-4AD6-9B1F-C398F4F1B230}" type="datetimeFigureOut">
              <a:rPr lang="pl-PL" smtClean="0"/>
              <a:t>19.12.2023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47B56F5-4279-57BF-7046-A2E77A45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4BF19DE-6A07-0F13-FB93-1A24E442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11A-B364-4D3C-9A42-DD2E5C081A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785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145371-A726-EA1F-E5C4-7DAC5324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2CDC9B1-B358-B864-52FF-DBFC62256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BEE8D2-EF35-4C15-43EC-F4A7E6EEE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7C4439-47BA-7F53-E267-FDFF6A09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9D55-BBCA-4AD6-9B1F-C398F4F1B230}" type="datetimeFigureOut">
              <a:rPr lang="pl-PL" smtClean="0"/>
              <a:t>19.12.2023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1D36920-5646-5D3A-CE56-AA5847B6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01A2FB-E8F2-C113-1FE2-9276322E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711A-B364-4D3C-9A42-DD2E5C081A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0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7E83AB8-9501-1C61-C63C-BB82EB3C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8A76A0-2A8B-49A3-2404-39EF0F322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EAEA38-ED95-B28D-EC57-D5E245A21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9D55-BBCA-4AD6-9B1F-C398F4F1B230}" type="datetimeFigureOut">
              <a:rPr lang="pl-PL" smtClean="0"/>
              <a:t>19.12.2023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6D5248-076C-8DA5-3E37-C7730E33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A6DAE2-8E73-5AC8-7B08-E522116B3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711A-B364-4D3C-9A42-DD2E5C081A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159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E50156A1-3120-1D2D-7699-9DBB62A5DA5A}"/>
              </a:ext>
            </a:extLst>
          </p:cNvPr>
          <p:cNvSpPr/>
          <p:nvPr/>
        </p:nvSpPr>
        <p:spPr>
          <a:xfrm>
            <a:off x="2959510" y="4257368"/>
            <a:ext cx="4041058" cy="29496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A054157-A2F2-B3A6-122C-69145EE412C6}"/>
              </a:ext>
            </a:extLst>
          </p:cNvPr>
          <p:cNvSpPr/>
          <p:nvPr/>
        </p:nvSpPr>
        <p:spPr>
          <a:xfrm>
            <a:off x="4778477" y="157315"/>
            <a:ext cx="403123" cy="1769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E63B67F-9771-8660-08D9-594EDC25560F}"/>
              </a:ext>
            </a:extLst>
          </p:cNvPr>
          <p:cNvSpPr/>
          <p:nvPr/>
        </p:nvSpPr>
        <p:spPr>
          <a:xfrm>
            <a:off x="4198373" y="2407674"/>
            <a:ext cx="1563330" cy="294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4497BCF4-188B-7E23-BC2F-7539D358C59D}"/>
              </a:ext>
            </a:extLst>
          </p:cNvPr>
          <p:cNvSpPr/>
          <p:nvPr/>
        </p:nvSpPr>
        <p:spPr>
          <a:xfrm>
            <a:off x="5181599" y="2407673"/>
            <a:ext cx="580103" cy="29496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A73A4A91-9E33-E14C-08CB-E5DA906B68C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980039" y="334296"/>
            <a:ext cx="1380781" cy="3923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3BFF1E84-DE3B-BC7A-F03C-E2B1EB0B0FD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980039" y="334296"/>
            <a:ext cx="356049" cy="3923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7959A749-12D6-65E8-8629-12F132781C6C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5181599" y="2555157"/>
            <a:ext cx="5801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92998FAC-BE9F-C118-66F0-3D45B43EA191}"/>
              </a:ext>
            </a:extLst>
          </p:cNvPr>
          <p:cNvCxnSpPr>
            <a:cxnSpLocks/>
          </p:cNvCxnSpPr>
          <p:nvPr/>
        </p:nvCxnSpPr>
        <p:spPr>
          <a:xfrm>
            <a:off x="5336088" y="4257368"/>
            <a:ext cx="1024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6AC806C-388B-056C-5D34-F2B60A8910BE}"/>
              </a:ext>
            </a:extLst>
          </p:cNvPr>
          <p:cNvCxnSpPr>
            <a:cxnSpLocks/>
          </p:cNvCxnSpPr>
          <p:nvPr/>
        </p:nvCxnSpPr>
        <p:spPr>
          <a:xfrm>
            <a:off x="2959510" y="2555158"/>
            <a:ext cx="39722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1595E9C5-238C-9574-34A3-AEC34061ACE5}"/>
              </a:ext>
            </a:extLst>
          </p:cNvPr>
          <p:cNvCxnSpPr>
            <a:cxnSpLocks/>
          </p:cNvCxnSpPr>
          <p:nvPr/>
        </p:nvCxnSpPr>
        <p:spPr>
          <a:xfrm>
            <a:off x="4677163" y="2555156"/>
            <a:ext cx="0" cy="1702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DB4B27F4-2F3C-8BC4-1F00-375CDA47A39C}"/>
              </a:ext>
            </a:extLst>
          </p:cNvPr>
          <p:cNvCxnSpPr>
            <a:cxnSpLocks/>
          </p:cNvCxnSpPr>
          <p:nvPr/>
        </p:nvCxnSpPr>
        <p:spPr>
          <a:xfrm>
            <a:off x="4335308" y="334296"/>
            <a:ext cx="0" cy="3923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993D7618-2E06-0FC8-8469-5167560DEA25}"/>
              </a:ext>
            </a:extLst>
          </p:cNvPr>
          <p:cNvCxnSpPr>
            <a:cxnSpLocks/>
          </p:cNvCxnSpPr>
          <p:nvPr/>
        </p:nvCxnSpPr>
        <p:spPr>
          <a:xfrm>
            <a:off x="2959510" y="320955"/>
            <a:ext cx="39722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B3E04FE4-62CF-DEC8-C1BC-FBCBAA51B323}"/>
              </a:ext>
            </a:extLst>
          </p:cNvPr>
          <p:cNvSpPr txBox="1"/>
          <p:nvPr/>
        </p:nvSpPr>
        <p:spPr>
          <a:xfrm>
            <a:off x="5327977" y="22676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x</a:t>
            </a: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549693EB-242C-2437-B90A-03263E693670}"/>
              </a:ext>
            </a:extLst>
          </p:cNvPr>
          <p:cNvSpPr txBox="1"/>
          <p:nvPr/>
        </p:nvSpPr>
        <p:spPr>
          <a:xfrm>
            <a:off x="5706428" y="392521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x'</a:t>
            </a: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AB1B6174-E705-01BC-0C53-18D6B47FF95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980039" y="334296"/>
            <a:ext cx="0" cy="39230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80142079-1EF3-C9B1-A11E-5CF661E98B07}"/>
              </a:ext>
            </a:extLst>
          </p:cNvPr>
          <p:cNvSpPr txBox="1"/>
          <p:nvPr/>
        </p:nvSpPr>
        <p:spPr>
          <a:xfrm>
            <a:off x="4012832" y="179262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1D33885B-CD24-159F-2CBB-0DF5AA4835C8}"/>
              </a:ext>
            </a:extLst>
          </p:cNvPr>
          <p:cNvSpPr txBox="1"/>
          <p:nvPr/>
        </p:nvSpPr>
        <p:spPr>
          <a:xfrm>
            <a:off x="4445965" y="33089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y</a:t>
            </a: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18B63EEC-1D29-AAFE-F6A3-F8E00755F7DF}"/>
              </a:ext>
            </a:extLst>
          </p:cNvPr>
          <p:cNvSpPr txBox="1"/>
          <p:nvPr/>
        </p:nvSpPr>
        <p:spPr>
          <a:xfrm>
            <a:off x="5182490" y="-1169"/>
            <a:ext cx="15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ognisko lampy</a:t>
            </a:r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50D9DD0C-5895-AF22-D600-7766A6013EB5}"/>
              </a:ext>
            </a:extLst>
          </p:cNvPr>
          <p:cNvSpPr txBox="1"/>
          <p:nvPr/>
        </p:nvSpPr>
        <p:spPr>
          <a:xfrm>
            <a:off x="2710648" y="2600632"/>
            <a:ext cx="15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badany obiekt</a:t>
            </a:r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0B8865A2-7758-9A46-8C0A-E5B253FB5C8A}"/>
              </a:ext>
            </a:extLst>
          </p:cNvPr>
          <p:cNvSpPr txBox="1"/>
          <p:nvPr/>
        </p:nvSpPr>
        <p:spPr>
          <a:xfrm>
            <a:off x="2746687" y="3924707"/>
            <a:ext cx="9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detektor</a:t>
            </a:r>
          </a:p>
        </p:txBody>
      </p:sp>
    </p:spTree>
    <p:extLst>
      <p:ext uri="{BB962C8B-B14F-4D97-AF65-F5344CB8AC3E}">
        <p14:creationId xmlns:p14="http://schemas.microsoft.com/office/powerpoint/2010/main" val="14399864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Panoramiczny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S</dc:creator>
  <cp:lastModifiedBy>Maciej S</cp:lastModifiedBy>
  <cp:revision>18</cp:revision>
  <dcterms:created xsi:type="dcterms:W3CDTF">2023-12-19T18:49:01Z</dcterms:created>
  <dcterms:modified xsi:type="dcterms:W3CDTF">2023-12-19T19:02:29Z</dcterms:modified>
</cp:coreProperties>
</file>