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6B4"/>
    <a:srgbClr val="4D2258"/>
    <a:srgbClr val="949E92"/>
    <a:srgbClr val="949F92"/>
    <a:srgbClr val="614768"/>
    <a:srgbClr val="4E2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55EA-FBA8-4B0A-A187-8C0B6C777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F5950-DAE7-4659-854D-94C94C7D7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C089-9C95-4848-97C1-C8CD4598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2833-9A34-4512-997C-37BF76D1D462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D866-FC5B-4176-BFC3-EAFEC4E6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7DB4C-89F5-4BE0-91AE-C691F98F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7C3-1FB4-455F-95FC-73CA9F078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46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F435-F55B-426F-B1DF-2402E586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CA518-4877-467B-9443-DFD3BCD7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79720-B791-4DEB-BDA6-2EB41019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2833-9A34-4512-997C-37BF76D1D462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48A32-76A6-4B43-8F99-9DA3E6AC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6C48-14F1-4EAE-A952-D7CD4A54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7C3-1FB4-455F-95FC-73CA9F078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64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EE29F-B018-44C0-89A2-DE20D8055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A2585-4D36-4035-9DF3-233B0F2BB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55AA-7BEA-4ADB-A3F2-7D2B999C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2833-9A34-4512-997C-37BF76D1D462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0CF0-8511-4807-BD73-369ABFB2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F80B-F409-49B2-8889-281E63A0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7C3-1FB4-455F-95FC-73CA9F078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82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AFB8-3E4E-4BF7-A4DC-ACDCF105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D538-A57C-403F-A41A-CCCFECAE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484CD-BE39-4BE6-9E9C-7501A158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2833-9A34-4512-997C-37BF76D1D462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9AB8-E221-403B-A16C-CD1003DC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8D71-767D-4DB7-BCCE-7D76BBD1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7C3-1FB4-455F-95FC-73CA9F078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33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5598-AF22-4E11-B3EA-6A97E018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8C5A9-3448-43DB-B9DC-D4A4EE76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126EA-AD78-43E4-8343-C59D986E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2833-9A34-4512-997C-37BF76D1D462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7733-2159-45D3-A1D8-CE73F841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F68E6-7B6E-418F-8CF5-B03B5B88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7C3-1FB4-455F-95FC-73CA9F078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70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B4A6-2976-4076-8F4F-9A7EBD02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1F24-F600-4ADB-9C84-CF1B3142C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40188-2C28-4ECE-9714-41354304B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13B34-BB39-477E-8D83-B56BE83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2833-9A34-4512-997C-37BF76D1D462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96EDE-40D2-4EEE-8CED-0F8F739B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2FBD2-6DDB-4AF3-A270-DAACED0E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7C3-1FB4-455F-95FC-73CA9F078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ED59-2C14-4320-8A94-D76C3A88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34BAF-D91C-4D1C-A1C6-B78A9AAD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33151-F11A-4B8F-A183-E8D431382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0B5D0-C55A-40B9-8BAF-8850F7889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48A4B-E861-4E74-862C-1CDDC396A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671F7-EAE8-4B29-BC43-DCF3165B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2833-9A34-4512-997C-37BF76D1D462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7FB60-8BF3-4549-9F7F-D116A473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39DFE-5F26-42DF-9343-B84F3AB5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7C3-1FB4-455F-95FC-73CA9F078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31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D83C-6FCF-44EF-BAB0-82DE81E3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C0138-C0B8-4A89-B45C-8A11EEA5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2833-9A34-4512-997C-37BF76D1D462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2BB7C-B917-4BE0-84BA-C9A75BB4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D4565-EDB6-439B-A0C6-1E7FF088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7C3-1FB4-455F-95FC-73CA9F078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57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50A84-9EE2-4E6C-9422-71944432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2833-9A34-4512-997C-37BF76D1D462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A9639-4714-4239-AC80-C31F4651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3DCA7-CCBC-4ABB-BF11-B4FD4499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7C3-1FB4-455F-95FC-73CA9F078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7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94F6-B712-4DC5-9629-886A4EA4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0AE1-C286-4F0D-9C7B-8F9E60681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8831D-01DB-48BB-A351-07B4223A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7A888-596E-4A86-90DA-9B787163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2833-9A34-4512-997C-37BF76D1D462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5F3A9-A8BA-4B22-AC8C-82BF84EB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BE333-E5A6-4B77-B4CB-EA6921EC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7C3-1FB4-455F-95FC-73CA9F078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0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FEE5-E2E6-4B4F-9CC9-567D5639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E31D8-98EF-40FE-B946-41FBB713D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C3D99-F96E-4B1A-8C2A-394B8897A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52760-4567-4E0B-95CD-2A832DCD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2833-9A34-4512-997C-37BF76D1D462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AC3FE-CB45-40D2-BB38-31C9BC4B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B09B4-3D3F-4647-A571-913AC708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F7C3-1FB4-455F-95FC-73CA9F078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66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74F97-27F8-4087-85E6-52F7C4AB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5436C-A688-4FA4-9806-BD77DBFB6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4837-C135-4F14-9945-F51DD2945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2833-9A34-4512-997C-37BF76D1D462}" type="datetimeFigureOut">
              <a:rPr lang="en-GB" smtClean="0"/>
              <a:t>27/03/2022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C9FF-BB14-4C41-AD51-9D2F3D824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2FF6C-1F43-4EC7-A75D-784BD856E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4F7C3-1FB4-455F-95FC-73CA9F078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3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9EF369-85D1-42F9-81B8-CB6F5B8B5EC7}"/>
              </a:ext>
            </a:extLst>
          </p:cNvPr>
          <p:cNvSpPr/>
          <p:nvPr/>
        </p:nvSpPr>
        <p:spPr>
          <a:xfrm>
            <a:off x="0" y="0"/>
            <a:ext cx="12192000" cy="540327"/>
          </a:xfrm>
          <a:prstGeom prst="rect">
            <a:avLst/>
          </a:prstGeom>
          <a:solidFill>
            <a:srgbClr val="BEE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6DDF2A-FC9E-4DAB-99EA-F606F499EF43}"/>
              </a:ext>
            </a:extLst>
          </p:cNvPr>
          <p:cNvSpPr/>
          <p:nvPr/>
        </p:nvSpPr>
        <p:spPr>
          <a:xfrm>
            <a:off x="4073236" y="157033"/>
            <a:ext cx="379546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u="sng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Ersilia</a:t>
            </a:r>
            <a:r>
              <a:rPr lang="en-US" b="0" u="sng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Open Source Initiative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856C14-42B4-4ACE-ABCF-1ACD851DA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9" t="27501" r="51682" b="56188"/>
          <a:stretch/>
        </p:blipFill>
        <p:spPr>
          <a:xfrm>
            <a:off x="138544" y="66329"/>
            <a:ext cx="1413165" cy="40766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74FC86-1C9A-431D-89FE-F69BE6673763}"/>
              </a:ext>
            </a:extLst>
          </p:cNvPr>
          <p:cNvCxnSpPr/>
          <p:nvPr/>
        </p:nvCxnSpPr>
        <p:spPr>
          <a:xfrm>
            <a:off x="0" y="1122218"/>
            <a:ext cx="12192000" cy="0"/>
          </a:xfrm>
          <a:prstGeom prst="line">
            <a:avLst/>
          </a:prstGeom>
          <a:ln>
            <a:solidFill>
              <a:srgbClr val="6147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B20CC28-3519-4CD8-A465-BBA9426905BF}"/>
              </a:ext>
            </a:extLst>
          </p:cNvPr>
          <p:cNvSpPr/>
          <p:nvPr/>
        </p:nvSpPr>
        <p:spPr>
          <a:xfrm>
            <a:off x="7918257" y="184683"/>
            <a:ext cx="41742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Home     Models     Docs     Blog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F5911A-948C-4CFD-9911-9AF81387F3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">
            <a:solidFill>
              <a:srgbClr val="4D2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9F8D89-1652-4FE4-AA7F-CD8AA2278572}"/>
              </a:ext>
            </a:extLst>
          </p:cNvPr>
          <p:cNvGrpSpPr/>
          <p:nvPr/>
        </p:nvGrpSpPr>
        <p:grpSpPr>
          <a:xfrm>
            <a:off x="3281671" y="1602340"/>
            <a:ext cx="8324173" cy="5199848"/>
            <a:chOff x="4190212" y="1774148"/>
            <a:chExt cx="7747858" cy="4813110"/>
          </a:xfrm>
        </p:grpSpPr>
        <p:sp>
          <p:nvSpPr>
            <p:cNvPr id="15" name="Google Shape;87;g11f3bd1d871_1_0">
              <a:extLst>
                <a:ext uri="{FF2B5EF4-FFF2-40B4-BE49-F238E27FC236}">
                  <a16:creationId xmlns:a16="http://schemas.microsoft.com/office/drawing/2014/main" id="{D8D86208-D54A-4469-867A-23041C37E054}"/>
                </a:ext>
              </a:extLst>
            </p:cNvPr>
            <p:cNvSpPr/>
            <p:nvPr/>
          </p:nvSpPr>
          <p:spPr>
            <a:xfrm rot="3992459" flipH="1">
              <a:off x="10184921" y="3432664"/>
              <a:ext cx="1659235" cy="1847063"/>
            </a:xfrm>
            <a:custGeom>
              <a:avLst/>
              <a:gdLst/>
              <a:ahLst/>
              <a:cxnLst/>
              <a:rect l="l" t="t" r="r" b="b"/>
              <a:pathLst>
                <a:path w="1435935" h="1568847" extrusionOk="0">
                  <a:moveTo>
                    <a:pt x="670540" y="0"/>
                  </a:moveTo>
                  <a:lnTo>
                    <a:pt x="771349" y="57581"/>
                  </a:lnTo>
                  <a:cubicBezTo>
                    <a:pt x="1119237" y="287214"/>
                    <a:pt x="1376312" y="786305"/>
                    <a:pt x="1435145" y="1387198"/>
                  </a:cubicBezTo>
                  <a:lnTo>
                    <a:pt x="1435935" y="1403489"/>
                  </a:lnTo>
                  <a:lnTo>
                    <a:pt x="1368532" y="1436464"/>
                  </a:lnTo>
                  <a:cubicBezTo>
                    <a:pt x="1175535" y="1520891"/>
                    <a:pt x="954365" y="1568847"/>
                    <a:pt x="719286" y="1568847"/>
                  </a:cubicBezTo>
                  <a:cubicBezTo>
                    <a:pt x="484207" y="1568847"/>
                    <a:pt x="263037" y="1520891"/>
                    <a:pt x="70040" y="1436464"/>
                  </a:cubicBezTo>
                  <a:lnTo>
                    <a:pt x="0" y="1402199"/>
                  </a:lnTo>
                  <a:lnTo>
                    <a:pt x="3427" y="1331512"/>
                  </a:lnTo>
                  <a:cubicBezTo>
                    <a:pt x="62260" y="730619"/>
                    <a:pt x="319336" y="231527"/>
                    <a:pt x="667223" y="1894"/>
                  </a:cubicBezTo>
                  <a:lnTo>
                    <a:pt x="670540" y="0"/>
                  </a:lnTo>
                  <a:close/>
                </a:path>
              </a:pathLst>
            </a:custGeom>
            <a:gradFill>
              <a:gsLst>
                <a:gs pos="0">
                  <a:srgbClr val="866600"/>
                </a:gs>
                <a:gs pos="1000">
                  <a:srgbClr val="866600"/>
                </a:gs>
                <a:gs pos="100000">
                  <a:srgbClr val="544000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6" name="Google Shape;88;g11f3bd1d871_1_0">
              <a:extLst>
                <a:ext uri="{FF2B5EF4-FFF2-40B4-BE49-F238E27FC236}">
                  <a16:creationId xmlns:a16="http://schemas.microsoft.com/office/drawing/2014/main" id="{8EC5317C-13C1-44DA-8F1E-FD03397F2AF6}"/>
                </a:ext>
              </a:extLst>
            </p:cNvPr>
            <p:cNvSpPr/>
            <p:nvPr/>
          </p:nvSpPr>
          <p:spPr>
            <a:xfrm rot="3992459" flipH="1">
              <a:off x="8494454" y="3956374"/>
              <a:ext cx="1683860" cy="2169894"/>
            </a:xfrm>
            <a:custGeom>
              <a:avLst/>
              <a:gdLst/>
              <a:ahLst/>
              <a:cxnLst/>
              <a:rect l="l" t="t" r="r" b="b"/>
              <a:pathLst>
                <a:path w="1457246" h="1843051" extrusionOk="0">
                  <a:moveTo>
                    <a:pt x="9337" y="0"/>
                  </a:moveTo>
                  <a:lnTo>
                    <a:pt x="79377" y="34265"/>
                  </a:lnTo>
                  <a:cubicBezTo>
                    <a:pt x="272374" y="118692"/>
                    <a:pt x="493544" y="166648"/>
                    <a:pt x="728623" y="166648"/>
                  </a:cubicBezTo>
                  <a:cubicBezTo>
                    <a:pt x="963702" y="166648"/>
                    <a:pt x="1184872" y="118692"/>
                    <a:pt x="1377869" y="34265"/>
                  </a:cubicBezTo>
                  <a:lnTo>
                    <a:pt x="1445272" y="1290"/>
                  </a:lnTo>
                  <a:lnTo>
                    <a:pt x="1457246" y="248269"/>
                  </a:lnTo>
                  <a:cubicBezTo>
                    <a:pt x="1457246" y="964336"/>
                    <a:pt x="1178272" y="1578720"/>
                    <a:pt x="780686" y="1841157"/>
                  </a:cubicBezTo>
                  <a:lnTo>
                    <a:pt x="777369" y="1843051"/>
                  </a:lnTo>
                  <a:lnTo>
                    <a:pt x="676560" y="1785471"/>
                  </a:lnTo>
                  <a:cubicBezTo>
                    <a:pt x="278975" y="1523033"/>
                    <a:pt x="0" y="908650"/>
                    <a:pt x="0" y="192583"/>
                  </a:cubicBezTo>
                  <a:lnTo>
                    <a:pt x="933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32000">
                  <a:schemeClr val="lt1"/>
                </a:gs>
                <a:gs pos="100000">
                  <a:srgbClr val="F2F2F2"/>
                </a:gs>
              </a:gsLst>
              <a:lin ang="8100019" scaled="0"/>
            </a:gra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7" name="Google Shape;89;g11f3bd1d871_1_0">
              <a:extLst>
                <a:ext uri="{FF2B5EF4-FFF2-40B4-BE49-F238E27FC236}">
                  <a16:creationId xmlns:a16="http://schemas.microsoft.com/office/drawing/2014/main" id="{E7FD644F-F4E5-4794-8F7F-607982595641}"/>
                </a:ext>
              </a:extLst>
            </p:cNvPr>
            <p:cNvSpPr/>
            <p:nvPr/>
          </p:nvSpPr>
          <p:spPr>
            <a:xfrm rot="3995485" flipH="1">
              <a:off x="9863449" y="4272592"/>
              <a:ext cx="784574" cy="800001"/>
            </a:xfrm>
            <a:prstGeom prst="ellipse">
              <a:avLst/>
            </a:prstGeom>
            <a:solidFill>
              <a:srgbClr val="F0F3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8" name="Google Shape;90;g11f3bd1d871_1_0">
              <a:extLst>
                <a:ext uri="{FF2B5EF4-FFF2-40B4-BE49-F238E27FC236}">
                  <a16:creationId xmlns:a16="http://schemas.microsoft.com/office/drawing/2014/main" id="{31A88AFB-85D2-43DF-92C7-99F35239BBD8}"/>
                </a:ext>
              </a:extLst>
            </p:cNvPr>
            <p:cNvSpPr/>
            <p:nvPr/>
          </p:nvSpPr>
          <p:spPr>
            <a:xfrm rot="1544796" flipH="1">
              <a:off x="8494623" y="1788849"/>
              <a:ext cx="1685867" cy="1812010"/>
            </a:xfrm>
            <a:custGeom>
              <a:avLst/>
              <a:gdLst/>
              <a:ahLst/>
              <a:cxnLst/>
              <a:rect l="l" t="t" r="r" b="b"/>
              <a:pathLst>
                <a:path w="1435935" h="1568847" extrusionOk="0">
                  <a:moveTo>
                    <a:pt x="670540" y="0"/>
                  </a:moveTo>
                  <a:lnTo>
                    <a:pt x="771349" y="57581"/>
                  </a:lnTo>
                  <a:cubicBezTo>
                    <a:pt x="1119237" y="287214"/>
                    <a:pt x="1376312" y="786305"/>
                    <a:pt x="1435145" y="1387198"/>
                  </a:cubicBezTo>
                  <a:lnTo>
                    <a:pt x="1435935" y="1403489"/>
                  </a:lnTo>
                  <a:lnTo>
                    <a:pt x="1368532" y="1436464"/>
                  </a:lnTo>
                  <a:cubicBezTo>
                    <a:pt x="1175535" y="1520891"/>
                    <a:pt x="954365" y="1568847"/>
                    <a:pt x="719286" y="1568847"/>
                  </a:cubicBezTo>
                  <a:cubicBezTo>
                    <a:pt x="484207" y="1568847"/>
                    <a:pt x="263037" y="1520891"/>
                    <a:pt x="70040" y="1436464"/>
                  </a:cubicBezTo>
                  <a:lnTo>
                    <a:pt x="0" y="1402199"/>
                  </a:lnTo>
                  <a:lnTo>
                    <a:pt x="3427" y="1331512"/>
                  </a:lnTo>
                  <a:cubicBezTo>
                    <a:pt x="62260" y="730619"/>
                    <a:pt x="319336" y="231527"/>
                    <a:pt x="667223" y="1894"/>
                  </a:cubicBezTo>
                  <a:lnTo>
                    <a:pt x="670540" y="0"/>
                  </a:lnTo>
                  <a:close/>
                </a:path>
              </a:pathLst>
            </a:custGeom>
            <a:gradFill>
              <a:gsLst>
                <a:gs pos="0">
                  <a:srgbClr val="9A0379"/>
                </a:gs>
                <a:gs pos="100000">
                  <a:srgbClr val="5A024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9" name="Google Shape;91;g11f3bd1d871_1_0">
              <a:extLst>
                <a:ext uri="{FF2B5EF4-FFF2-40B4-BE49-F238E27FC236}">
                  <a16:creationId xmlns:a16="http://schemas.microsoft.com/office/drawing/2014/main" id="{3CA2BCD6-12D6-4848-9E70-2D7CE43FE88E}"/>
                </a:ext>
              </a:extLst>
            </p:cNvPr>
            <p:cNvSpPr/>
            <p:nvPr/>
          </p:nvSpPr>
          <p:spPr>
            <a:xfrm rot="1544796" flipH="1">
              <a:off x="7697558" y="3354647"/>
              <a:ext cx="1710888" cy="2128714"/>
            </a:xfrm>
            <a:custGeom>
              <a:avLst/>
              <a:gdLst/>
              <a:ahLst/>
              <a:cxnLst/>
              <a:rect l="l" t="t" r="r" b="b"/>
              <a:pathLst>
                <a:path w="1457246" h="1843051" extrusionOk="0">
                  <a:moveTo>
                    <a:pt x="9337" y="0"/>
                  </a:moveTo>
                  <a:lnTo>
                    <a:pt x="79377" y="34265"/>
                  </a:lnTo>
                  <a:cubicBezTo>
                    <a:pt x="272374" y="118692"/>
                    <a:pt x="493544" y="166648"/>
                    <a:pt x="728623" y="166648"/>
                  </a:cubicBezTo>
                  <a:cubicBezTo>
                    <a:pt x="963702" y="166648"/>
                    <a:pt x="1184872" y="118692"/>
                    <a:pt x="1377869" y="34265"/>
                  </a:cubicBezTo>
                  <a:lnTo>
                    <a:pt x="1445272" y="1290"/>
                  </a:lnTo>
                  <a:lnTo>
                    <a:pt x="1457246" y="248269"/>
                  </a:lnTo>
                  <a:cubicBezTo>
                    <a:pt x="1457246" y="964336"/>
                    <a:pt x="1178272" y="1578720"/>
                    <a:pt x="780686" y="1841157"/>
                  </a:cubicBezTo>
                  <a:lnTo>
                    <a:pt x="777369" y="1843051"/>
                  </a:lnTo>
                  <a:lnTo>
                    <a:pt x="676560" y="1785471"/>
                  </a:lnTo>
                  <a:cubicBezTo>
                    <a:pt x="278975" y="1523033"/>
                    <a:pt x="0" y="908650"/>
                    <a:pt x="0" y="192583"/>
                  </a:cubicBezTo>
                  <a:lnTo>
                    <a:pt x="933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32000">
                  <a:schemeClr val="lt1"/>
                </a:gs>
                <a:gs pos="100000">
                  <a:srgbClr val="F2F2F2"/>
                </a:gs>
              </a:gsLst>
              <a:lin ang="8100019" scaled="0"/>
            </a:gra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20" name="Google Shape;92;g11f3bd1d871_1_0">
              <a:extLst>
                <a:ext uri="{FF2B5EF4-FFF2-40B4-BE49-F238E27FC236}">
                  <a16:creationId xmlns:a16="http://schemas.microsoft.com/office/drawing/2014/main" id="{BA1FC17D-C5CD-42BC-87E8-2D967942004D}"/>
                </a:ext>
              </a:extLst>
            </p:cNvPr>
            <p:cNvSpPr/>
            <p:nvPr/>
          </p:nvSpPr>
          <p:spPr>
            <a:xfrm rot="1549447" flipH="1">
              <a:off x="8601494" y="3163534"/>
              <a:ext cx="798880" cy="785162"/>
            </a:xfrm>
            <a:prstGeom prst="ellipse">
              <a:avLst/>
            </a:prstGeom>
            <a:solidFill>
              <a:srgbClr val="F0F3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21" name="Google Shape;93;g11f3bd1d871_1_0">
              <a:extLst>
                <a:ext uri="{FF2B5EF4-FFF2-40B4-BE49-F238E27FC236}">
                  <a16:creationId xmlns:a16="http://schemas.microsoft.com/office/drawing/2014/main" id="{143C4AC1-9A66-4F0B-AE8B-100EEB74DD66}"/>
                </a:ext>
              </a:extLst>
            </p:cNvPr>
            <p:cNvSpPr/>
            <p:nvPr/>
          </p:nvSpPr>
          <p:spPr>
            <a:xfrm rot="-1476307" flipH="1">
              <a:off x="6067243" y="1774148"/>
              <a:ext cx="1689895" cy="1813783"/>
            </a:xfrm>
            <a:custGeom>
              <a:avLst/>
              <a:gdLst/>
              <a:ahLst/>
              <a:cxnLst/>
              <a:rect l="l" t="t" r="r" b="b"/>
              <a:pathLst>
                <a:path w="1435935" h="1568847" extrusionOk="0">
                  <a:moveTo>
                    <a:pt x="670540" y="0"/>
                  </a:moveTo>
                  <a:lnTo>
                    <a:pt x="771349" y="57581"/>
                  </a:lnTo>
                  <a:cubicBezTo>
                    <a:pt x="1119237" y="287214"/>
                    <a:pt x="1376312" y="786305"/>
                    <a:pt x="1435145" y="1387198"/>
                  </a:cubicBezTo>
                  <a:lnTo>
                    <a:pt x="1435935" y="1403489"/>
                  </a:lnTo>
                  <a:lnTo>
                    <a:pt x="1368532" y="1436464"/>
                  </a:lnTo>
                  <a:cubicBezTo>
                    <a:pt x="1175535" y="1520891"/>
                    <a:pt x="954365" y="1568847"/>
                    <a:pt x="719286" y="1568847"/>
                  </a:cubicBezTo>
                  <a:cubicBezTo>
                    <a:pt x="484207" y="1568847"/>
                    <a:pt x="263037" y="1520891"/>
                    <a:pt x="70040" y="1436464"/>
                  </a:cubicBezTo>
                  <a:lnTo>
                    <a:pt x="0" y="1402199"/>
                  </a:lnTo>
                  <a:lnTo>
                    <a:pt x="3427" y="1331512"/>
                  </a:lnTo>
                  <a:cubicBezTo>
                    <a:pt x="62260" y="730619"/>
                    <a:pt x="319336" y="231527"/>
                    <a:pt x="667223" y="1894"/>
                  </a:cubicBezTo>
                  <a:lnTo>
                    <a:pt x="670540" y="0"/>
                  </a:lnTo>
                  <a:close/>
                </a:path>
              </a:pathLst>
            </a:custGeom>
            <a:gradFill>
              <a:gsLst>
                <a:gs pos="0">
                  <a:srgbClr val="2A8284"/>
                </a:gs>
                <a:gs pos="100000">
                  <a:srgbClr val="184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22" name="Google Shape;94;g11f3bd1d871_1_0">
              <a:extLst>
                <a:ext uri="{FF2B5EF4-FFF2-40B4-BE49-F238E27FC236}">
                  <a16:creationId xmlns:a16="http://schemas.microsoft.com/office/drawing/2014/main" id="{6324E2F2-3803-4F0E-86C2-287B5E569949}"/>
                </a:ext>
              </a:extLst>
            </p:cNvPr>
            <p:cNvSpPr/>
            <p:nvPr/>
          </p:nvSpPr>
          <p:spPr>
            <a:xfrm rot="-1476307" flipH="1">
              <a:off x="6857658" y="3357536"/>
              <a:ext cx="1714975" cy="2130797"/>
            </a:xfrm>
            <a:custGeom>
              <a:avLst/>
              <a:gdLst/>
              <a:ahLst/>
              <a:cxnLst/>
              <a:rect l="l" t="t" r="r" b="b"/>
              <a:pathLst>
                <a:path w="1457246" h="1843051" extrusionOk="0">
                  <a:moveTo>
                    <a:pt x="9337" y="0"/>
                  </a:moveTo>
                  <a:lnTo>
                    <a:pt x="79377" y="34265"/>
                  </a:lnTo>
                  <a:cubicBezTo>
                    <a:pt x="272374" y="118692"/>
                    <a:pt x="493544" y="166648"/>
                    <a:pt x="728623" y="166648"/>
                  </a:cubicBezTo>
                  <a:cubicBezTo>
                    <a:pt x="963702" y="166648"/>
                    <a:pt x="1184872" y="118692"/>
                    <a:pt x="1377869" y="34265"/>
                  </a:cubicBezTo>
                  <a:lnTo>
                    <a:pt x="1445272" y="1290"/>
                  </a:lnTo>
                  <a:lnTo>
                    <a:pt x="1457246" y="248269"/>
                  </a:lnTo>
                  <a:cubicBezTo>
                    <a:pt x="1457246" y="964336"/>
                    <a:pt x="1178272" y="1578720"/>
                    <a:pt x="780686" y="1841157"/>
                  </a:cubicBezTo>
                  <a:lnTo>
                    <a:pt x="777369" y="1843051"/>
                  </a:lnTo>
                  <a:lnTo>
                    <a:pt x="676560" y="1785471"/>
                  </a:lnTo>
                  <a:cubicBezTo>
                    <a:pt x="278975" y="1523033"/>
                    <a:pt x="0" y="908650"/>
                    <a:pt x="0" y="192583"/>
                  </a:cubicBezTo>
                  <a:lnTo>
                    <a:pt x="933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32000">
                  <a:schemeClr val="lt1"/>
                </a:gs>
                <a:gs pos="100000">
                  <a:srgbClr val="F2F2F2"/>
                </a:gs>
              </a:gsLst>
              <a:lin ang="8100019" scaled="0"/>
            </a:gra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23" name="Google Shape;95;g11f3bd1d871_1_0">
              <a:extLst>
                <a:ext uri="{FF2B5EF4-FFF2-40B4-BE49-F238E27FC236}">
                  <a16:creationId xmlns:a16="http://schemas.microsoft.com/office/drawing/2014/main" id="{A9217D48-5252-408A-8EAD-C6295C626E67}"/>
                </a:ext>
              </a:extLst>
            </p:cNvPr>
            <p:cNvSpPr/>
            <p:nvPr/>
          </p:nvSpPr>
          <p:spPr>
            <a:xfrm rot="-1480200" flipH="1">
              <a:off x="6896714" y="3154219"/>
              <a:ext cx="799250" cy="784777"/>
            </a:xfrm>
            <a:prstGeom prst="ellipse">
              <a:avLst/>
            </a:prstGeom>
            <a:solidFill>
              <a:srgbClr val="F0F3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24" name="Google Shape;96;g11f3bd1d871_1_0">
              <a:extLst>
                <a:ext uri="{FF2B5EF4-FFF2-40B4-BE49-F238E27FC236}">
                  <a16:creationId xmlns:a16="http://schemas.microsoft.com/office/drawing/2014/main" id="{2D13DE19-4814-47DC-A684-6D620E91A4C5}"/>
                </a:ext>
              </a:extLst>
            </p:cNvPr>
            <p:cNvSpPr/>
            <p:nvPr/>
          </p:nvSpPr>
          <p:spPr>
            <a:xfrm rot="17456903">
              <a:off x="4287369" y="3502776"/>
              <a:ext cx="1656725" cy="1851040"/>
            </a:xfrm>
            <a:custGeom>
              <a:avLst/>
              <a:gdLst/>
              <a:ahLst/>
              <a:cxnLst/>
              <a:rect l="l" t="t" r="r" b="b"/>
              <a:pathLst>
                <a:path w="1435935" h="1568847" extrusionOk="0">
                  <a:moveTo>
                    <a:pt x="670540" y="0"/>
                  </a:moveTo>
                  <a:lnTo>
                    <a:pt x="771349" y="57581"/>
                  </a:lnTo>
                  <a:cubicBezTo>
                    <a:pt x="1119237" y="287214"/>
                    <a:pt x="1376312" y="786305"/>
                    <a:pt x="1435145" y="1387198"/>
                  </a:cubicBezTo>
                  <a:lnTo>
                    <a:pt x="1435935" y="1403489"/>
                  </a:lnTo>
                  <a:lnTo>
                    <a:pt x="1368532" y="1436464"/>
                  </a:lnTo>
                  <a:cubicBezTo>
                    <a:pt x="1175535" y="1520891"/>
                    <a:pt x="954365" y="1568847"/>
                    <a:pt x="719286" y="1568847"/>
                  </a:cubicBezTo>
                  <a:cubicBezTo>
                    <a:pt x="484207" y="1568847"/>
                    <a:pt x="263037" y="1520891"/>
                    <a:pt x="70040" y="1436464"/>
                  </a:cubicBezTo>
                  <a:lnTo>
                    <a:pt x="0" y="1402199"/>
                  </a:lnTo>
                  <a:lnTo>
                    <a:pt x="3427" y="1331512"/>
                  </a:lnTo>
                  <a:cubicBezTo>
                    <a:pt x="62260" y="730619"/>
                    <a:pt x="319336" y="231527"/>
                    <a:pt x="667223" y="1894"/>
                  </a:cubicBezTo>
                  <a:lnTo>
                    <a:pt x="670540" y="0"/>
                  </a:lnTo>
                  <a:close/>
                </a:path>
              </a:pathLst>
            </a:custGeom>
            <a:gradFill>
              <a:gsLst>
                <a:gs pos="0">
                  <a:srgbClr val="003366"/>
                </a:gs>
                <a:gs pos="100000">
                  <a:srgbClr val="336699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25" name="Google Shape;97;g11f3bd1d871_1_0">
              <a:extLst>
                <a:ext uri="{FF2B5EF4-FFF2-40B4-BE49-F238E27FC236}">
                  <a16:creationId xmlns:a16="http://schemas.microsoft.com/office/drawing/2014/main" id="{DA7F7E7A-F568-4D20-B505-3299545A09A0}"/>
                </a:ext>
              </a:extLst>
            </p:cNvPr>
            <p:cNvSpPr/>
            <p:nvPr/>
          </p:nvSpPr>
          <p:spPr>
            <a:xfrm rot="-4143097">
              <a:off x="6030621" y="3994486"/>
              <a:ext cx="1681312" cy="2174566"/>
            </a:xfrm>
            <a:custGeom>
              <a:avLst/>
              <a:gdLst/>
              <a:ahLst/>
              <a:cxnLst/>
              <a:rect l="l" t="t" r="r" b="b"/>
              <a:pathLst>
                <a:path w="1457246" h="1843051" extrusionOk="0">
                  <a:moveTo>
                    <a:pt x="9337" y="0"/>
                  </a:moveTo>
                  <a:lnTo>
                    <a:pt x="79377" y="34265"/>
                  </a:lnTo>
                  <a:cubicBezTo>
                    <a:pt x="272374" y="118692"/>
                    <a:pt x="493544" y="166648"/>
                    <a:pt x="728623" y="166648"/>
                  </a:cubicBezTo>
                  <a:cubicBezTo>
                    <a:pt x="963702" y="166648"/>
                    <a:pt x="1184872" y="118692"/>
                    <a:pt x="1377869" y="34265"/>
                  </a:cubicBezTo>
                  <a:lnTo>
                    <a:pt x="1445272" y="1290"/>
                  </a:lnTo>
                  <a:lnTo>
                    <a:pt x="1457246" y="248269"/>
                  </a:lnTo>
                  <a:cubicBezTo>
                    <a:pt x="1457246" y="964336"/>
                    <a:pt x="1178272" y="1578720"/>
                    <a:pt x="780686" y="1841157"/>
                  </a:cubicBezTo>
                  <a:lnTo>
                    <a:pt x="777369" y="1843051"/>
                  </a:lnTo>
                  <a:lnTo>
                    <a:pt x="676560" y="1785471"/>
                  </a:lnTo>
                  <a:cubicBezTo>
                    <a:pt x="278975" y="1523033"/>
                    <a:pt x="0" y="908650"/>
                    <a:pt x="0" y="192583"/>
                  </a:cubicBezTo>
                  <a:lnTo>
                    <a:pt x="933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32000">
                  <a:schemeClr val="lt1"/>
                </a:gs>
                <a:gs pos="100000">
                  <a:srgbClr val="F2F2F2"/>
                </a:gs>
              </a:gsLst>
              <a:lin ang="8100019" scaled="0"/>
            </a:gradFill>
            <a:ln>
              <a:noFill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26" name="Google Shape;98;g11f3bd1d871_1_0">
              <a:extLst>
                <a:ext uri="{FF2B5EF4-FFF2-40B4-BE49-F238E27FC236}">
                  <a16:creationId xmlns:a16="http://schemas.microsoft.com/office/drawing/2014/main" id="{10B4B7E3-96FC-4581-BC78-FF9A324AE9DB}"/>
                </a:ext>
              </a:extLst>
            </p:cNvPr>
            <p:cNvSpPr/>
            <p:nvPr/>
          </p:nvSpPr>
          <p:spPr>
            <a:xfrm rot="-4140772">
              <a:off x="5544578" y="4350542"/>
              <a:ext cx="784011" cy="800576"/>
            </a:xfrm>
            <a:prstGeom prst="ellipse">
              <a:avLst/>
            </a:prstGeom>
            <a:solidFill>
              <a:srgbClr val="F0F3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grpSp>
          <p:nvGrpSpPr>
            <p:cNvPr id="27" name="Google Shape;99;g11f3bd1d871_1_0">
              <a:extLst>
                <a:ext uri="{FF2B5EF4-FFF2-40B4-BE49-F238E27FC236}">
                  <a16:creationId xmlns:a16="http://schemas.microsoft.com/office/drawing/2014/main" id="{CB768EED-C6F5-4098-9E5A-29843B09FE31}"/>
                </a:ext>
              </a:extLst>
            </p:cNvPr>
            <p:cNvGrpSpPr/>
            <p:nvPr/>
          </p:nvGrpSpPr>
          <p:grpSpPr>
            <a:xfrm>
              <a:off x="7122400" y="4630280"/>
              <a:ext cx="2012325" cy="1956978"/>
              <a:chOff x="3312596" y="3791376"/>
              <a:chExt cx="2481900" cy="2481900"/>
            </a:xfrm>
          </p:grpSpPr>
          <p:sp>
            <p:nvSpPr>
              <p:cNvPr id="54" name="Google Shape;100;g11f3bd1d871_1_0">
                <a:extLst>
                  <a:ext uri="{FF2B5EF4-FFF2-40B4-BE49-F238E27FC236}">
                    <a16:creationId xmlns:a16="http://schemas.microsoft.com/office/drawing/2014/main" id="{EA284C47-39B3-4E42-A131-81D1C200CB6D}"/>
                  </a:ext>
                </a:extLst>
              </p:cNvPr>
              <p:cNvSpPr/>
              <p:nvPr/>
            </p:nvSpPr>
            <p:spPr>
              <a:xfrm>
                <a:off x="3312596" y="3791376"/>
                <a:ext cx="2481900" cy="2481900"/>
              </a:xfrm>
              <a:prstGeom prst="ellipse">
                <a:avLst/>
              </a:prstGeom>
              <a:solidFill>
                <a:srgbClr val="E7ECF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endParaRPr>
              </a:p>
            </p:txBody>
          </p:sp>
          <p:sp>
            <p:nvSpPr>
              <p:cNvPr id="55" name="Google Shape;101;g11f3bd1d871_1_0">
                <a:extLst>
                  <a:ext uri="{FF2B5EF4-FFF2-40B4-BE49-F238E27FC236}">
                    <a16:creationId xmlns:a16="http://schemas.microsoft.com/office/drawing/2014/main" id="{6E5A215B-10BE-4B68-980B-2F6D550E07C3}"/>
                  </a:ext>
                </a:extLst>
              </p:cNvPr>
              <p:cNvSpPr/>
              <p:nvPr/>
            </p:nvSpPr>
            <p:spPr>
              <a:xfrm>
                <a:off x="3541197" y="4019976"/>
                <a:ext cx="2024700" cy="2024700"/>
              </a:xfrm>
              <a:prstGeom prst="ellipse">
                <a:avLst/>
              </a:prstGeom>
              <a:gradFill>
                <a:gsLst>
                  <a:gs pos="0">
                    <a:srgbClr val="F2F2F2"/>
                  </a:gs>
                  <a:gs pos="32000">
                    <a:schemeClr val="lt1"/>
                  </a:gs>
                  <a:gs pos="100000">
                    <a:srgbClr val="F2F2F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endParaRPr>
              </a:p>
            </p:txBody>
          </p:sp>
        </p:grpSp>
        <p:grpSp>
          <p:nvGrpSpPr>
            <p:cNvPr id="28" name="Google Shape;102;g11f3bd1d871_1_0">
              <a:extLst>
                <a:ext uri="{FF2B5EF4-FFF2-40B4-BE49-F238E27FC236}">
                  <a16:creationId xmlns:a16="http://schemas.microsoft.com/office/drawing/2014/main" id="{6132AD10-7A0B-432F-9661-B007E632E9FD}"/>
                </a:ext>
              </a:extLst>
            </p:cNvPr>
            <p:cNvGrpSpPr/>
            <p:nvPr/>
          </p:nvGrpSpPr>
          <p:grpSpPr>
            <a:xfrm>
              <a:off x="10001253" y="4499566"/>
              <a:ext cx="394358" cy="346578"/>
              <a:chOff x="2732090" y="1736271"/>
              <a:chExt cx="165100" cy="149225"/>
            </a:xfrm>
          </p:grpSpPr>
          <p:sp>
            <p:nvSpPr>
              <p:cNvPr id="52" name="Google Shape;103;g11f3bd1d871_1_0">
                <a:extLst>
                  <a:ext uri="{FF2B5EF4-FFF2-40B4-BE49-F238E27FC236}">
                    <a16:creationId xmlns:a16="http://schemas.microsoft.com/office/drawing/2014/main" id="{D64B98B3-2F43-44E1-A293-FF4F1DB81638}"/>
                  </a:ext>
                </a:extLst>
              </p:cNvPr>
              <p:cNvSpPr/>
              <p:nvPr/>
            </p:nvSpPr>
            <p:spPr>
              <a:xfrm>
                <a:off x="2805115" y="1847396"/>
                <a:ext cx="6667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6" extrusionOk="0">
                    <a:moveTo>
                      <a:pt x="82" y="1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82" y="16"/>
                    </a:lnTo>
                    <a:lnTo>
                      <a:pt x="82" y="16"/>
                    </a:lnTo>
                    <a:lnTo>
                      <a:pt x="84" y="14"/>
                    </a:lnTo>
                    <a:lnTo>
                      <a:pt x="84" y="12"/>
                    </a:lnTo>
                    <a:lnTo>
                      <a:pt x="84" y="3"/>
                    </a:lnTo>
                    <a:lnTo>
                      <a:pt x="84" y="3"/>
                    </a:lnTo>
                    <a:lnTo>
                      <a:pt x="84" y="1"/>
                    </a:lnTo>
                    <a:lnTo>
                      <a:pt x="82" y="1"/>
                    </a:lnTo>
                    <a:lnTo>
                      <a:pt x="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endParaRPr>
              </a:p>
            </p:txBody>
          </p:sp>
          <p:sp>
            <p:nvSpPr>
              <p:cNvPr id="53" name="Google Shape;104;g11f3bd1d871_1_0">
                <a:extLst>
                  <a:ext uri="{FF2B5EF4-FFF2-40B4-BE49-F238E27FC236}">
                    <a16:creationId xmlns:a16="http://schemas.microsoft.com/office/drawing/2014/main" id="{2E110355-7C48-4020-A977-53469ECDA73C}"/>
                  </a:ext>
                </a:extLst>
              </p:cNvPr>
              <p:cNvSpPr/>
              <p:nvPr/>
            </p:nvSpPr>
            <p:spPr>
              <a:xfrm>
                <a:off x="2732090" y="1736271"/>
                <a:ext cx="16510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88" extrusionOk="0">
                    <a:moveTo>
                      <a:pt x="15" y="161"/>
                    </a:moveTo>
                    <a:lnTo>
                      <a:pt x="45" y="131"/>
                    </a:lnTo>
                    <a:lnTo>
                      <a:pt x="45" y="131"/>
                    </a:lnTo>
                    <a:lnTo>
                      <a:pt x="52" y="136"/>
                    </a:lnTo>
                    <a:lnTo>
                      <a:pt x="59" y="138"/>
                    </a:lnTo>
                    <a:lnTo>
                      <a:pt x="59" y="143"/>
                    </a:lnTo>
                    <a:lnTo>
                      <a:pt x="59" y="143"/>
                    </a:lnTo>
                    <a:lnTo>
                      <a:pt x="61" y="143"/>
                    </a:lnTo>
                    <a:lnTo>
                      <a:pt x="61" y="143"/>
                    </a:lnTo>
                    <a:lnTo>
                      <a:pt x="59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8"/>
                    </a:lnTo>
                    <a:lnTo>
                      <a:pt x="204" y="188"/>
                    </a:lnTo>
                    <a:lnTo>
                      <a:pt x="204" y="188"/>
                    </a:lnTo>
                    <a:lnTo>
                      <a:pt x="206" y="188"/>
                    </a:lnTo>
                    <a:lnTo>
                      <a:pt x="206" y="186"/>
                    </a:lnTo>
                    <a:lnTo>
                      <a:pt x="206" y="186"/>
                    </a:lnTo>
                    <a:lnTo>
                      <a:pt x="206" y="145"/>
                    </a:lnTo>
                    <a:lnTo>
                      <a:pt x="206" y="145"/>
                    </a:lnTo>
                    <a:lnTo>
                      <a:pt x="207" y="145"/>
                    </a:lnTo>
                    <a:lnTo>
                      <a:pt x="207" y="120"/>
                    </a:lnTo>
                    <a:lnTo>
                      <a:pt x="207" y="120"/>
                    </a:lnTo>
                    <a:lnTo>
                      <a:pt x="207" y="120"/>
                    </a:lnTo>
                    <a:lnTo>
                      <a:pt x="207" y="120"/>
                    </a:lnTo>
                    <a:lnTo>
                      <a:pt x="207" y="50"/>
                    </a:lnTo>
                    <a:lnTo>
                      <a:pt x="207" y="50"/>
                    </a:lnTo>
                    <a:lnTo>
                      <a:pt x="206" y="49"/>
                    </a:lnTo>
                    <a:lnTo>
                      <a:pt x="206" y="47"/>
                    </a:lnTo>
                    <a:lnTo>
                      <a:pt x="163" y="4"/>
                    </a:lnTo>
                    <a:lnTo>
                      <a:pt x="161" y="2"/>
                    </a:lnTo>
                    <a:lnTo>
                      <a:pt x="161" y="2"/>
                    </a:lnTo>
                    <a:lnTo>
                      <a:pt x="159" y="2"/>
                    </a:lnTo>
                    <a:lnTo>
                      <a:pt x="157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47"/>
                    </a:lnTo>
                    <a:lnTo>
                      <a:pt x="61" y="47"/>
                    </a:lnTo>
                    <a:lnTo>
                      <a:pt x="54" y="49"/>
                    </a:lnTo>
                    <a:lnTo>
                      <a:pt x="47" y="52"/>
                    </a:lnTo>
                    <a:lnTo>
                      <a:pt x="40" y="57"/>
                    </a:lnTo>
                    <a:lnTo>
                      <a:pt x="34" y="63"/>
                    </a:lnTo>
                    <a:lnTo>
                      <a:pt x="31" y="70"/>
                    </a:lnTo>
                    <a:lnTo>
                      <a:pt x="27" y="77"/>
                    </a:lnTo>
                    <a:lnTo>
                      <a:pt x="25" y="84"/>
                    </a:lnTo>
                    <a:lnTo>
                      <a:pt x="23" y="93"/>
                    </a:lnTo>
                    <a:lnTo>
                      <a:pt x="23" y="93"/>
                    </a:lnTo>
                    <a:lnTo>
                      <a:pt x="25" y="100"/>
                    </a:lnTo>
                    <a:lnTo>
                      <a:pt x="25" y="108"/>
                    </a:lnTo>
                    <a:lnTo>
                      <a:pt x="32" y="118"/>
                    </a:lnTo>
                    <a:lnTo>
                      <a:pt x="2" y="149"/>
                    </a:lnTo>
                    <a:lnTo>
                      <a:pt x="2" y="149"/>
                    </a:lnTo>
                    <a:lnTo>
                      <a:pt x="0" y="150"/>
                    </a:lnTo>
                    <a:lnTo>
                      <a:pt x="0" y="154"/>
                    </a:lnTo>
                    <a:lnTo>
                      <a:pt x="0" y="158"/>
                    </a:lnTo>
                    <a:lnTo>
                      <a:pt x="2" y="161"/>
                    </a:lnTo>
                    <a:lnTo>
                      <a:pt x="2" y="161"/>
                    </a:lnTo>
                    <a:lnTo>
                      <a:pt x="6" y="163"/>
                    </a:lnTo>
                    <a:lnTo>
                      <a:pt x="9" y="163"/>
                    </a:lnTo>
                    <a:lnTo>
                      <a:pt x="13" y="163"/>
                    </a:lnTo>
                    <a:lnTo>
                      <a:pt x="15" y="161"/>
                    </a:lnTo>
                    <a:lnTo>
                      <a:pt x="15" y="161"/>
                    </a:lnTo>
                    <a:close/>
                    <a:moveTo>
                      <a:pt x="75" y="15"/>
                    </a:moveTo>
                    <a:lnTo>
                      <a:pt x="75" y="15"/>
                    </a:lnTo>
                    <a:lnTo>
                      <a:pt x="150" y="15"/>
                    </a:lnTo>
                    <a:lnTo>
                      <a:pt x="150" y="15"/>
                    </a:lnTo>
                    <a:lnTo>
                      <a:pt x="150" y="56"/>
                    </a:lnTo>
                    <a:lnTo>
                      <a:pt x="150" y="56"/>
                    </a:lnTo>
                    <a:lnTo>
                      <a:pt x="152" y="57"/>
                    </a:lnTo>
                    <a:lnTo>
                      <a:pt x="154" y="57"/>
                    </a:lnTo>
                    <a:lnTo>
                      <a:pt x="154" y="57"/>
                    </a:lnTo>
                    <a:lnTo>
                      <a:pt x="193" y="59"/>
                    </a:lnTo>
                    <a:lnTo>
                      <a:pt x="193" y="59"/>
                    </a:lnTo>
                    <a:lnTo>
                      <a:pt x="191" y="174"/>
                    </a:lnTo>
                    <a:lnTo>
                      <a:pt x="191" y="174"/>
                    </a:lnTo>
                    <a:lnTo>
                      <a:pt x="73" y="174"/>
                    </a:lnTo>
                    <a:lnTo>
                      <a:pt x="73" y="174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84" y="138"/>
                    </a:lnTo>
                    <a:lnTo>
                      <a:pt x="95" y="133"/>
                    </a:lnTo>
                    <a:lnTo>
                      <a:pt x="102" y="127"/>
                    </a:lnTo>
                    <a:lnTo>
                      <a:pt x="109" y="120"/>
                    </a:lnTo>
                    <a:lnTo>
                      <a:pt x="173" y="120"/>
                    </a:lnTo>
                    <a:lnTo>
                      <a:pt x="173" y="120"/>
                    </a:lnTo>
                    <a:lnTo>
                      <a:pt x="175" y="120"/>
                    </a:lnTo>
                    <a:lnTo>
                      <a:pt x="175" y="118"/>
                    </a:lnTo>
                    <a:lnTo>
                      <a:pt x="175" y="109"/>
                    </a:lnTo>
                    <a:lnTo>
                      <a:pt x="175" y="109"/>
                    </a:lnTo>
                    <a:lnTo>
                      <a:pt x="175" y="108"/>
                    </a:lnTo>
                    <a:lnTo>
                      <a:pt x="173" y="106"/>
                    </a:lnTo>
                    <a:lnTo>
                      <a:pt x="116" y="106"/>
                    </a:lnTo>
                    <a:lnTo>
                      <a:pt x="116" y="106"/>
                    </a:lnTo>
                    <a:lnTo>
                      <a:pt x="118" y="93"/>
                    </a:lnTo>
                    <a:lnTo>
                      <a:pt x="118" y="93"/>
                    </a:lnTo>
                    <a:lnTo>
                      <a:pt x="116" y="84"/>
                    </a:lnTo>
                    <a:lnTo>
                      <a:pt x="173" y="84"/>
                    </a:lnTo>
                    <a:lnTo>
                      <a:pt x="173" y="84"/>
                    </a:lnTo>
                    <a:lnTo>
                      <a:pt x="175" y="84"/>
                    </a:lnTo>
                    <a:lnTo>
                      <a:pt x="177" y="82"/>
                    </a:lnTo>
                    <a:lnTo>
                      <a:pt x="177" y="74"/>
                    </a:lnTo>
                    <a:lnTo>
                      <a:pt x="177" y="74"/>
                    </a:lnTo>
                    <a:lnTo>
                      <a:pt x="175" y="72"/>
                    </a:lnTo>
                    <a:lnTo>
                      <a:pt x="173" y="70"/>
                    </a:lnTo>
                    <a:lnTo>
                      <a:pt x="111" y="70"/>
                    </a:lnTo>
                    <a:lnTo>
                      <a:pt x="111" y="70"/>
                    </a:lnTo>
                    <a:lnTo>
                      <a:pt x="106" y="61"/>
                    </a:lnTo>
                    <a:lnTo>
                      <a:pt x="97" y="54"/>
                    </a:lnTo>
                    <a:lnTo>
                      <a:pt x="86" y="49"/>
                    </a:lnTo>
                    <a:lnTo>
                      <a:pt x="75" y="47"/>
                    </a:lnTo>
                    <a:lnTo>
                      <a:pt x="75" y="47"/>
                    </a:lnTo>
                    <a:lnTo>
                      <a:pt x="75" y="15"/>
                    </a:lnTo>
                    <a:lnTo>
                      <a:pt x="75" y="15"/>
                    </a:lnTo>
                    <a:close/>
                    <a:moveTo>
                      <a:pt x="72" y="63"/>
                    </a:moveTo>
                    <a:lnTo>
                      <a:pt x="72" y="63"/>
                    </a:lnTo>
                    <a:lnTo>
                      <a:pt x="77" y="63"/>
                    </a:lnTo>
                    <a:lnTo>
                      <a:pt x="82" y="65"/>
                    </a:lnTo>
                    <a:lnTo>
                      <a:pt x="88" y="68"/>
                    </a:lnTo>
                    <a:lnTo>
                      <a:pt x="91" y="72"/>
                    </a:lnTo>
                    <a:lnTo>
                      <a:pt x="95" y="75"/>
                    </a:lnTo>
                    <a:lnTo>
                      <a:pt x="98" y="81"/>
                    </a:lnTo>
                    <a:lnTo>
                      <a:pt x="100" y="86"/>
                    </a:lnTo>
                    <a:lnTo>
                      <a:pt x="100" y="93"/>
                    </a:lnTo>
                    <a:lnTo>
                      <a:pt x="100" y="93"/>
                    </a:lnTo>
                    <a:lnTo>
                      <a:pt x="100" y="99"/>
                    </a:lnTo>
                    <a:lnTo>
                      <a:pt x="98" y="104"/>
                    </a:lnTo>
                    <a:lnTo>
                      <a:pt x="95" y="109"/>
                    </a:lnTo>
                    <a:lnTo>
                      <a:pt x="91" y="115"/>
                    </a:lnTo>
                    <a:lnTo>
                      <a:pt x="88" y="118"/>
                    </a:lnTo>
                    <a:lnTo>
                      <a:pt x="82" y="120"/>
                    </a:lnTo>
                    <a:lnTo>
                      <a:pt x="77" y="122"/>
                    </a:lnTo>
                    <a:lnTo>
                      <a:pt x="72" y="124"/>
                    </a:lnTo>
                    <a:lnTo>
                      <a:pt x="72" y="124"/>
                    </a:lnTo>
                    <a:lnTo>
                      <a:pt x="65" y="122"/>
                    </a:lnTo>
                    <a:lnTo>
                      <a:pt x="59" y="120"/>
                    </a:lnTo>
                    <a:lnTo>
                      <a:pt x="54" y="118"/>
                    </a:lnTo>
                    <a:lnTo>
                      <a:pt x="50" y="115"/>
                    </a:lnTo>
                    <a:lnTo>
                      <a:pt x="47" y="109"/>
                    </a:lnTo>
                    <a:lnTo>
                      <a:pt x="43" y="104"/>
                    </a:lnTo>
                    <a:lnTo>
                      <a:pt x="41" y="99"/>
                    </a:lnTo>
                    <a:lnTo>
                      <a:pt x="41" y="93"/>
                    </a:lnTo>
                    <a:lnTo>
                      <a:pt x="41" y="93"/>
                    </a:lnTo>
                    <a:lnTo>
                      <a:pt x="41" y="86"/>
                    </a:lnTo>
                    <a:lnTo>
                      <a:pt x="43" y="81"/>
                    </a:lnTo>
                    <a:lnTo>
                      <a:pt x="47" y="75"/>
                    </a:lnTo>
                    <a:lnTo>
                      <a:pt x="50" y="72"/>
                    </a:lnTo>
                    <a:lnTo>
                      <a:pt x="54" y="68"/>
                    </a:lnTo>
                    <a:lnTo>
                      <a:pt x="59" y="65"/>
                    </a:lnTo>
                    <a:lnTo>
                      <a:pt x="65" y="63"/>
                    </a:lnTo>
                    <a:lnTo>
                      <a:pt x="72" y="63"/>
                    </a:lnTo>
                    <a:lnTo>
                      <a:pt x="72" y="6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endParaRPr>
              </a:p>
            </p:txBody>
          </p:sp>
        </p:grpSp>
        <p:grpSp>
          <p:nvGrpSpPr>
            <p:cNvPr id="29" name="Google Shape;105;g11f3bd1d871_1_0">
              <a:extLst>
                <a:ext uri="{FF2B5EF4-FFF2-40B4-BE49-F238E27FC236}">
                  <a16:creationId xmlns:a16="http://schemas.microsoft.com/office/drawing/2014/main" id="{CB91C5BE-5167-4AE0-AE4C-D10CF5BB6240}"/>
                </a:ext>
              </a:extLst>
            </p:cNvPr>
            <p:cNvGrpSpPr/>
            <p:nvPr/>
          </p:nvGrpSpPr>
          <p:grpSpPr>
            <a:xfrm>
              <a:off x="8865469" y="3281268"/>
              <a:ext cx="322311" cy="424002"/>
              <a:chOff x="3239295" y="1689100"/>
              <a:chExt cx="134938" cy="182563"/>
            </a:xfrm>
          </p:grpSpPr>
          <p:sp>
            <p:nvSpPr>
              <p:cNvPr id="50" name="Google Shape;106;g11f3bd1d871_1_0">
                <a:extLst>
                  <a:ext uri="{FF2B5EF4-FFF2-40B4-BE49-F238E27FC236}">
                    <a16:creationId xmlns:a16="http://schemas.microsoft.com/office/drawing/2014/main" id="{528588D9-EBA4-4B51-8B3E-359C6D4921E7}"/>
                  </a:ext>
                </a:extLst>
              </p:cNvPr>
              <p:cNvSpPr/>
              <p:nvPr/>
            </p:nvSpPr>
            <p:spPr>
              <a:xfrm>
                <a:off x="3291683" y="1797050"/>
                <a:ext cx="30163" cy="49213"/>
              </a:xfrm>
              <a:custGeom>
                <a:avLst/>
                <a:gdLst/>
                <a:ahLst/>
                <a:cxnLst/>
                <a:rect l="l" t="t" r="r" b="b"/>
                <a:pathLst>
                  <a:path w="38" h="63" extrusionOk="0">
                    <a:moveTo>
                      <a:pt x="38" y="18"/>
                    </a:moveTo>
                    <a:lnTo>
                      <a:pt x="38" y="18"/>
                    </a:lnTo>
                    <a:lnTo>
                      <a:pt x="36" y="11"/>
                    </a:lnTo>
                    <a:lnTo>
                      <a:pt x="31" y="5"/>
                    </a:lnTo>
                    <a:lnTo>
                      <a:pt x="25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1" y="2"/>
                    </a:lnTo>
                    <a:lnTo>
                      <a:pt x="6" y="5"/>
                    </a:lnTo>
                    <a:lnTo>
                      <a:pt x="2" y="11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5"/>
                    </a:lnTo>
                    <a:lnTo>
                      <a:pt x="4" y="30"/>
                    </a:lnTo>
                    <a:lnTo>
                      <a:pt x="9" y="34"/>
                    </a:lnTo>
                    <a:lnTo>
                      <a:pt x="15" y="36"/>
                    </a:lnTo>
                    <a:lnTo>
                      <a:pt x="4" y="59"/>
                    </a:lnTo>
                    <a:lnTo>
                      <a:pt x="4" y="59"/>
                    </a:lnTo>
                    <a:lnTo>
                      <a:pt x="6" y="61"/>
                    </a:lnTo>
                    <a:lnTo>
                      <a:pt x="8" y="63"/>
                    </a:lnTo>
                    <a:lnTo>
                      <a:pt x="29" y="63"/>
                    </a:lnTo>
                    <a:lnTo>
                      <a:pt x="29" y="63"/>
                    </a:lnTo>
                    <a:lnTo>
                      <a:pt x="33" y="61"/>
                    </a:lnTo>
                    <a:lnTo>
                      <a:pt x="33" y="59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9" y="34"/>
                    </a:lnTo>
                    <a:lnTo>
                      <a:pt x="33" y="30"/>
                    </a:lnTo>
                    <a:lnTo>
                      <a:pt x="36" y="25"/>
                    </a:lnTo>
                    <a:lnTo>
                      <a:pt x="38" y="18"/>
                    </a:lnTo>
                    <a:lnTo>
                      <a:pt x="38" y="1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endParaRPr>
              </a:p>
            </p:txBody>
          </p:sp>
          <p:sp>
            <p:nvSpPr>
              <p:cNvPr id="51" name="Google Shape;107;g11f3bd1d871_1_0">
                <a:extLst>
                  <a:ext uri="{FF2B5EF4-FFF2-40B4-BE49-F238E27FC236}">
                    <a16:creationId xmlns:a16="http://schemas.microsoft.com/office/drawing/2014/main" id="{BF1407A3-6EE5-4E6B-AD37-791831C25EF7}"/>
                  </a:ext>
                </a:extLst>
              </p:cNvPr>
              <p:cNvSpPr/>
              <p:nvPr/>
            </p:nvSpPr>
            <p:spPr>
              <a:xfrm>
                <a:off x="3239295" y="1689100"/>
                <a:ext cx="134938" cy="182563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31" extrusionOk="0">
                    <a:moveTo>
                      <a:pt x="170" y="215"/>
                    </a:moveTo>
                    <a:lnTo>
                      <a:pt x="170" y="120"/>
                    </a:lnTo>
                    <a:lnTo>
                      <a:pt x="170" y="120"/>
                    </a:lnTo>
                    <a:lnTo>
                      <a:pt x="168" y="113"/>
                    </a:lnTo>
                    <a:lnTo>
                      <a:pt x="165" y="109"/>
                    </a:lnTo>
                    <a:lnTo>
                      <a:pt x="161" y="106"/>
                    </a:lnTo>
                    <a:lnTo>
                      <a:pt x="154" y="104"/>
                    </a:lnTo>
                    <a:lnTo>
                      <a:pt x="143" y="104"/>
                    </a:lnTo>
                    <a:lnTo>
                      <a:pt x="143" y="59"/>
                    </a:lnTo>
                    <a:lnTo>
                      <a:pt x="143" y="59"/>
                    </a:lnTo>
                    <a:lnTo>
                      <a:pt x="143" y="47"/>
                    </a:lnTo>
                    <a:lnTo>
                      <a:pt x="140" y="36"/>
                    </a:lnTo>
                    <a:lnTo>
                      <a:pt x="134" y="25"/>
                    </a:lnTo>
                    <a:lnTo>
                      <a:pt x="127" y="18"/>
                    </a:lnTo>
                    <a:lnTo>
                      <a:pt x="118" y="11"/>
                    </a:lnTo>
                    <a:lnTo>
                      <a:pt x="108" y="6"/>
                    </a:lnTo>
                    <a:lnTo>
                      <a:pt x="97" y="2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74" y="2"/>
                    </a:lnTo>
                    <a:lnTo>
                      <a:pt x="61" y="6"/>
                    </a:lnTo>
                    <a:lnTo>
                      <a:pt x="52" y="11"/>
                    </a:lnTo>
                    <a:lnTo>
                      <a:pt x="43" y="18"/>
                    </a:lnTo>
                    <a:lnTo>
                      <a:pt x="36" y="25"/>
                    </a:lnTo>
                    <a:lnTo>
                      <a:pt x="31" y="36"/>
                    </a:lnTo>
                    <a:lnTo>
                      <a:pt x="27" y="47"/>
                    </a:lnTo>
                    <a:lnTo>
                      <a:pt x="25" y="59"/>
                    </a:lnTo>
                    <a:lnTo>
                      <a:pt x="25" y="91"/>
                    </a:lnTo>
                    <a:lnTo>
                      <a:pt x="25" y="97"/>
                    </a:lnTo>
                    <a:lnTo>
                      <a:pt x="31" y="97"/>
                    </a:lnTo>
                    <a:lnTo>
                      <a:pt x="52" y="97"/>
                    </a:lnTo>
                    <a:lnTo>
                      <a:pt x="59" y="97"/>
                    </a:lnTo>
                    <a:lnTo>
                      <a:pt x="59" y="91"/>
                    </a:lnTo>
                    <a:lnTo>
                      <a:pt x="59" y="61"/>
                    </a:lnTo>
                    <a:lnTo>
                      <a:pt x="59" y="61"/>
                    </a:lnTo>
                    <a:lnTo>
                      <a:pt x="61" y="50"/>
                    </a:lnTo>
                    <a:lnTo>
                      <a:pt x="66" y="43"/>
                    </a:lnTo>
                    <a:lnTo>
                      <a:pt x="75" y="38"/>
                    </a:lnTo>
                    <a:lnTo>
                      <a:pt x="84" y="36"/>
                    </a:lnTo>
                    <a:lnTo>
                      <a:pt x="84" y="36"/>
                    </a:lnTo>
                    <a:lnTo>
                      <a:pt x="95" y="38"/>
                    </a:lnTo>
                    <a:lnTo>
                      <a:pt x="102" y="43"/>
                    </a:lnTo>
                    <a:lnTo>
                      <a:pt x="108" y="50"/>
                    </a:lnTo>
                    <a:lnTo>
                      <a:pt x="109" y="61"/>
                    </a:lnTo>
                    <a:lnTo>
                      <a:pt x="109" y="104"/>
                    </a:lnTo>
                    <a:lnTo>
                      <a:pt x="52" y="104"/>
                    </a:lnTo>
                    <a:lnTo>
                      <a:pt x="31" y="104"/>
                    </a:lnTo>
                    <a:lnTo>
                      <a:pt x="15" y="104"/>
                    </a:lnTo>
                    <a:lnTo>
                      <a:pt x="15" y="104"/>
                    </a:lnTo>
                    <a:lnTo>
                      <a:pt x="9" y="106"/>
                    </a:lnTo>
                    <a:lnTo>
                      <a:pt x="4" y="109"/>
                    </a:lnTo>
                    <a:lnTo>
                      <a:pt x="0" y="113"/>
                    </a:lnTo>
                    <a:lnTo>
                      <a:pt x="0" y="120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0" y="222"/>
                    </a:lnTo>
                    <a:lnTo>
                      <a:pt x="4" y="225"/>
                    </a:lnTo>
                    <a:lnTo>
                      <a:pt x="9" y="229"/>
                    </a:lnTo>
                    <a:lnTo>
                      <a:pt x="15" y="231"/>
                    </a:lnTo>
                    <a:lnTo>
                      <a:pt x="154" y="231"/>
                    </a:lnTo>
                    <a:lnTo>
                      <a:pt x="154" y="231"/>
                    </a:lnTo>
                    <a:lnTo>
                      <a:pt x="161" y="229"/>
                    </a:lnTo>
                    <a:lnTo>
                      <a:pt x="165" y="225"/>
                    </a:lnTo>
                    <a:lnTo>
                      <a:pt x="168" y="222"/>
                    </a:lnTo>
                    <a:lnTo>
                      <a:pt x="170" y="215"/>
                    </a:lnTo>
                    <a:lnTo>
                      <a:pt x="170" y="215"/>
                    </a:lnTo>
                    <a:close/>
                    <a:moveTo>
                      <a:pt x="84" y="23"/>
                    </a:moveTo>
                    <a:lnTo>
                      <a:pt x="84" y="23"/>
                    </a:lnTo>
                    <a:lnTo>
                      <a:pt x="77" y="23"/>
                    </a:lnTo>
                    <a:lnTo>
                      <a:pt x="70" y="27"/>
                    </a:lnTo>
                    <a:lnTo>
                      <a:pt x="63" y="29"/>
                    </a:lnTo>
                    <a:lnTo>
                      <a:pt x="58" y="34"/>
                    </a:lnTo>
                    <a:lnTo>
                      <a:pt x="54" y="40"/>
                    </a:lnTo>
                    <a:lnTo>
                      <a:pt x="50" y="47"/>
                    </a:lnTo>
                    <a:lnTo>
                      <a:pt x="49" y="54"/>
                    </a:lnTo>
                    <a:lnTo>
                      <a:pt x="47" y="61"/>
                    </a:lnTo>
                    <a:lnTo>
                      <a:pt x="47" y="84"/>
                    </a:lnTo>
                    <a:lnTo>
                      <a:pt x="38" y="84"/>
                    </a:lnTo>
                    <a:lnTo>
                      <a:pt x="38" y="59"/>
                    </a:lnTo>
                    <a:lnTo>
                      <a:pt x="38" y="59"/>
                    </a:lnTo>
                    <a:lnTo>
                      <a:pt x="38" y="50"/>
                    </a:lnTo>
                    <a:lnTo>
                      <a:pt x="41" y="41"/>
                    </a:lnTo>
                    <a:lnTo>
                      <a:pt x="45" y="32"/>
                    </a:lnTo>
                    <a:lnTo>
                      <a:pt x="52" y="25"/>
                    </a:lnTo>
                    <a:lnTo>
                      <a:pt x="58" y="20"/>
                    </a:lnTo>
                    <a:lnTo>
                      <a:pt x="66" y="16"/>
                    </a:lnTo>
                    <a:lnTo>
                      <a:pt x="75" y="13"/>
                    </a:lnTo>
                    <a:lnTo>
                      <a:pt x="84" y="13"/>
                    </a:lnTo>
                    <a:lnTo>
                      <a:pt x="84" y="13"/>
                    </a:lnTo>
                    <a:lnTo>
                      <a:pt x="93" y="13"/>
                    </a:lnTo>
                    <a:lnTo>
                      <a:pt x="102" y="16"/>
                    </a:lnTo>
                    <a:lnTo>
                      <a:pt x="111" y="20"/>
                    </a:lnTo>
                    <a:lnTo>
                      <a:pt x="118" y="25"/>
                    </a:lnTo>
                    <a:lnTo>
                      <a:pt x="124" y="32"/>
                    </a:lnTo>
                    <a:lnTo>
                      <a:pt x="127" y="41"/>
                    </a:lnTo>
                    <a:lnTo>
                      <a:pt x="131" y="50"/>
                    </a:lnTo>
                    <a:lnTo>
                      <a:pt x="131" y="59"/>
                    </a:lnTo>
                    <a:lnTo>
                      <a:pt x="131" y="104"/>
                    </a:lnTo>
                    <a:lnTo>
                      <a:pt x="122" y="104"/>
                    </a:lnTo>
                    <a:lnTo>
                      <a:pt x="122" y="61"/>
                    </a:lnTo>
                    <a:lnTo>
                      <a:pt x="122" y="61"/>
                    </a:lnTo>
                    <a:lnTo>
                      <a:pt x="122" y="54"/>
                    </a:lnTo>
                    <a:lnTo>
                      <a:pt x="120" y="47"/>
                    </a:lnTo>
                    <a:lnTo>
                      <a:pt x="116" y="40"/>
                    </a:lnTo>
                    <a:lnTo>
                      <a:pt x="111" y="34"/>
                    </a:lnTo>
                    <a:lnTo>
                      <a:pt x="106" y="29"/>
                    </a:lnTo>
                    <a:lnTo>
                      <a:pt x="99" y="27"/>
                    </a:lnTo>
                    <a:lnTo>
                      <a:pt x="91" y="23"/>
                    </a:lnTo>
                    <a:lnTo>
                      <a:pt x="84" y="23"/>
                    </a:lnTo>
                    <a:lnTo>
                      <a:pt x="84" y="23"/>
                    </a:lnTo>
                    <a:close/>
                    <a:moveTo>
                      <a:pt x="11" y="215"/>
                    </a:moveTo>
                    <a:lnTo>
                      <a:pt x="11" y="120"/>
                    </a:lnTo>
                    <a:lnTo>
                      <a:pt x="11" y="120"/>
                    </a:lnTo>
                    <a:lnTo>
                      <a:pt x="13" y="118"/>
                    </a:lnTo>
                    <a:lnTo>
                      <a:pt x="15" y="116"/>
                    </a:lnTo>
                    <a:lnTo>
                      <a:pt x="31" y="116"/>
                    </a:lnTo>
                    <a:lnTo>
                      <a:pt x="52" y="116"/>
                    </a:lnTo>
                    <a:lnTo>
                      <a:pt x="109" y="116"/>
                    </a:lnTo>
                    <a:lnTo>
                      <a:pt x="116" y="116"/>
                    </a:lnTo>
                    <a:lnTo>
                      <a:pt x="138" y="116"/>
                    </a:lnTo>
                    <a:lnTo>
                      <a:pt x="143" y="116"/>
                    </a:lnTo>
                    <a:lnTo>
                      <a:pt x="154" y="116"/>
                    </a:lnTo>
                    <a:lnTo>
                      <a:pt x="154" y="116"/>
                    </a:lnTo>
                    <a:lnTo>
                      <a:pt x="156" y="118"/>
                    </a:lnTo>
                    <a:lnTo>
                      <a:pt x="158" y="120"/>
                    </a:lnTo>
                    <a:lnTo>
                      <a:pt x="158" y="215"/>
                    </a:lnTo>
                    <a:lnTo>
                      <a:pt x="158" y="215"/>
                    </a:lnTo>
                    <a:lnTo>
                      <a:pt x="156" y="217"/>
                    </a:lnTo>
                    <a:lnTo>
                      <a:pt x="154" y="218"/>
                    </a:lnTo>
                    <a:lnTo>
                      <a:pt x="15" y="218"/>
                    </a:lnTo>
                    <a:lnTo>
                      <a:pt x="15" y="218"/>
                    </a:lnTo>
                    <a:lnTo>
                      <a:pt x="13" y="217"/>
                    </a:lnTo>
                    <a:lnTo>
                      <a:pt x="11" y="215"/>
                    </a:lnTo>
                    <a:lnTo>
                      <a:pt x="11" y="21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endParaRPr>
              </a:p>
            </p:txBody>
          </p:sp>
        </p:grpSp>
        <p:grpSp>
          <p:nvGrpSpPr>
            <p:cNvPr id="30" name="Google Shape;108;g11f3bd1d871_1_0">
              <a:extLst>
                <a:ext uri="{FF2B5EF4-FFF2-40B4-BE49-F238E27FC236}">
                  <a16:creationId xmlns:a16="http://schemas.microsoft.com/office/drawing/2014/main" id="{E2C3B334-22D6-4B14-A05B-D93664AC3110}"/>
                </a:ext>
              </a:extLst>
            </p:cNvPr>
            <p:cNvGrpSpPr/>
            <p:nvPr/>
          </p:nvGrpSpPr>
          <p:grpSpPr>
            <a:xfrm>
              <a:off x="7133066" y="3337478"/>
              <a:ext cx="348855" cy="357637"/>
              <a:chOff x="3321846" y="1996850"/>
              <a:chExt cx="146050" cy="153988"/>
            </a:xfrm>
          </p:grpSpPr>
          <p:sp>
            <p:nvSpPr>
              <p:cNvPr id="44" name="Google Shape;109;g11f3bd1d871_1_0">
                <a:extLst>
                  <a:ext uri="{FF2B5EF4-FFF2-40B4-BE49-F238E27FC236}">
                    <a16:creationId xmlns:a16="http://schemas.microsoft.com/office/drawing/2014/main" id="{D945BF79-A787-4E94-82E9-FBDF2B10C565}"/>
                  </a:ext>
                </a:extLst>
              </p:cNvPr>
              <p:cNvSpPr/>
              <p:nvPr/>
            </p:nvSpPr>
            <p:spPr>
              <a:xfrm>
                <a:off x="3321846" y="1996850"/>
                <a:ext cx="146050" cy="46038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9" extrusionOk="0">
                    <a:moveTo>
                      <a:pt x="184" y="12"/>
                    </a:moveTo>
                    <a:lnTo>
                      <a:pt x="184" y="12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6"/>
                    </a:lnTo>
                    <a:lnTo>
                      <a:pt x="184" y="12"/>
                    </a:lnTo>
                    <a:close/>
                    <a:moveTo>
                      <a:pt x="172" y="12"/>
                    </a:moveTo>
                    <a:lnTo>
                      <a:pt x="172" y="46"/>
                    </a:lnTo>
                    <a:lnTo>
                      <a:pt x="15" y="46"/>
                    </a:lnTo>
                    <a:lnTo>
                      <a:pt x="15" y="12"/>
                    </a:lnTo>
                    <a:lnTo>
                      <a:pt x="172" y="1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endParaRPr>
              </a:p>
            </p:txBody>
          </p:sp>
          <p:sp>
            <p:nvSpPr>
              <p:cNvPr id="45" name="Google Shape;110;g11f3bd1d871_1_0">
                <a:extLst>
                  <a:ext uri="{FF2B5EF4-FFF2-40B4-BE49-F238E27FC236}">
                    <a16:creationId xmlns:a16="http://schemas.microsoft.com/office/drawing/2014/main" id="{27F8C6E0-35D1-430A-A7B6-FDA6D4D46FD1}"/>
                  </a:ext>
                </a:extLst>
              </p:cNvPr>
              <p:cNvSpPr/>
              <p:nvPr/>
            </p:nvSpPr>
            <p:spPr>
              <a:xfrm>
                <a:off x="3425033" y="2012725"/>
                <a:ext cx="254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12" extrusionOk="0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endParaRPr>
              </a:p>
            </p:txBody>
          </p:sp>
          <p:sp>
            <p:nvSpPr>
              <p:cNvPr id="46" name="Google Shape;111;g11f3bd1d871_1_0">
                <a:extLst>
                  <a:ext uri="{FF2B5EF4-FFF2-40B4-BE49-F238E27FC236}">
                    <a16:creationId xmlns:a16="http://schemas.microsoft.com/office/drawing/2014/main" id="{9DC7B252-3F8D-49F6-B91B-40A9D0EC7A68}"/>
                  </a:ext>
                </a:extLst>
              </p:cNvPr>
              <p:cNvSpPr/>
              <p:nvPr/>
            </p:nvSpPr>
            <p:spPr>
              <a:xfrm>
                <a:off x="3321846" y="2049238"/>
                <a:ext cx="14605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9" extrusionOk="0">
                    <a:moveTo>
                      <a:pt x="172" y="0"/>
                    </a:moveTo>
                    <a:lnTo>
                      <a:pt x="13" y="0"/>
                    </a:lnTo>
                    <a:lnTo>
                      <a:pt x="13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2"/>
                    </a:lnTo>
                    <a:lnTo>
                      <a:pt x="4" y="56"/>
                    </a:lnTo>
                    <a:lnTo>
                      <a:pt x="8" y="59"/>
                    </a:lnTo>
                    <a:lnTo>
                      <a:pt x="13" y="59"/>
                    </a:ln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9"/>
                    </a:lnTo>
                    <a:lnTo>
                      <a:pt x="181" y="56"/>
                    </a:lnTo>
                    <a:lnTo>
                      <a:pt x="183" y="52"/>
                    </a:lnTo>
                    <a:lnTo>
                      <a:pt x="184" y="48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9"/>
                    </a:lnTo>
                    <a:lnTo>
                      <a:pt x="181" y="4"/>
                    </a:lnTo>
                    <a:lnTo>
                      <a:pt x="177" y="2"/>
                    </a:lnTo>
                    <a:lnTo>
                      <a:pt x="172" y="0"/>
                    </a:lnTo>
                    <a:lnTo>
                      <a:pt x="172" y="0"/>
                    </a:lnTo>
                    <a:close/>
                    <a:moveTo>
                      <a:pt x="172" y="14"/>
                    </a:moveTo>
                    <a:lnTo>
                      <a:pt x="172" y="47"/>
                    </a:lnTo>
                    <a:lnTo>
                      <a:pt x="15" y="47"/>
                    </a:lnTo>
                    <a:lnTo>
                      <a:pt x="15" y="14"/>
                    </a:lnTo>
                    <a:lnTo>
                      <a:pt x="172" y="1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endParaRPr>
              </a:p>
            </p:txBody>
          </p:sp>
          <p:sp>
            <p:nvSpPr>
              <p:cNvPr id="47" name="Google Shape;112;g11f3bd1d871_1_0">
                <a:extLst>
                  <a:ext uri="{FF2B5EF4-FFF2-40B4-BE49-F238E27FC236}">
                    <a16:creationId xmlns:a16="http://schemas.microsoft.com/office/drawing/2014/main" id="{233D49A3-6482-48F3-BB02-A0CBF00BFC32}"/>
                  </a:ext>
                </a:extLst>
              </p:cNvPr>
              <p:cNvSpPr/>
              <p:nvPr/>
            </p:nvSpPr>
            <p:spPr>
              <a:xfrm>
                <a:off x="3425033" y="2065113"/>
                <a:ext cx="254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12" extrusionOk="0">
                    <a:moveTo>
                      <a:pt x="4" y="12"/>
                    </a:moveTo>
                    <a:lnTo>
                      <a:pt x="29" y="12"/>
                    </a:lnTo>
                    <a:lnTo>
                      <a:pt x="29" y="12"/>
                    </a:lnTo>
                    <a:lnTo>
                      <a:pt x="30" y="12"/>
                    </a:lnTo>
                    <a:lnTo>
                      <a:pt x="32" y="9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0" y="2"/>
                    </a:lnTo>
                    <a:lnTo>
                      <a:pt x="29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endParaRPr>
              </a:p>
            </p:txBody>
          </p:sp>
          <p:sp>
            <p:nvSpPr>
              <p:cNvPr id="48" name="Google Shape;113;g11f3bd1d871_1_0">
                <a:extLst>
                  <a:ext uri="{FF2B5EF4-FFF2-40B4-BE49-F238E27FC236}">
                    <a16:creationId xmlns:a16="http://schemas.microsoft.com/office/drawing/2014/main" id="{5B3C2E9D-5292-4E04-981F-002B9F5E7089}"/>
                  </a:ext>
                </a:extLst>
              </p:cNvPr>
              <p:cNvSpPr/>
              <p:nvPr/>
            </p:nvSpPr>
            <p:spPr>
              <a:xfrm>
                <a:off x="3321846" y="2103213"/>
                <a:ext cx="14605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9" extrusionOk="0">
                    <a:moveTo>
                      <a:pt x="13" y="59"/>
                    </a:moveTo>
                    <a:lnTo>
                      <a:pt x="172" y="59"/>
                    </a:lnTo>
                    <a:lnTo>
                      <a:pt x="172" y="59"/>
                    </a:lnTo>
                    <a:lnTo>
                      <a:pt x="177" y="57"/>
                    </a:lnTo>
                    <a:lnTo>
                      <a:pt x="181" y="55"/>
                    </a:lnTo>
                    <a:lnTo>
                      <a:pt x="183" y="52"/>
                    </a:lnTo>
                    <a:lnTo>
                      <a:pt x="184" y="47"/>
                    </a:lnTo>
                    <a:lnTo>
                      <a:pt x="184" y="13"/>
                    </a:lnTo>
                    <a:lnTo>
                      <a:pt x="184" y="13"/>
                    </a:lnTo>
                    <a:lnTo>
                      <a:pt x="183" y="7"/>
                    </a:lnTo>
                    <a:lnTo>
                      <a:pt x="181" y="4"/>
                    </a:lnTo>
                    <a:lnTo>
                      <a:pt x="177" y="0"/>
                    </a:lnTo>
                    <a:lnTo>
                      <a:pt x="17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47"/>
                    </a:lnTo>
                    <a:lnTo>
                      <a:pt x="0" y="47"/>
                    </a:lnTo>
                    <a:lnTo>
                      <a:pt x="2" y="52"/>
                    </a:lnTo>
                    <a:lnTo>
                      <a:pt x="4" y="55"/>
                    </a:lnTo>
                    <a:lnTo>
                      <a:pt x="8" y="57"/>
                    </a:lnTo>
                    <a:lnTo>
                      <a:pt x="13" y="59"/>
                    </a:lnTo>
                    <a:lnTo>
                      <a:pt x="13" y="59"/>
                    </a:lnTo>
                    <a:close/>
                    <a:moveTo>
                      <a:pt x="15" y="47"/>
                    </a:moveTo>
                    <a:lnTo>
                      <a:pt x="15" y="13"/>
                    </a:lnTo>
                    <a:lnTo>
                      <a:pt x="172" y="13"/>
                    </a:lnTo>
                    <a:lnTo>
                      <a:pt x="172" y="47"/>
                    </a:lnTo>
                    <a:lnTo>
                      <a:pt x="15" y="4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endParaRPr>
              </a:p>
            </p:txBody>
          </p:sp>
          <p:sp>
            <p:nvSpPr>
              <p:cNvPr id="49" name="Google Shape;114;g11f3bd1d871_1_0">
                <a:extLst>
                  <a:ext uri="{FF2B5EF4-FFF2-40B4-BE49-F238E27FC236}">
                    <a16:creationId xmlns:a16="http://schemas.microsoft.com/office/drawing/2014/main" id="{1512D788-2078-455B-B3DE-865327149EB6}"/>
                  </a:ext>
                </a:extLst>
              </p:cNvPr>
              <p:cNvSpPr/>
              <p:nvPr/>
            </p:nvSpPr>
            <p:spPr>
              <a:xfrm>
                <a:off x="3425033" y="2119088"/>
                <a:ext cx="254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12" extrusionOk="0">
                    <a:moveTo>
                      <a:pt x="29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29" y="12"/>
                    </a:lnTo>
                    <a:lnTo>
                      <a:pt x="29" y="12"/>
                    </a:lnTo>
                    <a:lnTo>
                      <a:pt x="30" y="10"/>
                    </a:lnTo>
                    <a:lnTo>
                      <a:pt x="32" y="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endParaRPr>
              </a:p>
            </p:txBody>
          </p:sp>
        </p:grpSp>
        <p:grpSp>
          <p:nvGrpSpPr>
            <p:cNvPr id="31" name="Google Shape;115;g11f3bd1d871_1_0">
              <a:extLst>
                <a:ext uri="{FF2B5EF4-FFF2-40B4-BE49-F238E27FC236}">
                  <a16:creationId xmlns:a16="http://schemas.microsoft.com/office/drawing/2014/main" id="{E573D6C9-4296-4DEA-BE0F-ABCFA1D82862}"/>
                </a:ext>
              </a:extLst>
            </p:cNvPr>
            <p:cNvGrpSpPr/>
            <p:nvPr/>
          </p:nvGrpSpPr>
          <p:grpSpPr>
            <a:xfrm>
              <a:off x="5764279" y="4532234"/>
              <a:ext cx="348855" cy="420315"/>
              <a:chOff x="2977358" y="2104120"/>
              <a:chExt cx="146050" cy="180975"/>
            </a:xfrm>
          </p:grpSpPr>
          <p:sp>
            <p:nvSpPr>
              <p:cNvPr id="42" name="Google Shape;116;g11f3bd1d871_1_0">
                <a:extLst>
                  <a:ext uri="{FF2B5EF4-FFF2-40B4-BE49-F238E27FC236}">
                    <a16:creationId xmlns:a16="http://schemas.microsoft.com/office/drawing/2014/main" id="{348C3B23-3A69-4EDC-AF19-37ACD74DE28A}"/>
                  </a:ext>
                </a:extLst>
              </p:cNvPr>
              <p:cNvSpPr/>
              <p:nvPr/>
            </p:nvSpPr>
            <p:spPr>
              <a:xfrm>
                <a:off x="2977358" y="2104120"/>
                <a:ext cx="146050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29" extrusionOk="0">
                    <a:moveTo>
                      <a:pt x="93" y="0"/>
                    </a:moveTo>
                    <a:lnTo>
                      <a:pt x="86" y="4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8" y="18"/>
                    </a:lnTo>
                    <a:lnTo>
                      <a:pt x="48" y="36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2" y="36"/>
                    </a:lnTo>
                    <a:lnTo>
                      <a:pt x="0" y="38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0" y="88"/>
                    </a:lnTo>
                    <a:lnTo>
                      <a:pt x="2" y="107"/>
                    </a:lnTo>
                    <a:lnTo>
                      <a:pt x="6" y="125"/>
                    </a:lnTo>
                    <a:lnTo>
                      <a:pt x="11" y="145"/>
                    </a:lnTo>
                    <a:lnTo>
                      <a:pt x="11" y="145"/>
                    </a:lnTo>
                    <a:lnTo>
                      <a:pt x="22" y="165"/>
                    </a:lnTo>
                    <a:lnTo>
                      <a:pt x="29" y="177"/>
                    </a:lnTo>
                    <a:lnTo>
                      <a:pt x="38" y="188"/>
                    </a:lnTo>
                    <a:lnTo>
                      <a:pt x="48" y="199"/>
                    </a:lnTo>
                    <a:lnTo>
                      <a:pt x="61" y="209"/>
                    </a:lnTo>
                    <a:lnTo>
                      <a:pt x="75" y="218"/>
                    </a:lnTo>
                    <a:lnTo>
                      <a:pt x="91" y="227"/>
                    </a:lnTo>
                    <a:lnTo>
                      <a:pt x="93" y="229"/>
                    </a:lnTo>
                    <a:lnTo>
                      <a:pt x="93" y="229"/>
                    </a:lnTo>
                    <a:lnTo>
                      <a:pt x="95" y="229"/>
                    </a:lnTo>
                    <a:lnTo>
                      <a:pt x="97" y="227"/>
                    </a:lnTo>
                    <a:lnTo>
                      <a:pt x="97" y="227"/>
                    </a:lnTo>
                    <a:lnTo>
                      <a:pt x="113" y="218"/>
                    </a:lnTo>
                    <a:lnTo>
                      <a:pt x="127" y="209"/>
                    </a:lnTo>
                    <a:lnTo>
                      <a:pt x="140" y="199"/>
                    </a:lnTo>
                    <a:lnTo>
                      <a:pt x="150" y="188"/>
                    </a:lnTo>
                    <a:lnTo>
                      <a:pt x="157" y="177"/>
                    </a:lnTo>
                    <a:lnTo>
                      <a:pt x="165" y="165"/>
                    </a:lnTo>
                    <a:lnTo>
                      <a:pt x="175" y="145"/>
                    </a:lnTo>
                    <a:lnTo>
                      <a:pt x="175" y="145"/>
                    </a:lnTo>
                    <a:lnTo>
                      <a:pt x="182" y="125"/>
                    </a:lnTo>
                    <a:lnTo>
                      <a:pt x="184" y="107"/>
                    </a:lnTo>
                    <a:lnTo>
                      <a:pt x="186" y="88"/>
                    </a:lnTo>
                    <a:lnTo>
                      <a:pt x="186" y="68"/>
                    </a:lnTo>
                    <a:lnTo>
                      <a:pt x="186" y="38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4" y="36"/>
                    </a:lnTo>
                    <a:lnTo>
                      <a:pt x="140" y="36"/>
                    </a:lnTo>
                    <a:lnTo>
                      <a:pt x="140" y="36"/>
                    </a:lnTo>
                    <a:lnTo>
                      <a:pt x="120" y="18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  <a:moveTo>
                      <a:pt x="54" y="48"/>
                    </a:moveTo>
                    <a:lnTo>
                      <a:pt x="56" y="47"/>
                    </a:lnTo>
                    <a:lnTo>
                      <a:pt x="56" y="47"/>
                    </a:lnTo>
                    <a:lnTo>
                      <a:pt x="72" y="32"/>
                    </a:lnTo>
                    <a:lnTo>
                      <a:pt x="93" y="16"/>
                    </a:lnTo>
                    <a:lnTo>
                      <a:pt x="93" y="16"/>
                    </a:lnTo>
                    <a:lnTo>
                      <a:pt x="115" y="32"/>
                    </a:lnTo>
                    <a:lnTo>
                      <a:pt x="131" y="47"/>
                    </a:lnTo>
                    <a:lnTo>
                      <a:pt x="132" y="48"/>
                    </a:lnTo>
                    <a:lnTo>
                      <a:pt x="132" y="48"/>
                    </a:lnTo>
                    <a:lnTo>
                      <a:pt x="134" y="50"/>
                    </a:lnTo>
                    <a:lnTo>
                      <a:pt x="173" y="50"/>
                    </a:lnTo>
                    <a:lnTo>
                      <a:pt x="173" y="68"/>
                    </a:lnTo>
                    <a:lnTo>
                      <a:pt x="173" y="68"/>
                    </a:lnTo>
                    <a:lnTo>
                      <a:pt x="173" y="88"/>
                    </a:lnTo>
                    <a:lnTo>
                      <a:pt x="172" y="106"/>
                    </a:lnTo>
                    <a:lnTo>
                      <a:pt x="168" y="122"/>
                    </a:lnTo>
                    <a:lnTo>
                      <a:pt x="163" y="140"/>
                    </a:lnTo>
                    <a:lnTo>
                      <a:pt x="163" y="140"/>
                    </a:lnTo>
                    <a:lnTo>
                      <a:pt x="154" y="157"/>
                    </a:lnTo>
                    <a:lnTo>
                      <a:pt x="147" y="168"/>
                    </a:lnTo>
                    <a:lnTo>
                      <a:pt x="140" y="177"/>
                    </a:lnTo>
                    <a:lnTo>
                      <a:pt x="131" y="188"/>
                    </a:lnTo>
                    <a:lnTo>
                      <a:pt x="120" y="197"/>
                    </a:lnTo>
                    <a:lnTo>
                      <a:pt x="107" y="206"/>
                    </a:lnTo>
                    <a:lnTo>
                      <a:pt x="93" y="213"/>
                    </a:lnTo>
                    <a:lnTo>
                      <a:pt x="93" y="213"/>
                    </a:lnTo>
                    <a:lnTo>
                      <a:pt x="93" y="213"/>
                    </a:lnTo>
                    <a:lnTo>
                      <a:pt x="93" y="213"/>
                    </a:lnTo>
                    <a:lnTo>
                      <a:pt x="93" y="213"/>
                    </a:lnTo>
                    <a:lnTo>
                      <a:pt x="93" y="213"/>
                    </a:lnTo>
                    <a:lnTo>
                      <a:pt x="79" y="206"/>
                    </a:lnTo>
                    <a:lnTo>
                      <a:pt x="66" y="197"/>
                    </a:lnTo>
                    <a:lnTo>
                      <a:pt x="56" y="188"/>
                    </a:lnTo>
                    <a:lnTo>
                      <a:pt x="47" y="177"/>
                    </a:lnTo>
                    <a:lnTo>
                      <a:pt x="39" y="168"/>
                    </a:lnTo>
                    <a:lnTo>
                      <a:pt x="34" y="157"/>
                    </a:lnTo>
                    <a:lnTo>
                      <a:pt x="25" y="140"/>
                    </a:lnTo>
                    <a:lnTo>
                      <a:pt x="25" y="140"/>
                    </a:lnTo>
                    <a:lnTo>
                      <a:pt x="18" y="122"/>
                    </a:lnTo>
                    <a:lnTo>
                      <a:pt x="16" y="106"/>
                    </a:lnTo>
                    <a:lnTo>
                      <a:pt x="14" y="88"/>
                    </a:lnTo>
                    <a:lnTo>
                      <a:pt x="14" y="68"/>
                    </a:lnTo>
                    <a:lnTo>
                      <a:pt x="14" y="50"/>
                    </a:lnTo>
                    <a:lnTo>
                      <a:pt x="52" y="50"/>
                    </a:lnTo>
                    <a:lnTo>
                      <a:pt x="52" y="50"/>
                    </a:lnTo>
                    <a:lnTo>
                      <a:pt x="54" y="48"/>
                    </a:lnTo>
                    <a:lnTo>
                      <a:pt x="54" y="48"/>
                    </a:lnTo>
                    <a:close/>
                    <a:moveTo>
                      <a:pt x="93" y="213"/>
                    </a:moveTo>
                    <a:lnTo>
                      <a:pt x="93" y="213"/>
                    </a:lnTo>
                    <a:lnTo>
                      <a:pt x="93" y="21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endParaRPr>
              </a:p>
            </p:txBody>
          </p:sp>
          <p:sp>
            <p:nvSpPr>
              <p:cNvPr id="43" name="Google Shape;117;g11f3bd1d871_1_0">
                <a:extLst>
                  <a:ext uri="{FF2B5EF4-FFF2-40B4-BE49-F238E27FC236}">
                    <a16:creationId xmlns:a16="http://schemas.microsoft.com/office/drawing/2014/main" id="{02D57DC4-F494-4340-A1E7-C6820AA7186A}"/>
                  </a:ext>
                </a:extLst>
              </p:cNvPr>
              <p:cNvSpPr/>
              <p:nvPr/>
            </p:nvSpPr>
            <p:spPr>
              <a:xfrm>
                <a:off x="3004345" y="2139045"/>
                <a:ext cx="93663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5" extrusionOk="0">
                    <a:moveTo>
                      <a:pt x="55" y="0"/>
                    </a:moveTo>
                    <a:lnTo>
                      <a:pt x="55" y="0"/>
                    </a:lnTo>
                    <a:lnTo>
                      <a:pt x="36" y="18"/>
                    </a:lnTo>
                    <a:lnTo>
                      <a:pt x="27" y="29"/>
                    </a:lnTo>
                    <a:lnTo>
                      <a:pt x="3" y="29"/>
                    </a:lnTo>
                    <a:lnTo>
                      <a:pt x="3" y="29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61"/>
                    </a:lnTo>
                    <a:lnTo>
                      <a:pt x="3" y="73"/>
                    </a:lnTo>
                    <a:lnTo>
                      <a:pt x="9" y="88"/>
                    </a:lnTo>
                    <a:lnTo>
                      <a:pt x="9" y="88"/>
                    </a:lnTo>
                    <a:lnTo>
                      <a:pt x="16" y="105"/>
                    </a:lnTo>
                    <a:lnTo>
                      <a:pt x="27" y="120"/>
                    </a:lnTo>
                    <a:lnTo>
                      <a:pt x="41" y="132"/>
                    </a:lnTo>
                    <a:lnTo>
                      <a:pt x="55" y="145"/>
                    </a:lnTo>
                    <a:lnTo>
                      <a:pt x="55" y="145"/>
                    </a:lnTo>
                    <a:lnTo>
                      <a:pt x="59" y="145"/>
                    </a:lnTo>
                    <a:lnTo>
                      <a:pt x="59" y="145"/>
                    </a:lnTo>
                    <a:lnTo>
                      <a:pt x="75" y="132"/>
                    </a:lnTo>
                    <a:lnTo>
                      <a:pt x="87" y="120"/>
                    </a:lnTo>
                    <a:lnTo>
                      <a:pt x="98" y="105"/>
                    </a:lnTo>
                    <a:lnTo>
                      <a:pt x="107" y="88"/>
                    </a:lnTo>
                    <a:lnTo>
                      <a:pt x="107" y="88"/>
                    </a:lnTo>
                    <a:lnTo>
                      <a:pt x="111" y="73"/>
                    </a:lnTo>
                    <a:lnTo>
                      <a:pt x="114" y="61"/>
                    </a:lnTo>
                    <a:lnTo>
                      <a:pt x="116" y="30"/>
                    </a:lnTo>
                    <a:lnTo>
                      <a:pt x="116" y="30"/>
                    </a:lnTo>
                    <a:lnTo>
                      <a:pt x="114" y="29"/>
                    </a:lnTo>
                    <a:lnTo>
                      <a:pt x="114" y="29"/>
                    </a:lnTo>
                    <a:lnTo>
                      <a:pt x="112" y="29"/>
                    </a:lnTo>
                    <a:lnTo>
                      <a:pt x="87" y="29"/>
                    </a:lnTo>
                    <a:lnTo>
                      <a:pt x="79" y="18"/>
                    </a:lnTo>
                    <a:lnTo>
                      <a:pt x="79" y="18"/>
                    </a:lnTo>
                    <a:lnTo>
                      <a:pt x="59" y="0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endParaRPr>
              </a:p>
            </p:txBody>
          </p:sp>
        </p:grpSp>
        <p:sp>
          <p:nvSpPr>
            <p:cNvPr id="32" name="Google Shape;118;g11f3bd1d871_1_0">
              <a:extLst>
                <a:ext uri="{FF2B5EF4-FFF2-40B4-BE49-F238E27FC236}">
                  <a16:creationId xmlns:a16="http://schemas.microsoft.com/office/drawing/2014/main" id="{50C17395-01CA-4C2B-9946-B875696D6B06}"/>
                </a:ext>
              </a:extLst>
            </p:cNvPr>
            <p:cNvSpPr/>
            <p:nvPr/>
          </p:nvSpPr>
          <p:spPr>
            <a:xfrm>
              <a:off x="4414435" y="3978604"/>
              <a:ext cx="1260745" cy="7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u="sng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Ersila</a:t>
              </a:r>
              <a:r>
                <a:rPr lang="en-US" sz="1800" b="1" u="sng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 Open Source Initiative</a:t>
              </a:r>
              <a:endParaRPr sz="1800" b="1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33" name="Google Shape;119;g11f3bd1d871_1_0">
              <a:extLst>
                <a:ext uri="{FF2B5EF4-FFF2-40B4-BE49-F238E27FC236}">
                  <a16:creationId xmlns:a16="http://schemas.microsoft.com/office/drawing/2014/main" id="{64624BF6-9CF3-45FD-A7D0-DEE4BAF17443}"/>
                </a:ext>
              </a:extLst>
            </p:cNvPr>
            <p:cNvSpPr/>
            <p:nvPr/>
          </p:nvSpPr>
          <p:spPr>
            <a:xfrm>
              <a:off x="6486828" y="2350086"/>
              <a:ext cx="1055680" cy="7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Models</a:t>
              </a:r>
              <a:endParaRPr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34" name="Google Shape;120;g11f3bd1d871_1_0">
              <a:extLst>
                <a:ext uri="{FF2B5EF4-FFF2-40B4-BE49-F238E27FC236}">
                  <a16:creationId xmlns:a16="http://schemas.microsoft.com/office/drawing/2014/main" id="{F8E29881-BF70-46A1-BDFF-E15271F09BE3}"/>
                </a:ext>
              </a:extLst>
            </p:cNvPr>
            <p:cNvSpPr/>
            <p:nvPr/>
          </p:nvSpPr>
          <p:spPr>
            <a:xfrm>
              <a:off x="8897133" y="2340755"/>
              <a:ext cx="980400" cy="7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Docs</a:t>
              </a:r>
              <a:endParaRPr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35" name="Google Shape;121;g11f3bd1d871_1_0">
              <a:extLst>
                <a:ext uri="{FF2B5EF4-FFF2-40B4-BE49-F238E27FC236}">
                  <a16:creationId xmlns:a16="http://schemas.microsoft.com/office/drawing/2014/main" id="{43307CC3-3809-4533-9C41-8AAD54B1FDFF}"/>
                </a:ext>
              </a:extLst>
            </p:cNvPr>
            <p:cNvSpPr/>
            <p:nvPr/>
          </p:nvSpPr>
          <p:spPr>
            <a:xfrm>
              <a:off x="10586522" y="3939553"/>
              <a:ext cx="980400" cy="7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Blog</a:t>
              </a:r>
              <a:endParaRPr sz="1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36" name="Google Shape;122;g11f3bd1d871_1_0">
              <a:extLst>
                <a:ext uri="{FF2B5EF4-FFF2-40B4-BE49-F238E27FC236}">
                  <a16:creationId xmlns:a16="http://schemas.microsoft.com/office/drawing/2014/main" id="{7148D935-7E76-463D-8048-BD3B776C1CCB}"/>
                </a:ext>
              </a:extLst>
            </p:cNvPr>
            <p:cNvSpPr/>
            <p:nvPr/>
          </p:nvSpPr>
          <p:spPr>
            <a:xfrm flipH="1">
              <a:off x="9191737" y="4831893"/>
              <a:ext cx="906300" cy="6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Ersilia</a:t>
              </a:r>
              <a:r>
                <a:rPr lang="en-US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 Blog</a:t>
              </a:r>
              <a:endParaRPr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Google Shape;123;g11f3bd1d871_1_0">
              <a:extLst>
                <a:ext uri="{FF2B5EF4-FFF2-40B4-BE49-F238E27FC236}">
                  <a16:creationId xmlns:a16="http://schemas.microsoft.com/office/drawing/2014/main" id="{A0FD30CC-EDD1-4A16-894D-C99F541F3F48}"/>
                </a:ext>
              </a:extLst>
            </p:cNvPr>
            <p:cNvSpPr/>
            <p:nvPr/>
          </p:nvSpPr>
          <p:spPr>
            <a:xfrm flipH="1">
              <a:off x="6285989" y="4689534"/>
              <a:ext cx="992936" cy="6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The official </a:t>
              </a:r>
              <a:r>
                <a:rPr lang="en-US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Ersilia</a:t>
              </a:r>
              <a:r>
                <a:rPr lang="en-US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 website</a:t>
              </a:r>
              <a:endParaRPr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Google Shape;124;g11f3bd1d871_1_0">
              <a:extLst>
                <a:ext uri="{FF2B5EF4-FFF2-40B4-BE49-F238E27FC236}">
                  <a16:creationId xmlns:a16="http://schemas.microsoft.com/office/drawing/2014/main" id="{74DA60F2-5602-44FB-9423-7BD28036AD79}"/>
                </a:ext>
              </a:extLst>
            </p:cNvPr>
            <p:cNvSpPr/>
            <p:nvPr/>
          </p:nvSpPr>
          <p:spPr>
            <a:xfrm flipH="1">
              <a:off x="7344672" y="3901085"/>
              <a:ext cx="906300" cy="6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Coming Soon!</a:t>
              </a:r>
              <a:endParaRPr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Google Shape;125;g11f3bd1d871_1_0">
              <a:extLst>
                <a:ext uri="{FF2B5EF4-FFF2-40B4-BE49-F238E27FC236}">
                  <a16:creationId xmlns:a16="http://schemas.microsoft.com/office/drawing/2014/main" id="{90AEAAC0-2283-452F-BEDE-CE343D15DB44}"/>
                </a:ext>
              </a:extLst>
            </p:cNvPr>
            <p:cNvSpPr/>
            <p:nvPr/>
          </p:nvSpPr>
          <p:spPr>
            <a:xfrm flipH="1">
              <a:off x="8459668" y="3837070"/>
              <a:ext cx="1161295" cy="777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- Get started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- </a:t>
              </a:r>
              <a:r>
                <a:rPr lang="en-GB" sz="1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About us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- Contribute</a:t>
              </a:r>
              <a:endParaRPr lang="en-US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40" name="Google Shape;126;g11f3bd1d871_1_0">
              <a:extLst>
                <a:ext uri="{FF2B5EF4-FFF2-40B4-BE49-F238E27FC236}">
                  <a16:creationId xmlns:a16="http://schemas.microsoft.com/office/drawing/2014/main" id="{910890B7-F073-452C-9626-AA4413475E77}"/>
                </a:ext>
              </a:extLst>
            </p:cNvPr>
            <p:cNvSpPr/>
            <p:nvPr/>
          </p:nvSpPr>
          <p:spPr>
            <a:xfrm>
              <a:off x="7269824" y="5045052"/>
              <a:ext cx="1737000" cy="11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b="1" dirty="0" err="1">
                  <a:solidFill>
                    <a:srgbClr val="BEE6B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Ersilia</a:t>
              </a:r>
              <a:r>
                <a:rPr lang="en-US" sz="2600" b="1" dirty="0">
                  <a:solidFill>
                    <a:srgbClr val="BEE6B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 Model Hub</a:t>
              </a:r>
              <a:endParaRPr sz="2600" b="1" dirty="0">
                <a:solidFill>
                  <a:srgbClr val="BEE6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41" name="Google Shape;127;g11f3bd1d871_1_0">
            <a:extLst>
              <a:ext uri="{FF2B5EF4-FFF2-40B4-BE49-F238E27FC236}">
                <a16:creationId xmlns:a16="http://schemas.microsoft.com/office/drawing/2014/main" id="{6F686DB9-C9DC-4D26-B279-EAB4C258D254}"/>
              </a:ext>
            </a:extLst>
          </p:cNvPr>
          <p:cNvSpPr/>
          <p:nvPr/>
        </p:nvSpPr>
        <p:spPr>
          <a:xfrm>
            <a:off x="1746107" y="731807"/>
            <a:ext cx="7992600" cy="480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38521"/>
              <a:buFont typeface="Arial"/>
              <a:buNone/>
            </a:pPr>
            <a:r>
              <a:rPr lang="en-US" sz="2800" dirty="0">
                <a:solidFill>
                  <a:srgbClr val="4D22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Welcome to the </a:t>
            </a:r>
            <a:r>
              <a:rPr lang="en-US" sz="2800" dirty="0" err="1">
                <a:solidFill>
                  <a:srgbClr val="4D22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Ersilia</a:t>
            </a:r>
            <a:r>
              <a:rPr lang="en-US" sz="2800" dirty="0">
                <a:solidFill>
                  <a:srgbClr val="4D22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Model Hub!</a:t>
            </a: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6442"/>
              <a:buFont typeface="Arial"/>
              <a:buNone/>
            </a:pPr>
            <a:r>
              <a:rPr lang="en-US" sz="1600" b="0" dirty="0">
                <a:solidFill>
                  <a:srgbClr val="BEE6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Open Source Drug Discovery for Global Health</a:t>
            </a:r>
            <a:endParaRPr sz="1600" dirty="0">
              <a:solidFill>
                <a:srgbClr val="BEE6B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400665-C686-4881-860B-4B59FF17FE96}"/>
              </a:ext>
            </a:extLst>
          </p:cNvPr>
          <p:cNvSpPr/>
          <p:nvPr/>
        </p:nvSpPr>
        <p:spPr>
          <a:xfrm>
            <a:off x="829443" y="2218989"/>
            <a:ext cx="1384365" cy="374061"/>
          </a:xfrm>
          <a:prstGeom prst="rect">
            <a:avLst/>
          </a:prstGeom>
          <a:solidFill>
            <a:srgbClr val="4D2258"/>
          </a:solidFill>
          <a:ln>
            <a:solidFill>
              <a:srgbClr val="4D2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BEE6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</a:t>
            </a:r>
            <a:endParaRPr lang="en-GB" dirty="0">
              <a:ln w="0"/>
              <a:solidFill>
                <a:srgbClr val="BEE6B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75A8A4A-B43A-4319-ACF0-F93FCB8AA0BD}"/>
              </a:ext>
            </a:extLst>
          </p:cNvPr>
          <p:cNvSpPr/>
          <p:nvPr/>
        </p:nvSpPr>
        <p:spPr>
          <a:xfrm>
            <a:off x="829442" y="3123813"/>
            <a:ext cx="1384365" cy="564814"/>
          </a:xfrm>
          <a:prstGeom prst="rect">
            <a:avLst/>
          </a:prstGeom>
          <a:solidFill>
            <a:srgbClr val="4D2258"/>
          </a:solidFill>
          <a:ln>
            <a:solidFill>
              <a:srgbClr val="4D2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BEE6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</a:t>
            </a:r>
            <a:endParaRPr lang="en-GB" dirty="0">
              <a:ln w="0"/>
              <a:solidFill>
                <a:srgbClr val="BEE6B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0A667C1-E611-4115-9332-1D87B1C40F36}"/>
              </a:ext>
            </a:extLst>
          </p:cNvPr>
          <p:cNvSpPr/>
          <p:nvPr/>
        </p:nvSpPr>
        <p:spPr>
          <a:xfrm>
            <a:off x="829442" y="4207980"/>
            <a:ext cx="1384365" cy="374061"/>
          </a:xfrm>
          <a:prstGeom prst="rect">
            <a:avLst/>
          </a:prstGeom>
          <a:solidFill>
            <a:srgbClr val="4D2258"/>
          </a:solidFill>
          <a:ln>
            <a:solidFill>
              <a:srgbClr val="4D22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BEE6B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</a:t>
            </a:r>
            <a:endParaRPr lang="en-GB" dirty="0">
              <a:ln w="0"/>
              <a:solidFill>
                <a:srgbClr val="BEE6B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9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53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Nangah Amandine</dc:creator>
  <cp:lastModifiedBy>Nangah Amandine</cp:lastModifiedBy>
  <cp:revision>2</cp:revision>
  <dcterms:created xsi:type="dcterms:W3CDTF">2022-03-27T15:09:19Z</dcterms:created>
  <dcterms:modified xsi:type="dcterms:W3CDTF">2022-03-28T02:24:59Z</dcterms:modified>
</cp:coreProperties>
</file>