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98E314-EC24-8C4E-B159-9DCA8157B882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215FAF-1D13-F748-825D-4B0CC146EB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Photo Traveller – Use case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Travel-A-Pic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6672" y="4928629"/>
            <a:ext cx="8376866" cy="1406599"/>
          </a:xfrm>
        </p:spPr>
        <p:txBody>
          <a:bodyPr>
            <a:noAutofit/>
          </a:bodyPr>
          <a:lstStyle/>
          <a:p>
            <a:r>
              <a:rPr lang="en-US" sz="2000" dirty="0" smtClean="0"/>
              <a:t>Tim looks at a </a:t>
            </a:r>
            <a:r>
              <a:rPr lang="en-US" sz="2000" dirty="0" smtClean="0"/>
              <a:t>picture</a:t>
            </a:r>
            <a:r>
              <a:rPr lang="en-US" sz="2000" dirty="0" smtClean="0"/>
              <a:t> in </a:t>
            </a:r>
            <a:r>
              <a:rPr lang="en-US" sz="2000" dirty="0" smtClean="0"/>
              <a:t>a magazine/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 </a:t>
            </a:r>
            <a:r>
              <a:rPr lang="en-US" sz="2000" dirty="0" smtClean="0"/>
              <a:t>which </a:t>
            </a:r>
            <a:r>
              <a:rPr lang="en-US" sz="2000" dirty="0" smtClean="0"/>
              <a:t>interests him as a potential place </a:t>
            </a:r>
            <a:r>
              <a:rPr lang="en-US" sz="2000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/>
              <a:t>travel.</a:t>
            </a:r>
          </a:p>
          <a:p>
            <a:endParaRPr lang="en-US" sz="2000" dirty="0"/>
          </a:p>
          <a:p>
            <a:r>
              <a:rPr lang="en-US" sz="2000" dirty="0" smtClean="0"/>
              <a:t>He takes his device and points it at the </a:t>
            </a:r>
            <a:r>
              <a:rPr lang="en-US" sz="2000" dirty="0" smtClean="0"/>
              <a:t>pic </a:t>
            </a:r>
            <a:r>
              <a:rPr lang="en-US" sz="2000" dirty="0" smtClean="0"/>
              <a:t>and the app finds the travel destination </a:t>
            </a:r>
            <a:r>
              <a:rPr lang="en-US" sz="2000" dirty="0" smtClean="0"/>
              <a:t>to </a:t>
            </a:r>
            <a:r>
              <a:rPr lang="en-US" sz="2000" dirty="0" smtClean="0"/>
              <a:t>be “Singapore”.</a:t>
            </a:r>
          </a:p>
        </p:txBody>
      </p:sp>
      <p:pic>
        <p:nvPicPr>
          <p:cNvPr id="7" name="Picture 6" descr="slide_2450_3686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88900"/>
            <a:ext cx="8890000" cy="45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6671" y="5786829"/>
            <a:ext cx="8609193" cy="1065829"/>
          </a:xfrm>
        </p:spPr>
        <p:txBody>
          <a:bodyPr>
            <a:normAutofit/>
          </a:bodyPr>
          <a:lstStyle/>
          <a:p>
            <a:r>
              <a:rPr lang="en-US" dirty="0" smtClean="0"/>
              <a:t>Tim</a:t>
            </a:r>
            <a:r>
              <a:rPr lang="en-US" dirty="0"/>
              <a:t> </a:t>
            </a:r>
            <a:r>
              <a:rPr lang="en-US" dirty="0" smtClean="0"/>
              <a:t>is quite excited with idea </a:t>
            </a:r>
            <a:r>
              <a:rPr lang="en-US" dirty="0" smtClean="0"/>
              <a:t>of</a:t>
            </a:r>
            <a:r>
              <a:rPr lang="en-US" dirty="0" smtClean="0"/>
              <a:t> visiting Singapore, he </a:t>
            </a:r>
            <a:r>
              <a:rPr lang="en-US" dirty="0" smtClean="0"/>
              <a:t>invites his “</a:t>
            </a:r>
            <a:r>
              <a:rPr lang="en-US" dirty="0" err="1" smtClean="0"/>
              <a:t>facebook</a:t>
            </a:r>
            <a:r>
              <a:rPr lang="en-US" dirty="0" smtClean="0"/>
              <a:t> friends” to </a:t>
            </a:r>
            <a:r>
              <a:rPr lang="en-US" dirty="0" smtClean="0"/>
              <a:t>accompany for </a:t>
            </a:r>
            <a:r>
              <a:rPr lang="en-US" dirty="0" smtClean="0"/>
              <a:t>the trip.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acebook-messages-invite-friends-and-subm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85" y="1297748"/>
            <a:ext cx="5318780" cy="4405358"/>
          </a:xfrm>
          <a:prstGeom prst="rect">
            <a:avLst/>
          </a:prstGeom>
        </p:spPr>
      </p:pic>
      <p:pic>
        <p:nvPicPr>
          <p:cNvPr id="4" name="Picture 3" descr="facebook-invite-frien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2" y="194322"/>
            <a:ext cx="5232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6671" y="3769305"/>
            <a:ext cx="8609193" cy="28137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Dorothy, Kevin and Erica </a:t>
            </a:r>
            <a:r>
              <a:rPr lang="en-US" dirty="0" smtClean="0"/>
              <a:t>agree to accompany for </a:t>
            </a:r>
            <a:r>
              <a:rPr lang="en-US" dirty="0" smtClean="0"/>
              <a:t>the trip. </a:t>
            </a:r>
            <a:endParaRPr lang="en-US" dirty="0" smtClean="0"/>
          </a:p>
          <a:p>
            <a:r>
              <a:rPr lang="en-US" dirty="0" smtClean="0"/>
              <a:t>After the location and members are finalized next comes “</a:t>
            </a:r>
            <a:r>
              <a:rPr lang="en-US" dirty="0" smtClean="0"/>
              <a:t>Planning”.</a:t>
            </a:r>
          </a:p>
          <a:p>
            <a:r>
              <a:rPr lang="en-US" dirty="0" smtClean="0"/>
              <a:t>Dorothy </a:t>
            </a:r>
            <a:r>
              <a:rPr lang="en-US" dirty="0" smtClean="0"/>
              <a:t>and Erica are </a:t>
            </a:r>
            <a:r>
              <a:rPr lang="en-US" dirty="0" smtClean="0"/>
              <a:t>passionate about </a:t>
            </a:r>
            <a:r>
              <a:rPr lang="en-US" dirty="0" smtClean="0"/>
              <a:t>art where as Tim and Kevin are </a:t>
            </a:r>
            <a:r>
              <a:rPr lang="en-US" dirty="0" smtClean="0"/>
              <a:t>passionate about Music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app suggests “places/events” based on individual “interests” in Singapore which helps in a better, efficient and quick planning for the trip.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0215" cy="2323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22" y="0"/>
            <a:ext cx="4109078" cy="3459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4691"/>
            <a:ext cx="50349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6672" y="5052545"/>
            <a:ext cx="8376866" cy="1406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app, </a:t>
            </a:r>
            <a:r>
              <a:rPr lang="en-US" dirty="0"/>
              <a:t>“knowing” the </a:t>
            </a:r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Tim and co., also finds them a great flight deal </a:t>
            </a:r>
            <a:r>
              <a:rPr lang="en-US" dirty="0"/>
              <a:t>to “Singapore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It also suggests the accommodation options, the places around their stay, the commutation and other required information.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918954"/>
            <a:ext cx="3162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2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6672" y="5052545"/>
            <a:ext cx="8376866" cy="1406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trip is confirmed and tickets booked. </a:t>
            </a:r>
          </a:p>
          <a:p>
            <a:r>
              <a:rPr lang="en-US" dirty="0" smtClean="0"/>
              <a:t>The trip automatically added to the calendar. </a:t>
            </a:r>
          </a:p>
          <a:p>
            <a:r>
              <a:rPr lang="en-US" dirty="0" smtClean="0"/>
              <a:t>Digital tickets saved into their devices. </a:t>
            </a:r>
          </a:p>
          <a:p>
            <a:r>
              <a:rPr lang="en-US" dirty="0" smtClean="0"/>
              <a:t>And all services set up to notify them with the travel updates.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p82471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45" y="185875"/>
            <a:ext cx="7516015" cy="46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4965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119</TotalTime>
  <Words>233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Travel-A-Pic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>vishaldevg@gmail.com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Travel-A-Pic</dc:title>
  <dc:creator>Vishal Maheshwari</dc:creator>
  <cp:lastModifiedBy>Vishal Maheshwari</cp:lastModifiedBy>
  <cp:revision>21</cp:revision>
  <dcterms:created xsi:type="dcterms:W3CDTF">2013-10-10T17:57:21Z</dcterms:created>
  <dcterms:modified xsi:type="dcterms:W3CDTF">2013-10-11T04:38:30Z</dcterms:modified>
</cp:coreProperties>
</file>