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3" r:id="rId5"/>
    <p:sldId id="332" r:id="rId6"/>
    <p:sldId id="318" r:id="rId7"/>
    <p:sldId id="338" r:id="rId8"/>
    <p:sldId id="336" r:id="rId9"/>
    <p:sldId id="337" r:id="rId10"/>
    <p:sldId id="322" r:id="rId11"/>
    <p:sldId id="327" r:id="rId12"/>
    <p:sldId id="334" r:id="rId13"/>
    <p:sldId id="335" r:id="rId14"/>
    <p:sldId id="324" r:id="rId15"/>
    <p:sldId id="321" r:id="rId16"/>
    <p:sldId id="323" r:id="rId17"/>
    <p:sldId id="320" r:id="rId18"/>
    <p:sldId id="326" r:id="rId19"/>
    <p:sldId id="328" r:id="rId20"/>
    <p:sldId id="281" r:id="rId21"/>
  </p:sldIdLst>
  <p:sldSz cx="11522075" cy="6483350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1A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8227" autoAdjust="0"/>
  </p:normalViewPr>
  <p:slideViewPr>
    <p:cSldViewPr>
      <p:cViewPr varScale="1">
        <p:scale>
          <a:sx n="109" d="100"/>
          <a:sy n="109" d="100"/>
        </p:scale>
        <p:origin x="-828" y="-84"/>
      </p:cViewPr>
      <p:guideLst>
        <p:guide orient="horz" pos="2042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436601312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1CC4D7BF-3931-4E0E-B8DF-B63F94BF2C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0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5E2C48C3-A964-4938-83CC-7927CBFDE6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8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fld id="{8E2405B3-BEBA-47CA-930B-702E312A5EF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0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3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9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9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5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fld id="{A1133431-4396-4C72-8AED-B8C1169480C8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48C3-A964-4938-83CC-7927CBFDE6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2354A-D544-46FD-915F-5A83891590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2"/>
          <p:cNvGrpSpPr>
            <a:grpSpLocks noChangeAspect="1"/>
          </p:cNvGrpSpPr>
          <p:nvPr userDrawn="1"/>
        </p:nvGrpSpPr>
        <p:grpSpPr bwMode="auto">
          <a:xfrm>
            <a:off x="10606087" y="323851"/>
            <a:ext cx="454025" cy="571500"/>
            <a:chOff x="1519" y="482"/>
            <a:chExt cx="1835" cy="2313"/>
          </a:xfrm>
        </p:grpSpPr>
        <p:sp>
          <p:nvSpPr>
            <p:cNvPr id="9" name="AutoShape 113"/>
            <p:cNvSpPr>
              <a:spLocks noChangeAspect="1" noChangeArrowheads="1" noTextEdit="1"/>
            </p:cNvSpPr>
            <p:nvPr userDrawn="1"/>
          </p:nvSpPr>
          <p:spPr bwMode="auto">
            <a:xfrm>
              <a:off x="1519" y="482"/>
              <a:ext cx="1835" cy="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4"/>
            <p:cNvSpPr>
              <a:spLocks/>
            </p:cNvSpPr>
            <p:nvPr userDrawn="1"/>
          </p:nvSpPr>
          <p:spPr bwMode="auto">
            <a:xfrm>
              <a:off x="1519" y="482"/>
              <a:ext cx="1835" cy="1832"/>
            </a:xfrm>
            <a:custGeom>
              <a:avLst/>
              <a:gdLst>
                <a:gd name="T0" fmla="*/ 1833 w 1835"/>
                <a:gd name="T1" fmla="*/ 963 h 1832"/>
                <a:gd name="T2" fmla="*/ 1815 w 1835"/>
                <a:gd name="T3" fmla="*/ 1101 h 1832"/>
                <a:gd name="T4" fmla="*/ 1778 w 1835"/>
                <a:gd name="T5" fmla="*/ 1232 h 1832"/>
                <a:gd name="T6" fmla="*/ 1724 w 1835"/>
                <a:gd name="T7" fmla="*/ 1354 h 1832"/>
                <a:gd name="T8" fmla="*/ 1652 w 1835"/>
                <a:gd name="T9" fmla="*/ 1466 h 1832"/>
                <a:gd name="T10" fmla="*/ 1566 w 1835"/>
                <a:gd name="T11" fmla="*/ 1564 h 1832"/>
                <a:gd name="T12" fmla="*/ 1466 w 1835"/>
                <a:gd name="T13" fmla="*/ 1651 h 1832"/>
                <a:gd name="T14" fmla="*/ 1354 w 1835"/>
                <a:gd name="T15" fmla="*/ 1721 h 1832"/>
                <a:gd name="T16" fmla="*/ 1232 w 1835"/>
                <a:gd name="T17" fmla="*/ 1778 h 1832"/>
                <a:gd name="T18" fmla="*/ 1103 w 1835"/>
                <a:gd name="T19" fmla="*/ 1815 h 1832"/>
                <a:gd name="T20" fmla="*/ 966 w 1835"/>
                <a:gd name="T21" fmla="*/ 1832 h 1832"/>
                <a:gd name="T22" fmla="*/ 869 w 1835"/>
                <a:gd name="T23" fmla="*/ 1832 h 1832"/>
                <a:gd name="T24" fmla="*/ 734 w 1835"/>
                <a:gd name="T25" fmla="*/ 1815 h 1832"/>
                <a:gd name="T26" fmla="*/ 603 w 1835"/>
                <a:gd name="T27" fmla="*/ 1778 h 1832"/>
                <a:gd name="T28" fmla="*/ 481 w 1835"/>
                <a:gd name="T29" fmla="*/ 1721 h 1832"/>
                <a:gd name="T30" fmla="*/ 369 w 1835"/>
                <a:gd name="T31" fmla="*/ 1651 h 1832"/>
                <a:gd name="T32" fmla="*/ 269 w 1835"/>
                <a:gd name="T33" fmla="*/ 1564 h 1832"/>
                <a:gd name="T34" fmla="*/ 184 w 1835"/>
                <a:gd name="T35" fmla="*/ 1466 h 1832"/>
                <a:gd name="T36" fmla="*/ 111 w 1835"/>
                <a:gd name="T37" fmla="*/ 1354 h 1832"/>
                <a:gd name="T38" fmla="*/ 57 w 1835"/>
                <a:gd name="T39" fmla="*/ 1232 h 1832"/>
                <a:gd name="T40" fmla="*/ 20 w 1835"/>
                <a:gd name="T41" fmla="*/ 1101 h 1832"/>
                <a:gd name="T42" fmla="*/ 2 w 1835"/>
                <a:gd name="T43" fmla="*/ 963 h 1832"/>
                <a:gd name="T44" fmla="*/ 2 w 1835"/>
                <a:gd name="T45" fmla="*/ 869 h 1832"/>
                <a:gd name="T46" fmla="*/ 20 w 1835"/>
                <a:gd name="T47" fmla="*/ 732 h 1832"/>
                <a:gd name="T48" fmla="*/ 57 w 1835"/>
                <a:gd name="T49" fmla="*/ 601 h 1832"/>
                <a:gd name="T50" fmla="*/ 111 w 1835"/>
                <a:gd name="T51" fmla="*/ 481 h 1832"/>
                <a:gd name="T52" fmla="*/ 184 w 1835"/>
                <a:gd name="T53" fmla="*/ 367 h 1832"/>
                <a:gd name="T54" fmla="*/ 269 w 1835"/>
                <a:gd name="T55" fmla="*/ 269 h 1832"/>
                <a:gd name="T56" fmla="*/ 369 w 1835"/>
                <a:gd name="T57" fmla="*/ 181 h 1832"/>
                <a:gd name="T58" fmla="*/ 481 w 1835"/>
                <a:gd name="T59" fmla="*/ 111 h 1832"/>
                <a:gd name="T60" fmla="*/ 603 w 1835"/>
                <a:gd name="T61" fmla="*/ 55 h 1832"/>
                <a:gd name="T62" fmla="*/ 734 w 1835"/>
                <a:gd name="T63" fmla="*/ 17 h 1832"/>
                <a:gd name="T64" fmla="*/ 869 w 1835"/>
                <a:gd name="T65" fmla="*/ 0 h 1832"/>
                <a:gd name="T66" fmla="*/ 966 w 1835"/>
                <a:gd name="T67" fmla="*/ 0 h 1832"/>
                <a:gd name="T68" fmla="*/ 1103 w 1835"/>
                <a:gd name="T69" fmla="*/ 17 h 1832"/>
                <a:gd name="T70" fmla="*/ 1232 w 1835"/>
                <a:gd name="T71" fmla="*/ 55 h 1832"/>
                <a:gd name="T72" fmla="*/ 1354 w 1835"/>
                <a:gd name="T73" fmla="*/ 111 h 1832"/>
                <a:gd name="T74" fmla="*/ 1466 w 1835"/>
                <a:gd name="T75" fmla="*/ 181 h 1832"/>
                <a:gd name="T76" fmla="*/ 1566 w 1835"/>
                <a:gd name="T77" fmla="*/ 269 h 1832"/>
                <a:gd name="T78" fmla="*/ 1652 w 1835"/>
                <a:gd name="T79" fmla="*/ 367 h 1832"/>
                <a:gd name="T80" fmla="*/ 1724 w 1835"/>
                <a:gd name="T81" fmla="*/ 481 h 1832"/>
                <a:gd name="T82" fmla="*/ 1778 w 1835"/>
                <a:gd name="T83" fmla="*/ 601 h 1832"/>
                <a:gd name="T84" fmla="*/ 1815 w 1835"/>
                <a:gd name="T85" fmla="*/ 732 h 1832"/>
                <a:gd name="T86" fmla="*/ 1833 w 1835"/>
                <a:gd name="T87" fmla="*/ 869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5" h="1832">
                  <a:moveTo>
                    <a:pt x="1835" y="917"/>
                  </a:moveTo>
                  <a:lnTo>
                    <a:pt x="1835" y="917"/>
                  </a:lnTo>
                  <a:lnTo>
                    <a:pt x="1833" y="963"/>
                  </a:lnTo>
                  <a:lnTo>
                    <a:pt x="1828" y="1009"/>
                  </a:lnTo>
                  <a:lnTo>
                    <a:pt x="1824" y="1055"/>
                  </a:lnTo>
                  <a:lnTo>
                    <a:pt x="1815" y="1101"/>
                  </a:lnTo>
                  <a:lnTo>
                    <a:pt x="1804" y="1144"/>
                  </a:lnTo>
                  <a:lnTo>
                    <a:pt x="1793" y="1188"/>
                  </a:lnTo>
                  <a:lnTo>
                    <a:pt x="1778" y="1232"/>
                  </a:lnTo>
                  <a:lnTo>
                    <a:pt x="1763" y="1273"/>
                  </a:lnTo>
                  <a:lnTo>
                    <a:pt x="1743" y="1313"/>
                  </a:lnTo>
                  <a:lnTo>
                    <a:pt x="1724" y="1354"/>
                  </a:lnTo>
                  <a:lnTo>
                    <a:pt x="1702" y="1391"/>
                  </a:lnTo>
                  <a:lnTo>
                    <a:pt x="1678" y="1428"/>
                  </a:lnTo>
                  <a:lnTo>
                    <a:pt x="1652" y="1466"/>
                  </a:lnTo>
                  <a:lnTo>
                    <a:pt x="1625" y="1498"/>
                  </a:lnTo>
                  <a:lnTo>
                    <a:pt x="1597" y="1533"/>
                  </a:lnTo>
                  <a:lnTo>
                    <a:pt x="1566" y="1564"/>
                  </a:lnTo>
                  <a:lnTo>
                    <a:pt x="1534" y="1594"/>
                  </a:lnTo>
                  <a:lnTo>
                    <a:pt x="1501" y="1623"/>
                  </a:lnTo>
                  <a:lnTo>
                    <a:pt x="1466" y="1651"/>
                  </a:lnTo>
                  <a:lnTo>
                    <a:pt x="1431" y="1675"/>
                  </a:lnTo>
                  <a:lnTo>
                    <a:pt x="1394" y="1699"/>
                  </a:lnTo>
                  <a:lnTo>
                    <a:pt x="1354" y="1721"/>
                  </a:lnTo>
                  <a:lnTo>
                    <a:pt x="1315" y="1743"/>
                  </a:lnTo>
                  <a:lnTo>
                    <a:pt x="1274" y="1760"/>
                  </a:lnTo>
                  <a:lnTo>
                    <a:pt x="1232" y="1778"/>
                  </a:lnTo>
                  <a:lnTo>
                    <a:pt x="1191" y="1791"/>
                  </a:lnTo>
                  <a:lnTo>
                    <a:pt x="1147" y="1804"/>
                  </a:lnTo>
                  <a:lnTo>
                    <a:pt x="1103" y="1815"/>
                  </a:lnTo>
                  <a:lnTo>
                    <a:pt x="1057" y="1822"/>
                  </a:lnTo>
                  <a:lnTo>
                    <a:pt x="1011" y="1828"/>
                  </a:lnTo>
                  <a:lnTo>
                    <a:pt x="966" y="1832"/>
                  </a:lnTo>
                  <a:lnTo>
                    <a:pt x="918" y="1832"/>
                  </a:lnTo>
                  <a:lnTo>
                    <a:pt x="918" y="1832"/>
                  </a:lnTo>
                  <a:lnTo>
                    <a:pt x="869" y="1832"/>
                  </a:lnTo>
                  <a:lnTo>
                    <a:pt x="824" y="1828"/>
                  </a:lnTo>
                  <a:lnTo>
                    <a:pt x="778" y="1822"/>
                  </a:lnTo>
                  <a:lnTo>
                    <a:pt x="734" y="1815"/>
                  </a:lnTo>
                  <a:lnTo>
                    <a:pt x="688" y="1804"/>
                  </a:lnTo>
                  <a:lnTo>
                    <a:pt x="644" y="1791"/>
                  </a:lnTo>
                  <a:lnTo>
                    <a:pt x="603" y="1778"/>
                  </a:lnTo>
                  <a:lnTo>
                    <a:pt x="561" y="1760"/>
                  </a:lnTo>
                  <a:lnTo>
                    <a:pt x="520" y="1743"/>
                  </a:lnTo>
                  <a:lnTo>
                    <a:pt x="481" y="1721"/>
                  </a:lnTo>
                  <a:lnTo>
                    <a:pt x="443" y="1699"/>
                  </a:lnTo>
                  <a:lnTo>
                    <a:pt x="404" y="1675"/>
                  </a:lnTo>
                  <a:lnTo>
                    <a:pt x="369" y="1651"/>
                  </a:lnTo>
                  <a:lnTo>
                    <a:pt x="334" y="1623"/>
                  </a:lnTo>
                  <a:lnTo>
                    <a:pt x="301" y="1594"/>
                  </a:lnTo>
                  <a:lnTo>
                    <a:pt x="269" y="1564"/>
                  </a:lnTo>
                  <a:lnTo>
                    <a:pt x="238" y="1533"/>
                  </a:lnTo>
                  <a:lnTo>
                    <a:pt x="210" y="1498"/>
                  </a:lnTo>
                  <a:lnTo>
                    <a:pt x="184" y="1466"/>
                  </a:lnTo>
                  <a:lnTo>
                    <a:pt x="157" y="1428"/>
                  </a:lnTo>
                  <a:lnTo>
                    <a:pt x="133" y="1391"/>
                  </a:lnTo>
                  <a:lnTo>
                    <a:pt x="111" y="1354"/>
                  </a:lnTo>
                  <a:lnTo>
                    <a:pt x="92" y="1313"/>
                  </a:lnTo>
                  <a:lnTo>
                    <a:pt x="72" y="1273"/>
                  </a:lnTo>
                  <a:lnTo>
                    <a:pt x="57" y="1232"/>
                  </a:lnTo>
                  <a:lnTo>
                    <a:pt x="42" y="1188"/>
                  </a:lnTo>
                  <a:lnTo>
                    <a:pt x="31" y="1144"/>
                  </a:lnTo>
                  <a:lnTo>
                    <a:pt x="20" y="1101"/>
                  </a:lnTo>
                  <a:lnTo>
                    <a:pt x="11" y="1055"/>
                  </a:lnTo>
                  <a:lnTo>
                    <a:pt x="7" y="1009"/>
                  </a:lnTo>
                  <a:lnTo>
                    <a:pt x="2" y="963"/>
                  </a:lnTo>
                  <a:lnTo>
                    <a:pt x="0" y="917"/>
                  </a:lnTo>
                  <a:lnTo>
                    <a:pt x="0" y="917"/>
                  </a:lnTo>
                  <a:lnTo>
                    <a:pt x="2" y="869"/>
                  </a:lnTo>
                  <a:lnTo>
                    <a:pt x="7" y="823"/>
                  </a:lnTo>
                  <a:lnTo>
                    <a:pt x="11" y="778"/>
                  </a:lnTo>
                  <a:lnTo>
                    <a:pt x="20" y="732"/>
                  </a:lnTo>
                  <a:lnTo>
                    <a:pt x="31" y="688"/>
                  </a:lnTo>
                  <a:lnTo>
                    <a:pt x="42" y="644"/>
                  </a:lnTo>
                  <a:lnTo>
                    <a:pt x="57" y="601"/>
                  </a:lnTo>
                  <a:lnTo>
                    <a:pt x="72" y="559"/>
                  </a:lnTo>
                  <a:lnTo>
                    <a:pt x="92" y="520"/>
                  </a:lnTo>
                  <a:lnTo>
                    <a:pt x="111" y="481"/>
                  </a:lnTo>
                  <a:lnTo>
                    <a:pt x="133" y="441"/>
                  </a:lnTo>
                  <a:lnTo>
                    <a:pt x="157" y="404"/>
                  </a:lnTo>
                  <a:lnTo>
                    <a:pt x="184" y="367"/>
                  </a:lnTo>
                  <a:lnTo>
                    <a:pt x="210" y="334"/>
                  </a:lnTo>
                  <a:lnTo>
                    <a:pt x="238" y="299"/>
                  </a:lnTo>
                  <a:lnTo>
                    <a:pt x="269" y="269"/>
                  </a:lnTo>
                  <a:lnTo>
                    <a:pt x="301" y="238"/>
                  </a:lnTo>
                  <a:lnTo>
                    <a:pt x="334" y="210"/>
                  </a:lnTo>
                  <a:lnTo>
                    <a:pt x="369" y="181"/>
                  </a:lnTo>
                  <a:lnTo>
                    <a:pt x="404" y="157"/>
                  </a:lnTo>
                  <a:lnTo>
                    <a:pt x="443" y="133"/>
                  </a:lnTo>
                  <a:lnTo>
                    <a:pt x="481" y="111"/>
                  </a:lnTo>
                  <a:lnTo>
                    <a:pt x="520" y="90"/>
                  </a:lnTo>
                  <a:lnTo>
                    <a:pt x="561" y="72"/>
                  </a:lnTo>
                  <a:lnTo>
                    <a:pt x="603" y="55"/>
                  </a:lnTo>
                  <a:lnTo>
                    <a:pt x="644" y="41"/>
                  </a:lnTo>
                  <a:lnTo>
                    <a:pt x="688" y="28"/>
                  </a:lnTo>
                  <a:lnTo>
                    <a:pt x="734" y="17"/>
                  </a:lnTo>
                  <a:lnTo>
                    <a:pt x="778" y="11"/>
                  </a:lnTo>
                  <a:lnTo>
                    <a:pt x="824" y="4"/>
                  </a:lnTo>
                  <a:lnTo>
                    <a:pt x="869" y="0"/>
                  </a:lnTo>
                  <a:lnTo>
                    <a:pt x="918" y="0"/>
                  </a:lnTo>
                  <a:lnTo>
                    <a:pt x="918" y="0"/>
                  </a:lnTo>
                  <a:lnTo>
                    <a:pt x="966" y="0"/>
                  </a:lnTo>
                  <a:lnTo>
                    <a:pt x="1011" y="4"/>
                  </a:lnTo>
                  <a:lnTo>
                    <a:pt x="1057" y="11"/>
                  </a:lnTo>
                  <a:lnTo>
                    <a:pt x="1103" y="17"/>
                  </a:lnTo>
                  <a:lnTo>
                    <a:pt x="1147" y="28"/>
                  </a:lnTo>
                  <a:lnTo>
                    <a:pt x="1191" y="41"/>
                  </a:lnTo>
                  <a:lnTo>
                    <a:pt x="1232" y="55"/>
                  </a:lnTo>
                  <a:lnTo>
                    <a:pt x="1274" y="72"/>
                  </a:lnTo>
                  <a:lnTo>
                    <a:pt x="1315" y="90"/>
                  </a:lnTo>
                  <a:lnTo>
                    <a:pt x="1354" y="111"/>
                  </a:lnTo>
                  <a:lnTo>
                    <a:pt x="1394" y="133"/>
                  </a:lnTo>
                  <a:lnTo>
                    <a:pt x="1431" y="157"/>
                  </a:lnTo>
                  <a:lnTo>
                    <a:pt x="1466" y="181"/>
                  </a:lnTo>
                  <a:lnTo>
                    <a:pt x="1501" y="210"/>
                  </a:lnTo>
                  <a:lnTo>
                    <a:pt x="1534" y="238"/>
                  </a:lnTo>
                  <a:lnTo>
                    <a:pt x="1566" y="269"/>
                  </a:lnTo>
                  <a:lnTo>
                    <a:pt x="1597" y="299"/>
                  </a:lnTo>
                  <a:lnTo>
                    <a:pt x="1625" y="334"/>
                  </a:lnTo>
                  <a:lnTo>
                    <a:pt x="1652" y="367"/>
                  </a:lnTo>
                  <a:lnTo>
                    <a:pt x="1678" y="404"/>
                  </a:lnTo>
                  <a:lnTo>
                    <a:pt x="1702" y="441"/>
                  </a:lnTo>
                  <a:lnTo>
                    <a:pt x="1724" y="481"/>
                  </a:lnTo>
                  <a:lnTo>
                    <a:pt x="1743" y="520"/>
                  </a:lnTo>
                  <a:lnTo>
                    <a:pt x="1763" y="559"/>
                  </a:lnTo>
                  <a:lnTo>
                    <a:pt x="1778" y="601"/>
                  </a:lnTo>
                  <a:lnTo>
                    <a:pt x="1793" y="644"/>
                  </a:lnTo>
                  <a:lnTo>
                    <a:pt x="1804" y="688"/>
                  </a:lnTo>
                  <a:lnTo>
                    <a:pt x="1815" y="732"/>
                  </a:lnTo>
                  <a:lnTo>
                    <a:pt x="1824" y="778"/>
                  </a:lnTo>
                  <a:lnTo>
                    <a:pt x="1828" y="823"/>
                  </a:lnTo>
                  <a:lnTo>
                    <a:pt x="1833" y="869"/>
                  </a:lnTo>
                  <a:lnTo>
                    <a:pt x="1835" y="917"/>
                  </a:lnTo>
                  <a:lnTo>
                    <a:pt x="1835" y="917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5"/>
            <p:cNvSpPr>
              <a:spLocks/>
            </p:cNvSpPr>
            <p:nvPr userDrawn="1"/>
          </p:nvSpPr>
          <p:spPr bwMode="auto">
            <a:xfrm>
              <a:off x="1628" y="958"/>
              <a:ext cx="1619" cy="893"/>
            </a:xfrm>
            <a:custGeom>
              <a:avLst/>
              <a:gdLst>
                <a:gd name="T0" fmla="*/ 1619 w 1619"/>
                <a:gd name="T1" fmla="*/ 448 h 893"/>
                <a:gd name="T2" fmla="*/ 1580 w 1619"/>
                <a:gd name="T3" fmla="*/ 509 h 893"/>
                <a:gd name="T4" fmla="*/ 1538 w 1619"/>
                <a:gd name="T5" fmla="*/ 568 h 893"/>
                <a:gd name="T6" fmla="*/ 1492 w 1619"/>
                <a:gd name="T7" fmla="*/ 623 h 893"/>
                <a:gd name="T8" fmla="*/ 1440 w 1619"/>
                <a:gd name="T9" fmla="*/ 671 h 893"/>
                <a:gd name="T10" fmla="*/ 1409 w 1619"/>
                <a:gd name="T11" fmla="*/ 697 h 893"/>
                <a:gd name="T12" fmla="*/ 1342 w 1619"/>
                <a:gd name="T13" fmla="*/ 747 h 893"/>
                <a:gd name="T14" fmla="*/ 1269 w 1619"/>
                <a:gd name="T15" fmla="*/ 789 h 893"/>
                <a:gd name="T16" fmla="*/ 1195 w 1619"/>
                <a:gd name="T17" fmla="*/ 824 h 893"/>
                <a:gd name="T18" fmla="*/ 1117 w 1619"/>
                <a:gd name="T19" fmla="*/ 852 h 893"/>
                <a:gd name="T20" fmla="*/ 1034 w 1619"/>
                <a:gd name="T21" fmla="*/ 872 h 893"/>
                <a:gd name="T22" fmla="*/ 948 w 1619"/>
                <a:gd name="T23" fmla="*/ 887 h 893"/>
                <a:gd name="T24" fmla="*/ 857 w 1619"/>
                <a:gd name="T25" fmla="*/ 893 h 893"/>
                <a:gd name="T26" fmla="*/ 811 w 1619"/>
                <a:gd name="T27" fmla="*/ 893 h 893"/>
                <a:gd name="T28" fmla="*/ 719 w 1619"/>
                <a:gd name="T29" fmla="*/ 891 h 893"/>
                <a:gd name="T30" fmla="*/ 629 w 1619"/>
                <a:gd name="T31" fmla="*/ 880 h 893"/>
                <a:gd name="T32" fmla="*/ 546 w 1619"/>
                <a:gd name="T33" fmla="*/ 863 h 893"/>
                <a:gd name="T34" fmla="*/ 466 w 1619"/>
                <a:gd name="T35" fmla="*/ 839 h 893"/>
                <a:gd name="T36" fmla="*/ 387 w 1619"/>
                <a:gd name="T37" fmla="*/ 806 h 893"/>
                <a:gd name="T38" fmla="*/ 315 w 1619"/>
                <a:gd name="T39" fmla="*/ 769 h 893"/>
                <a:gd name="T40" fmla="*/ 245 w 1619"/>
                <a:gd name="T41" fmla="*/ 723 h 893"/>
                <a:gd name="T42" fmla="*/ 179 w 1619"/>
                <a:gd name="T43" fmla="*/ 671 h 893"/>
                <a:gd name="T44" fmla="*/ 153 w 1619"/>
                <a:gd name="T45" fmla="*/ 647 h 893"/>
                <a:gd name="T46" fmla="*/ 105 w 1619"/>
                <a:gd name="T47" fmla="*/ 596 h 893"/>
                <a:gd name="T48" fmla="*/ 59 w 1619"/>
                <a:gd name="T49" fmla="*/ 540 h 893"/>
                <a:gd name="T50" fmla="*/ 20 w 1619"/>
                <a:gd name="T51" fmla="*/ 478 h 893"/>
                <a:gd name="T52" fmla="*/ 0 w 1619"/>
                <a:gd name="T53" fmla="*/ 448 h 893"/>
                <a:gd name="T54" fmla="*/ 40 w 1619"/>
                <a:gd name="T55" fmla="*/ 385 h 893"/>
                <a:gd name="T56" fmla="*/ 81 w 1619"/>
                <a:gd name="T57" fmla="*/ 326 h 893"/>
                <a:gd name="T58" fmla="*/ 129 w 1619"/>
                <a:gd name="T59" fmla="*/ 271 h 893"/>
                <a:gd name="T60" fmla="*/ 179 w 1619"/>
                <a:gd name="T61" fmla="*/ 223 h 893"/>
                <a:gd name="T62" fmla="*/ 212 w 1619"/>
                <a:gd name="T63" fmla="*/ 197 h 893"/>
                <a:gd name="T64" fmla="*/ 280 w 1619"/>
                <a:gd name="T65" fmla="*/ 146 h 893"/>
                <a:gd name="T66" fmla="*/ 350 w 1619"/>
                <a:gd name="T67" fmla="*/ 105 h 893"/>
                <a:gd name="T68" fmla="*/ 426 w 1619"/>
                <a:gd name="T69" fmla="*/ 70 h 893"/>
                <a:gd name="T70" fmla="*/ 505 w 1619"/>
                <a:gd name="T71" fmla="*/ 42 h 893"/>
                <a:gd name="T72" fmla="*/ 588 w 1619"/>
                <a:gd name="T73" fmla="*/ 22 h 893"/>
                <a:gd name="T74" fmla="*/ 673 w 1619"/>
                <a:gd name="T75" fmla="*/ 7 h 893"/>
                <a:gd name="T76" fmla="*/ 765 w 1619"/>
                <a:gd name="T77" fmla="*/ 0 h 893"/>
                <a:gd name="T78" fmla="*/ 811 w 1619"/>
                <a:gd name="T79" fmla="*/ 0 h 893"/>
                <a:gd name="T80" fmla="*/ 902 w 1619"/>
                <a:gd name="T81" fmla="*/ 2 h 893"/>
                <a:gd name="T82" fmla="*/ 992 w 1619"/>
                <a:gd name="T83" fmla="*/ 13 h 893"/>
                <a:gd name="T84" fmla="*/ 1075 w 1619"/>
                <a:gd name="T85" fmla="*/ 31 h 893"/>
                <a:gd name="T86" fmla="*/ 1156 w 1619"/>
                <a:gd name="T87" fmla="*/ 55 h 893"/>
                <a:gd name="T88" fmla="*/ 1232 w 1619"/>
                <a:gd name="T89" fmla="*/ 88 h 893"/>
                <a:gd name="T90" fmla="*/ 1307 w 1619"/>
                <a:gd name="T91" fmla="*/ 125 h 893"/>
                <a:gd name="T92" fmla="*/ 1374 w 1619"/>
                <a:gd name="T93" fmla="*/ 171 h 893"/>
                <a:gd name="T94" fmla="*/ 1440 w 1619"/>
                <a:gd name="T95" fmla="*/ 223 h 893"/>
                <a:gd name="T96" fmla="*/ 1466 w 1619"/>
                <a:gd name="T97" fmla="*/ 247 h 893"/>
                <a:gd name="T98" fmla="*/ 1514 w 1619"/>
                <a:gd name="T99" fmla="*/ 297 h 893"/>
                <a:gd name="T100" fmla="*/ 1560 w 1619"/>
                <a:gd name="T101" fmla="*/ 354 h 893"/>
                <a:gd name="T102" fmla="*/ 1599 w 1619"/>
                <a:gd name="T103" fmla="*/ 415 h 893"/>
                <a:gd name="T104" fmla="*/ 1619 w 1619"/>
                <a:gd name="T105" fmla="*/ 44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19" h="893">
                  <a:moveTo>
                    <a:pt x="1619" y="448"/>
                  </a:moveTo>
                  <a:lnTo>
                    <a:pt x="1619" y="448"/>
                  </a:lnTo>
                  <a:lnTo>
                    <a:pt x="1599" y="478"/>
                  </a:lnTo>
                  <a:lnTo>
                    <a:pt x="1580" y="509"/>
                  </a:lnTo>
                  <a:lnTo>
                    <a:pt x="1560" y="540"/>
                  </a:lnTo>
                  <a:lnTo>
                    <a:pt x="1538" y="568"/>
                  </a:lnTo>
                  <a:lnTo>
                    <a:pt x="1514" y="596"/>
                  </a:lnTo>
                  <a:lnTo>
                    <a:pt x="1492" y="623"/>
                  </a:lnTo>
                  <a:lnTo>
                    <a:pt x="1466" y="647"/>
                  </a:lnTo>
                  <a:lnTo>
                    <a:pt x="1440" y="671"/>
                  </a:lnTo>
                  <a:lnTo>
                    <a:pt x="1440" y="671"/>
                  </a:lnTo>
                  <a:lnTo>
                    <a:pt x="1409" y="697"/>
                  </a:lnTo>
                  <a:lnTo>
                    <a:pt x="1374" y="723"/>
                  </a:lnTo>
                  <a:lnTo>
                    <a:pt x="1342" y="747"/>
                  </a:lnTo>
                  <a:lnTo>
                    <a:pt x="1307" y="769"/>
                  </a:lnTo>
                  <a:lnTo>
                    <a:pt x="1269" y="789"/>
                  </a:lnTo>
                  <a:lnTo>
                    <a:pt x="1232" y="806"/>
                  </a:lnTo>
                  <a:lnTo>
                    <a:pt x="1195" y="824"/>
                  </a:lnTo>
                  <a:lnTo>
                    <a:pt x="1156" y="839"/>
                  </a:lnTo>
                  <a:lnTo>
                    <a:pt x="1117" y="852"/>
                  </a:lnTo>
                  <a:lnTo>
                    <a:pt x="1075" y="863"/>
                  </a:lnTo>
                  <a:lnTo>
                    <a:pt x="1034" y="872"/>
                  </a:lnTo>
                  <a:lnTo>
                    <a:pt x="992" y="880"/>
                  </a:lnTo>
                  <a:lnTo>
                    <a:pt x="948" y="887"/>
                  </a:lnTo>
                  <a:lnTo>
                    <a:pt x="902" y="891"/>
                  </a:lnTo>
                  <a:lnTo>
                    <a:pt x="857" y="893"/>
                  </a:lnTo>
                  <a:lnTo>
                    <a:pt x="811" y="893"/>
                  </a:lnTo>
                  <a:lnTo>
                    <a:pt x="811" y="893"/>
                  </a:lnTo>
                  <a:lnTo>
                    <a:pt x="765" y="893"/>
                  </a:lnTo>
                  <a:lnTo>
                    <a:pt x="719" y="891"/>
                  </a:lnTo>
                  <a:lnTo>
                    <a:pt x="673" y="887"/>
                  </a:lnTo>
                  <a:lnTo>
                    <a:pt x="629" y="880"/>
                  </a:lnTo>
                  <a:lnTo>
                    <a:pt x="588" y="872"/>
                  </a:lnTo>
                  <a:lnTo>
                    <a:pt x="546" y="863"/>
                  </a:lnTo>
                  <a:lnTo>
                    <a:pt x="505" y="852"/>
                  </a:lnTo>
                  <a:lnTo>
                    <a:pt x="466" y="839"/>
                  </a:lnTo>
                  <a:lnTo>
                    <a:pt x="426" y="824"/>
                  </a:lnTo>
                  <a:lnTo>
                    <a:pt x="387" y="806"/>
                  </a:lnTo>
                  <a:lnTo>
                    <a:pt x="350" y="789"/>
                  </a:lnTo>
                  <a:lnTo>
                    <a:pt x="315" y="769"/>
                  </a:lnTo>
                  <a:lnTo>
                    <a:pt x="280" y="747"/>
                  </a:lnTo>
                  <a:lnTo>
                    <a:pt x="245" y="723"/>
                  </a:lnTo>
                  <a:lnTo>
                    <a:pt x="212" y="697"/>
                  </a:lnTo>
                  <a:lnTo>
                    <a:pt x="179" y="671"/>
                  </a:lnTo>
                  <a:lnTo>
                    <a:pt x="179" y="671"/>
                  </a:lnTo>
                  <a:lnTo>
                    <a:pt x="153" y="647"/>
                  </a:lnTo>
                  <a:lnTo>
                    <a:pt x="129" y="623"/>
                  </a:lnTo>
                  <a:lnTo>
                    <a:pt x="105" y="596"/>
                  </a:lnTo>
                  <a:lnTo>
                    <a:pt x="81" y="568"/>
                  </a:lnTo>
                  <a:lnTo>
                    <a:pt x="59" y="540"/>
                  </a:lnTo>
                  <a:lnTo>
                    <a:pt x="40" y="509"/>
                  </a:lnTo>
                  <a:lnTo>
                    <a:pt x="20" y="478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0" y="415"/>
                  </a:lnTo>
                  <a:lnTo>
                    <a:pt x="40" y="385"/>
                  </a:lnTo>
                  <a:lnTo>
                    <a:pt x="59" y="354"/>
                  </a:lnTo>
                  <a:lnTo>
                    <a:pt x="81" y="326"/>
                  </a:lnTo>
                  <a:lnTo>
                    <a:pt x="105" y="297"/>
                  </a:lnTo>
                  <a:lnTo>
                    <a:pt x="129" y="271"/>
                  </a:lnTo>
                  <a:lnTo>
                    <a:pt x="153" y="247"/>
                  </a:lnTo>
                  <a:lnTo>
                    <a:pt x="179" y="223"/>
                  </a:lnTo>
                  <a:lnTo>
                    <a:pt x="179" y="223"/>
                  </a:lnTo>
                  <a:lnTo>
                    <a:pt x="212" y="197"/>
                  </a:lnTo>
                  <a:lnTo>
                    <a:pt x="245" y="171"/>
                  </a:lnTo>
                  <a:lnTo>
                    <a:pt x="280" y="146"/>
                  </a:lnTo>
                  <a:lnTo>
                    <a:pt x="315" y="125"/>
                  </a:lnTo>
                  <a:lnTo>
                    <a:pt x="350" y="105"/>
                  </a:lnTo>
                  <a:lnTo>
                    <a:pt x="387" y="88"/>
                  </a:lnTo>
                  <a:lnTo>
                    <a:pt x="426" y="70"/>
                  </a:lnTo>
                  <a:lnTo>
                    <a:pt x="466" y="55"/>
                  </a:lnTo>
                  <a:lnTo>
                    <a:pt x="505" y="42"/>
                  </a:lnTo>
                  <a:lnTo>
                    <a:pt x="546" y="31"/>
                  </a:lnTo>
                  <a:lnTo>
                    <a:pt x="588" y="22"/>
                  </a:lnTo>
                  <a:lnTo>
                    <a:pt x="629" y="13"/>
                  </a:lnTo>
                  <a:lnTo>
                    <a:pt x="673" y="7"/>
                  </a:lnTo>
                  <a:lnTo>
                    <a:pt x="719" y="2"/>
                  </a:lnTo>
                  <a:lnTo>
                    <a:pt x="765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57" y="0"/>
                  </a:lnTo>
                  <a:lnTo>
                    <a:pt x="902" y="2"/>
                  </a:lnTo>
                  <a:lnTo>
                    <a:pt x="948" y="7"/>
                  </a:lnTo>
                  <a:lnTo>
                    <a:pt x="992" y="13"/>
                  </a:lnTo>
                  <a:lnTo>
                    <a:pt x="1034" y="22"/>
                  </a:lnTo>
                  <a:lnTo>
                    <a:pt x="1075" y="31"/>
                  </a:lnTo>
                  <a:lnTo>
                    <a:pt x="1117" y="42"/>
                  </a:lnTo>
                  <a:lnTo>
                    <a:pt x="1156" y="55"/>
                  </a:lnTo>
                  <a:lnTo>
                    <a:pt x="1195" y="70"/>
                  </a:lnTo>
                  <a:lnTo>
                    <a:pt x="1232" y="88"/>
                  </a:lnTo>
                  <a:lnTo>
                    <a:pt x="1269" y="105"/>
                  </a:lnTo>
                  <a:lnTo>
                    <a:pt x="1307" y="125"/>
                  </a:lnTo>
                  <a:lnTo>
                    <a:pt x="1342" y="146"/>
                  </a:lnTo>
                  <a:lnTo>
                    <a:pt x="1374" y="171"/>
                  </a:lnTo>
                  <a:lnTo>
                    <a:pt x="1409" y="197"/>
                  </a:lnTo>
                  <a:lnTo>
                    <a:pt x="1440" y="223"/>
                  </a:lnTo>
                  <a:lnTo>
                    <a:pt x="1440" y="223"/>
                  </a:lnTo>
                  <a:lnTo>
                    <a:pt x="1466" y="247"/>
                  </a:lnTo>
                  <a:lnTo>
                    <a:pt x="1492" y="271"/>
                  </a:lnTo>
                  <a:lnTo>
                    <a:pt x="1514" y="297"/>
                  </a:lnTo>
                  <a:lnTo>
                    <a:pt x="1538" y="326"/>
                  </a:lnTo>
                  <a:lnTo>
                    <a:pt x="1560" y="354"/>
                  </a:lnTo>
                  <a:lnTo>
                    <a:pt x="1580" y="385"/>
                  </a:lnTo>
                  <a:lnTo>
                    <a:pt x="1599" y="415"/>
                  </a:lnTo>
                  <a:lnTo>
                    <a:pt x="1619" y="448"/>
                  </a:lnTo>
                  <a:lnTo>
                    <a:pt x="1619" y="4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6"/>
            <p:cNvSpPr>
              <a:spLocks/>
            </p:cNvSpPr>
            <p:nvPr userDrawn="1"/>
          </p:nvSpPr>
          <p:spPr bwMode="auto">
            <a:xfrm>
              <a:off x="1746" y="1056"/>
              <a:ext cx="1383" cy="697"/>
            </a:xfrm>
            <a:custGeom>
              <a:avLst/>
              <a:gdLst>
                <a:gd name="T0" fmla="*/ 127 w 1383"/>
                <a:gd name="T1" fmla="*/ 199 h 697"/>
                <a:gd name="T2" fmla="*/ 59 w 1383"/>
                <a:gd name="T3" fmla="*/ 269 h 697"/>
                <a:gd name="T4" fmla="*/ 0 w 1383"/>
                <a:gd name="T5" fmla="*/ 350 h 697"/>
                <a:gd name="T6" fmla="*/ 29 w 1383"/>
                <a:gd name="T7" fmla="*/ 389 h 697"/>
                <a:gd name="T8" fmla="*/ 92 w 1383"/>
                <a:gd name="T9" fmla="*/ 463 h 697"/>
                <a:gd name="T10" fmla="*/ 127 w 1383"/>
                <a:gd name="T11" fmla="*/ 496 h 697"/>
                <a:gd name="T12" fmla="*/ 186 w 1383"/>
                <a:gd name="T13" fmla="*/ 544 h 697"/>
                <a:gd name="T14" fmla="*/ 247 w 1383"/>
                <a:gd name="T15" fmla="*/ 586 h 697"/>
                <a:gd name="T16" fmla="*/ 313 w 1383"/>
                <a:gd name="T17" fmla="*/ 619 h 697"/>
                <a:gd name="T18" fmla="*/ 382 w 1383"/>
                <a:gd name="T19" fmla="*/ 647 h 697"/>
                <a:gd name="T20" fmla="*/ 455 w 1383"/>
                <a:gd name="T21" fmla="*/ 669 h 697"/>
                <a:gd name="T22" fmla="*/ 529 w 1383"/>
                <a:gd name="T23" fmla="*/ 684 h 697"/>
                <a:gd name="T24" fmla="*/ 610 w 1383"/>
                <a:gd name="T25" fmla="*/ 693 h 697"/>
                <a:gd name="T26" fmla="*/ 693 w 1383"/>
                <a:gd name="T27" fmla="*/ 697 h 697"/>
                <a:gd name="T28" fmla="*/ 734 w 1383"/>
                <a:gd name="T29" fmla="*/ 695 h 697"/>
                <a:gd name="T30" fmla="*/ 815 w 1383"/>
                <a:gd name="T31" fmla="*/ 691 h 697"/>
                <a:gd name="T32" fmla="*/ 894 w 1383"/>
                <a:gd name="T33" fmla="*/ 678 h 697"/>
                <a:gd name="T34" fmla="*/ 968 w 1383"/>
                <a:gd name="T35" fmla="*/ 658 h 697"/>
                <a:gd name="T36" fmla="*/ 1038 w 1383"/>
                <a:gd name="T37" fmla="*/ 634 h 697"/>
                <a:gd name="T38" fmla="*/ 1103 w 1383"/>
                <a:gd name="T39" fmla="*/ 603 h 697"/>
                <a:gd name="T40" fmla="*/ 1167 w 1383"/>
                <a:gd name="T41" fmla="*/ 566 h 697"/>
                <a:gd name="T42" fmla="*/ 1228 w 1383"/>
                <a:gd name="T43" fmla="*/ 522 h 697"/>
                <a:gd name="T44" fmla="*/ 1256 w 1383"/>
                <a:gd name="T45" fmla="*/ 498 h 697"/>
                <a:gd name="T46" fmla="*/ 1324 w 1383"/>
                <a:gd name="T47" fmla="*/ 429 h 697"/>
                <a:gd name="T48" fmla="*/ 1383 w 1383"/>
                <a:gd name="T49" fmla="*/ 350 h 697"/>
                <a:gd name="T50" fmla="*/ 1355 w 1383"/>
                <a:gd name="T51" fmla="*/ 308 h 697"/>
                <a:gd name="T52" fmla="*/ 1291 w 1383"/>
                <a:gd name="T53" fmla="*/ 234 h 697"/>
                <a:gd name="T54" fmla="*/ 1256 w 1383"/>
                <a:gd name="T55" fmla="*/ 199 h 697"/>
                <a:gd name="T56" fmla="*/ 1197 w 1383"/>
                <a:gd name="T57" fmla="*/ 153 h 697"/>
                <a:gd name="T58" fmla="*/ 1136 w 1383"/>
                <a:gd name="T59" fmla="*/ 112 h 697"/>
                <a:gd name="T60" fmla="*/ 1071 w 1383"/>
                <a:gd name="T61" fmla="*/ 79 h 697"/>
                <a:gd name="T62" fmla="*/ 1003 w 1383"/>
                <a:gd name="T63" fmla="*/ 51 h 697"/>
                <a:gd name="T64" fmla="*/ 931 w 1383"/>
                <a:gd name="T65" fmla="*/ 29 h 697"/>
                <a:gd name="T66" fmla="*/ 854 w 1383"/>
                <a:gd name="T67" fmla="*/ 14 h 697"/>
                <a:gd name="T68" fmla="*/ 776 w 1383"/>
                <a:gd name="T69" fmla="*/ 5 h 697"/>
                <a:gd name="T70" fmla="*/ 693 w 1383"/>
                <a:gd name="T71" fmla="*/ 0 h 697"/>
                <a:gd name="T72" fmla="*/ 651 w 1383"/>
                <a:gd name="T73" fmla="*/ 3 h 697"/>
                <a:gd name="T74" fmla="*/ 568 w 1383"/>
                <a:gd name="T75" fmla="*/ 9 h 697"/>
                <a:gd name="T76" fmla="*/ 492 w 1383"/>
                <a:gd name="T77" fmla="*/ 20 h 697"/>
                <a:gd name="T78" fmla="*/ 417 w 1383"/>
                <a:gd name="T79" fmla="*/ 40 h 697"/>
                <a:gd name="T80" fmla="*/ 348 w 1383"/>
                <a:gd name="T81" fmla="*/ 64 h 697"/>
                <a:gd name="T82" fmla="*/ 280 w 1383"/>
                <a:gd name="T83" fmla="*/ 94 h 697"/>
                <a:gd name="T84" fmla="*/ 216 w 1383"/>
                <a:gd name="T85" fmla="*/ 131 h 697"/>
                <a:gd name="T86" fmla="*/ 157 w 1383"/>
                <a:gd name="T87" fmla="*/ 175 h 697"/>
                <a:gd name="T88" fmla="*/ 127 w 1383"/>
                <a:gd name="T89" fmla="*/ 19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3" h="697">
                  <a:moveTo>
                    <a:pt x="127" y="199"/>
                  </a:moveTo>
                  <a:lnTo>
                    <a:pt x="127" y="199"/>
                  </a:lnTo>
                  <a:lnTo>
                    <a:pt x="92" y="234"/>
                  </a:lnTo>
                  <a:lnTo>
                    <a:pt x="59" y="269"/>
                  </a:lnTo>
                  <a:lnTo>
                    <a:pt x="29" y="308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29" y="389"/>
                  </a:lnTo>
                  <a:lnTo>
                    <a:pt x="59" y="429"/>
                  </a:lnTo>
                  <a:lnTo>
                    <a:pt x="92" y="463"/>
                  </a:lnTo>
                  <a:lnTo>
                    <a:pt x="127" y="496"/>
                  </a:lnTo>
                  <a:lnTo>
                    <a:pt x="127" y="496"/>
                  </a:lnTo>
                  <a:lnTo>
                    <a:pt x="155" y="520"/>
                  </a:lnTo>
                  <a:lnTo>
                    <a:pt x="186" y="544"/>
                  </a:lnTo>
                  <a:lnTo>
                    <a:pt x="216" y="566"/>
                  </a:lnTo>
                  <a:lnTo>
                    <a:pt x="247" y="586"/>
                  </a:lnTo>
                  <a:lnTo>
                    <a:pt x="280" y="603"/>
                  </a:lnTo>
                  <a:lnTo>
                    <a:pt x="313" y="619"/>
                  </a:lnTo>
                  <a:lnTo>
                    <a:pt x="348" y="634"/>
                  </a:lnTo>
                  <a:lnTo>
                    <a:pt x="382" y="647"/>
                  </a:lnTo>
                  <a:lnTo>
                    <a:pt x="417" y="658"/>
                  </a:lnTo>
                  <a:lnTo>
                    <a:pt x="455" y="669"/>
                  </a:lnTo>
                  <a:lnTo>
                    <a:pt x="492" y="678"/>
                  </a:lnTo>
                  <a:lnTo>
                    <a:pt x="529" y="684"/>
                  </a:lnTo>
                  <a:lnTo>
                    <a:pt x="568" y="691"/>
                  </a:lnTo>
                  <a:lnTo>
                    <a:pt x="610" y="693"/>
                  </a:lnTo>
                  <a:lnTo>
                    <a:pt x="651" y="695"/>
                  </a:lnTo>
                  <a:lnTo>
                    <a:pt x="693" y="697"/>
                  </a:lnTo>
                  <a:lnTo>
                    <a:pt x="693" y="697"/>
                  </a:lnTo>
                  <a:lnTo>
                    <a:pt x="734" y="695"/>
                  </a:lnTo>
                  <a:lnTo>
                    <a:pt x="776" y="693"/>
                  </a:lnTo>
                  <a:lnTo>
                    <a:pt x="815" y="691"/>
                  </a:lnTo>
                  <a:lnTo>
                    <a:pt x="854" y="684"/>
                  </a:lnTo>
                  <a:lnTo>
                    <a:pt x="894" y="678"/>
                  </a:lnTo>
                  <a:lnTo>
                    <a:pt x="931" y="669"/>
                  </a:lnTo>
                  <a:lnTo>
                    <a:pt x="968" y="658"/>
                  </a:lnTo>
                  <a:lnTo>
                    <a:pt x="1003" y="647"/>
                  </a:lnTo>
                  <a:lnTo>
                    <a:pt x="1038" y="634"/>
                  </a:lnTo>
                  <a:lnTo>
                    <a:pt x="1071" y="619"/>
                  </a:lnTo>
                  <a:lnTo>
                    <a:pt x="1103" y="603"/>
                  </a:lnTo>
                  <a:lnTo>
                    <a:pt x="1136" y="586"/>
                  </a:lnTo>
                  <a:lnTo>
                    <a:pt x="1167" y="566"/>
                  </a:lnTo>
                  <a:lnTo>
                    <a:pt x="1197" y="544"/>
                  </a:lnTo>
                  <a:lnTo>
                    <a:pt x="1228" y="522"/>
                  </a:lnTo>
                  <a:lnTo>
                    <a:pt x="1256" y="498"/>
                  </a:lnTo>
                  <a:lnTo>
                    <a:pt x="1256" y="498"/>
                  </a:lnTo>
                  <a:lnTo>
                    <a:pt x="1291" y="463"/>
                  </a:lnTo>
                  <a:lnTo>
                    <a:pt x="1324" y="429"/>
                  </a:lnTo>
                  <a:lnTo>
                    <a:pt x="1355" y="389"/>
                  </a:lnTo>
                  <a:lnTo>
                    <a:pt x="1383" y="350"/>
                  </a:lnTo>
                  <a:lnTo>
                    <a:pt x="1383" y="350"/>
                  </a:lnTo>
                  <a:lnTo>
                    <a:pt x="1355" y="308"/>
                  </a:lnTo>
                  <a:lnTo>
                    <a:pt x="1324" y="269"/>
                  </a:lnTo>
                  <a:lnTo>
                    <a:pt x="1291" y="234"/>
                  </a:lnTo>
                  <a:lnTo>
                    <a:pt x="1256" y="199"/>
                  </a:lnTo>
                  <a:lnTo>
                    <a:pt x="1256" y="199"/>
                  </a:lnTo>
                  <a:lnTo>
                    <a:pt x="1228" y="175"/>
                  </a:lnTo>
                  <a:lnTo>
                    <a:pt x="1197" y="153"/>
                  </a:lnTo>
                  <a:lnTo>
                    <a:pt x="1167" y="131"/>
                  </a:lnTo>
                  <a:lnTo>
                    <a:pt x="1136" y="112"/>
                  </a:lnTo>
                  <a:lnTo>
                    <a:pt x="1103" y="94"/>
                  </a:lnTo>
                  <a:lnTo>
                    <a:pt x="1071" y="79"/>
                  </a:lnTo>
                  <a:lnTo>
                    <a:pt x="1038" y="64"/>
                  </a:lnTo>
                  <a:lnTo>
                    <a:pt x="1003" y="51"/>
                  </a:lnTo>
                  <a:lnTo>
                    <a:pt x="968" y="40"/>
                  </a:lnTo>
                  <a:lnTo>
                    <a:pt x="931" y="29"/>
                  </a:lnTo>
                  <a:lnTo>
                    <a:pt x="894" y="20"/>
                  </a:lnTo>
                  <a:lnTo>
                    <a:pt x="854" y="14"/>
                  </a:lnTo>
                  <a:lnTo>
                    <a:pt x="815" y="9"/>
                  </a:lnTo>
                  <a:lnTo>
                    <a:pt x="776" y="5"/>
                  </a:lnTo>
                  <a:lnTo>
                    <a:pt x="734" y="3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51" y="3"/>
                  </a:lnTo>
                  <a:lnTo>
                    <a:pt x="610" y="5"/>
                  </a:lnTo>
                  <a:lnTo>
                    <a:pt x="568" y="9"/>
                  </a:lnTo>
                  <a:lnTo>
                    <a:pt x="529" y="14"/>
                  </a:lnTo>
                  <a:lnTo>
                    <a:pt x="492" y="20"/>
                  </a:lnTo>
                  <a:lnTo>
                    <a:pt x="455" y="29"/>
                  </a:lnTo>
                  <a:lnTo>
                    <a:pt x="417" y="40"/>
                  </a:lnTo>
                  <a:lnTo>
                    <a:pt x="382" y="51"/>
                  </a:lnTo>
                  <a:lnTo>
                    <a:pt x="348" y="64"/>
                  </a:lnTo>
                  <a:lnTo>
                    <a:pt x="313" y="79"/>
                  </a:lnTo>
                  <a:lnTo>
                    <a:pt x="280" y="94"/>
                  </a:lnTo>
                  <a:lnTo>
                    <a:pt x="247" y="112"/>
                  </a:lnTo>
                  <a:lnTo>
                    <a:pt x="216" y="131"/>
                  </a:lnTo>
                  <a:lnTo>
                    <a:pt x="186" y="153"/>
                  </a:lnTo>
                  <a:lnTo>
                    <a:pt x="157" y="175"/>
                  </a:lnTo>
                  <a:lnTo>
                    <a:pt x="127" y="199"/>
                  </a:lnTo>
                  <a:lnTo>
                    <a:pt x="127" y="199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7"/>
            <p:cNvSpPr>
              <a:spLocks/>
            </p:cNvSpPr>
            <p:nvPr userDrawn="1"/>
          </p:nvSpPr>
          <p:spPr bwMode="auto">
            <a:xfrm>
              <a:off x="2076" y="1048"/>
              <a:ext cx="719" cy="718"/>
            </a:xfrm>
            <a:custGeom>
              <a:avLst/>
              <a:gdLst>
                <a:gd name="T0" fmla="*/ 0 w 719"/>
                <a:gd name="T1" fmla="*/ 358 h 718"/>
                <a:gd name="T2" fmla="*/ 9 w 719"/>
                <a:gd name="T3" fmla="*/ 286 h 718"/>
                <a:gd name="T4" fmla="*/ 28 w 719"/>
                <a:gd name="T5" fmla="*/ 218 h 718"/>
                <a:gd name="T6" fmla="*/ 61 w 719"/>
                <a:gd name="T7" fmla="*/ 157 h 718"/>
                <a:gd name="T8" fmla="*/ 105 w 719"/>
                <a:gd name="T9" fmla="*/ 105 h 718"/>
                <a:gd name="T10" fmla="*/ 160 w 719"/>
                <a:gd name="T11" fmla="*/ 61 h 718"/>
                <a:gd name="T12" fmla="*/ 221 w 719"/>
                <a:gd name="T13" fmla="*/ 28 h 718"/>
                <a:gd name="T14" fmla="*/ 288 w 719"/>
                <a:gd name="T15" fmla="*/ 6 h 718"/>
                <a:gd name="T16" fmla="*/ 361 w 719"/>
                <a:gd name="T17" fmla="*/ 0 h 718"/>
                <a:gd name="T18" fmla="*/ 395 w 719"/>
                <a:gd name="T19" fmla="*/ 2 h 718"/>
                <a:gd name="T20" fmla="*/ 468 w 719"/>
                <a:gd name="T21" fmla="*/ 15 h 718"/>
                <a:gd name="T22" fmla="*/ 531 w 719"/>
                <a:gd name="T23" fmla="*/ 43 h 718"/>
                <a:gd name="T24" fmla="*/ 588 w 719"/>
                <a:gd name="T25" fmla="*/ 81 h 718"/>
                <a:gd name="T26" fmla="*/ 638 w 719"/>
                <a:gd name="T27" fmla="*/ 131 h 718"/>
                <a:gd name="T28" fmla="*/ 675 w 719"/>
                <a:gd name="T29" fmla="*/ 188 h 718"/>
                <a:gd name="T30" fmla="*/ 703 w 719"/>
                <a:gd name="T31" fmla="*/ 251 h 718"/>
                <a:gd name="T32" fmla="*/ 717 w 719"/>
                <a:gd name="T33" fmla="*/ 321 h 718"/>
                <a:gd name="T34" fmla="*/ 719 w 719"/>
                <a:gd name="T35" fmla="*/ 358 h 718"/>
                <a:gd name="T36" fmla="*/ 712 w 719"/>
                <a:gd name="T37" fmla="*/ 430 h 718"/>
                <a:gd name="T38" fmla="*/ 690 w 719"/>
                <a:gd name="T39" fmla="*/ 498 h 718"/>
                <a:gd name="T40" fmla="*/ 658 w 719"/>
                <a:gd name="T41" fmla="*/ 559 h 718"/>
                <a:gd name="T42" fmla="*/ 614 w 719"/>
                <a:gd name="T43" fmla="*/ 611 h 718"/>
                <a:gd name="T44" fmla="*/ 561 w 719"/>
                <a:gd name="T45" fmla="*/ 655 h 718"/>
                <a:gd name="T46" fmla="*/ 500 w 719"/>
                <a:gd name="T47" fmla="*/ 690 h 718"/>
                <a:gd name="T48" fmla="*/ 433 w 719"/>
                <a:gd name="T49" fmla="*/ 710 h 718"/>
                <a:gd name="T50" fmla="*/ 361 w 719"/>
                <a:gd name="T51" fmla="*/ 718 h 718"/>
                <a:gd name="T52" fmla="*/ 323 w 719"/>
                <a:gd name="T53" fmla="*/ 716 h 718"/>
                <a:gd name="T54" fmla="*/ 253 w 719"/>
                <a:gd name="T55" fmla="*/ 701 h 718"/>
                <a:gd name="T56" fmla="*/ 188 w 719"/>
                <a:gd name="T57" fmla="*/ 675 h 718"/>
                <a:gd name="T58" fmla="*/ 131 w 719"/>
                <a:gd name="T59" fmla="*/ 635 h 718"/>
                <a:gd name="T60" fmla="*/ 83 w 719"/>
                <a:gd name="T61" fmla="*/ 587 h 718"/>
                <a:gd name="T62" fmla="*/ 44 w 719"/>
                <a:gd name="T63" fmla="*/ 528 h 718"/>
                <a:gd name="T64" fmla="*/ 18 w 719"/>
                <a:gd name="T65" fmla="*/ 465 h 718"/>
                <a:gd name="T66" fmla="*/ 2 w 719"/>
                <a:gd name="T67" fmla="*/ 395 h 718"/>
                <a:gd name="T68" fmla="*/ 0 w 719"/>
                <a:gd name="T69" fmla="*/ 35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9" h="718">
                  <a:moveTo>
                    <a:pt x="0" y="358"/>
                  </a:moveTo>
                  <a:lnTo>
                    <a:pt x="0" y="358"/>
                  </a:lnTo>
                  <a:lnTo>
                    <a:pt x="2" y="321"/>
                  </a:lnTo>
                  <a:lnTo>
                    <a:pt x="9" y="286"/>
                  </a:lnTo>
                  <a:lnTo>
                    <a:pt x="18" y="251"/>
                  </a:lnTo>
                  <a:lnTo>
                    <a:pt x="28" y="218"/>
                  </a:lnTo>
                  <a:lnTo>
                    <a:pt x="44" y="188"/>
                  </a:lnTo>
                  <a:lnTo>
                    <a:pt x="61" y="157"/>
                  </a:lnTo>
                  <a:lnTo>
                    <a:pt x="83" y="131"/>
                  </a:lnTo>
                  <a:lnTo>
                    <a:pt x="105" y="105"/>
                  </a:lnTo>
                  <a:lnTo>
                    <a:pt x="131" y="81"/>
                  </a:lnTo>
                  <a:lnTo>
                    <a:pt x="160" y="61"/>
                  </a:lnTo>
                  <a:lnTo>
                    <a:pt x="188" y="43"/>
                  </a:lnTo>
                  <a:lnTo>
                    <a:pt x="221" y="28"/>
                  </a:lnTo>
                  <a:lnTo>
                    <a:pt x="253" y="15"/>
                  </a:lnTo>
                  <a:lnTo>
                    <a:pt x="288" y="6"/>
                  </a:lnTo>
                  <a:lnTo>
                    <a:pt x="323" y="2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95" y="2"/>
                  </a:lnTo>
                  <a:lnTo>
                    <a:pt x="433" y="6"/>
                  </a:lnTo>
                  <a:lnTo>
                    <a:pt x="468" y="15"/>
                  </a:lnTo>
                  <a:lnTo>
                    <a:pt x="500" y="28"/>
                  </a:lnTo>
                  <a:lnTo>
                    <a:pt x="531" y="43"/>
                  </a:lnTo>
                  <a:lnTo>
                    <a:pt x="561" y="61"/>
                  </a:lnTo>
                  <a:lnTo>
                    <a:pt x="588" y="81"/>
                  </a:lnTo>
                  <a:lnTo>
                    <a:pt x="614" y="105"/>
                  </a:lnTo>
                  <a:lnTo>
                    <a:pt x="638" y="131"/>
                  </a:lnTo>
                  <a:lnTo>
                    <a:pt x="658" y="157"/>
                  </a:lnTo>
                  <a:lnTo>
                    <a:pt x="675" y="188"/>
                  </a:lnTo>
                  <a:lnTo>
                    <a:pt x="690" y="218"/>
                  </a:lnTo>
                  <a:lnTo>
                    <a:pt x="703" y="251"/>
                  </a:lnTo>
                  <a:lnTo>
                    <a:pt x="712" y="286"/>
                  </a:lnTo>
                  <a:lnTo>
                    <a:pt x="717" y="321"/>
                  </a:lnTo>
                  <a:lnTo>
                    <a:pt x="719" y="358"/>
                  </a:lnTo>
                  <a:lnTo>
                    <a:pt x="719" y="358"/>
                  </a:lnTo>
                  <a:lnTo>
                    <a:pt x="717" y="395"/>
                  </a:lnTo>
                  <a:lnTo>
                    <a:pt x="712" y="430"/>
                  </a:lnTo>
                  <a:lnTo>
                    <a:pt x="703" y="465"/>
                  </a:lnTo>
                  <a:lnTo>
                    <a:pt x="690" y="498"/>
                  </a:lnTo>
                  <a:lnTo>
                    <a:pt x="675" y="528"/>
                  </a:lnTo>
                  <a:lnTo>
                    <a:pt x="658" y="559"/>
                  </a:lnTo>
                  <a:lnTo>
                    <a:pt x="638" y="587"/>
                  </a:lnTo>
                  <a:lnTo>
                    <a:pt x="614" y="611"/>
                  </a:lnTo>
                  <a:lnTo>
                    <a:pt x="588" y="635"/>
                  </a:lnTo>
                  <a:lnTo>
                    <a:pt x="561" y="655"/>
                  </a:lnTo>
                  <a:lnTo>
                    <a:pt x="531" y="675"/>
                  </a:lnTo>
                  <a:lnTo>
                    <a:pt x="500" y="690"/>
                  </a:lnTo>
                  <a:lnTo>
                    <a:pt x="468" y="701"/>
                  </a:lnTo>
                  <a:lnTo>
                    <a:pt x="433" y="710"/>
                  </a:lnTo>
                  <a:lnTo>
                    <a:pt x="395" y="716"/>
                  </a:lnTo>
                  <a:lnTo>
                    <a:pt x="361" y="718"/>
                  </a:lnTo>
                  <a:lnTo>
                    <a:pt x="361" y="718"/>
                  </a:lnTo>
                  <a:lnTo>
                    <a:pt x="323" y="716"/>
                  </a:lnTo>
                  <a:lnTo>
                    <a:pt x="288" y="710"/>
                  </a:lnTo>
                  <a:lnTo>
                    <a:pt x="253" y="701"/>
                  </a:lnTo>
                  <a:lnTo>
                    <a:pt x="221" y="690"/>
                  </a:lnTo>
                  <a:lnTo>
                    <a:pt x="188" y="675"/>
                  </a:lnTo>
                  <a:lnTo>
                    <a:pt x="160" y="655"/>
                  </a:lnTo>
                  <a:lnTo>
                    <a:pt x="131" y="635"/>
                  </a:lnTo>
                  <a:lnTo>
                    <a:pt x="105" y="611"/>
                  </a:lnTo>
                  <a:lnTo>
                    <a:pt x="83" y="587"/>
                  </a:lnTo>
                  <a:lnTo>
                    <a:pt x="61" y="559"/>
                  </a:lnTo>
                  <a:lnTo>
                    <a:pt x="44" y="528"/>
                  </a:lnTo>
                  <a:lnTo>
                    <a:pt x="28" y="498"/>
                  </a:lnTo>
                  <a:lnTo>
                    <a:pt x="18" y="465"/>
                  </a:lnTo>
                  <a:lnTo>
                    <a:pt x="9" y="430"/>
                  </a:lnTo>
                  <a:lnTo>
                    <a:pt x="2" y="39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8"/>
            <p:cNvSpPr>
              <a:spLocks/>
            </p:cNvSpPr>
            <p:nvPr userDrawn="1"/>
          </p:nvSpPr>
          <p:spPr bwMode="auto">
            <a:xfrm>
              <a:off x="2177" y="1146"/>
              <a:ext cx="519" cy="520"/>
            </a:xfrm>
            <a:custGeom>
              <a:avLst/>
              <a:gdLst>
                <a:gd name="T0" fmla="*/ 0 w 519"/>
                <a:gd name="T1" fmla="*/ 260 h 520"/>
                <a:gd name="T2" fmla="*/ 4 w 519"/>
                <a:gd name="T3" fmla="*/ 207 h 520"/>
                <a:gd name="T4" fmla="*/ 19 w 519"/>
                <a:gd name="T5" fmla="*/ 159 h 520"/>
                <a:gd name="T6" fmla="*/ 43 w 519"/>
                <a:gd name="T7" fmla="*/ 116 h 520"/>
                <a:gd name="T8" fmla="*/ 76 w 519"/>
                <a:gd name="T9" fmla="*/ 76 h 520"/>
                <a:gd name="T10" fmla="*/ 113 w 519"/>
                <a:gd name="T11" fmla="*/ 46 h 520"/>
                <a:gd name="T12" fmla="*/ 157 w 519"/>
                <a:gd name="T13" fmla="*/ 22 h 520"/>
                <a:gd name="T14" fmla="*/ 207 w 519"/>
                <a:gd name="T15" fmla="*/ 7 h 520"/>
                <a:gd name="T16" fmla="*/ 260 w 519"/>
                <a:gd name="T17" fmla="*/ 0 h 520"/>
                <a:gd name="T18" fmla="*/ 286 w 519"/>
                <a:gd name="T19" fmla="*/ 2 h 520"/>
                <a:gd name="T20" fmla="*/ 336 w 519"/>
                <a:gd name="T21" fmla="*/ 13 h 520"/>
                <a:gd name="T22" fmla="*/ 382 w 519"/>
                <a:gd name="T23" fmla="*/ 33 h 520"/>
                <a:gd name="T24" fmla="*/ 423 w 519"/>
                <a:gd name="T25" fmla="*/ 59 h 520"/>
                <a:gd name="T26" fmla="*/ 458 w 519"/>
                <a:gd name="T27" fmla="*/ 94 h 520"/>
                <a:gd name="T28" fmla="*/ 487 w 519"/>
                <a:gd name="T29" fmla="*/ 135 h 520"/>
                <a:gd name="T30" fmla="*/ 506 w 519"/>
                <a:gd name="T31" fmla="*/ 183 h 520"/>
                <a:gd name="T32" fmla="*/ 517 w 519"/>
                <a:gd name="T33" fmla="*/ 234 h 520"/>
                <a:gd name="T34" fmla="*/ 519 w 519"/>
                <a:gd name="T35" fmla="*/ 260 h 520"/>
                <a:gd name="T36" fmla="*/ 513 w 519"/>
                <a:gd name="T37" fmla="*/ 312 h 520"/>
                <a:gd name="T38" fmla="*/ 498 w 519"/>
                <a:gd name="T39" fmla="*/ 360 h 520"/>
                <a:gd name="T40" fmla="*/ 474 w 519"/>
                <a:gd name="T41" fmla="*/ 406 h 520"/>
                <a:gd name="T42" fmla="*/ 443 w 519"/>
                <a:gd name="T43" fmla="*/ 443 h 520"/>
                <a:gd name="T44" fmla="*/ 404 w 519"/>
                <a:gd name="T45" fmla="*/ 476 h 520"/>
                <a:gd name="T46" fmla="*/ 360 w 519"/>
                <a:gd name="T47" fmla="*/ 500 h 520"/>
                <a:gd name="T48" fmla="*/ 312 w 519"/>
                <a:gd name="T49" fmla="*/ 515 h 520"/>
                <a:gd name="T50" fmla="*/ 260 w 519"/>
                <a:gd name="T51" fmla="*/ 520 h 520"/>
                <a:gd name="T52" fmla="*/ 233 w 519"/>
                <a:gd name="T53" fmla="*/ 518 h 520"/>
                <a:gd name="T54" fmla="*/ 181 w 519"/>
                <a:gd name="T55" fmla="*/ 509 h 520"/>
                <a:gd name="T56" fmla="*/ 135 w 519"/>
                <a:gd name="T57" fmla="*/ 489 h 520"/>
                <a:gd name="T58" fmla="*/ 93 w 519"/>
                <a:gd name="T59" fmla="*/ 461 h 520"/>
                <a:gd name="T60" fmla="*/ 59 w 519"/>
                <a:gd name="T61" fmla="*/ 426 h 520"/>
                <a:gd name="T62" fmla="*/ 30 w 519"/>
                <a:gd name="T63" fmla="*/ 384 h 520"/>
                <a:gd name="T64" fmla="*/ 10 w 519"/>
                <a:gd name="T65" fmla="*/ 336 h 520"/>
                <a:gd name="T66" fmla="*/ 0 w 519"/>
                <a:gd name="T67" fmla="*/ 286 h 520"/>
                <a:gd name="T68" fmla="*/ 0 w 519"/>
                <a:gd name="T69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9" h="520">
                  <a:moveTo>
                    <a:pt x="0" y="260"/>
                  </a:moveTo>
                  <a:lnTo>
                    <a:pt x="0" y="260"/>
                  </a:lnTo>
                  <a:lnTo>
                    <a:pt x="0" y="234"/>
                  </a:lnTo>
                  <a:lnTo>
                    <a:pt x="4" y="207"/>
                  </a:lnTo>
                  <a:lnTo>
                    <a:pt x="10" y="183"/>
                  </a:lnTo>
                  <a:lnTo>
                    <a:pt x="19" y="159"/>
                  </a:lnTo>
                  <a:lnTo>
                    <a:pt x="30" y="135"/>
                  </a:lnTo>
                  <a:lnTo>
                    <a:pt x="43" y="116"/>
                  </a:lnTo>
                  <a:lnTo>
                    <a:pt x="59" y="94"/>
                  </a:lnTo>
                  <a:lnTo>
                    <a:pt x="76" y="76"/>
                  </a:lnTo>
                  <a:lnTo>
                    <a:pt x="93" y="59"/>
                  </a:lnTo>
                  <a:lnTo>
                    <a:pt x="113" y="46"/>
                  </a:lnTo>
                  <a:lnTo>
                    <a:pt x="135" y="33"/>
                  </a:lnTo>
                  <a:lnTo>
                    <a:pt x="157" y="22"/>
                  </a:lnTo>
                  <a:lnTo>
                    <a:pt x="181" y="13"/>
                  </a:lnTo>
                  <a:lnTo>
                    <a:pt x="207" y="7"/>
                  </a:lnTo>
                  <a:lnTo>
                    <a:pt x="233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6" y="2"/>
                  </a:lnTo>
                  <a:lnTo>
                    <a:pt x="312" y="7"/>
                  </a:lnTo>
                  <a:lnTo>
                    <a:pt x="336" y="13"/>
                  </a:lnTo>
                  <a:lnTo>
                    <a:pt x="360" y="22"/>
                  </a:lnTo>
                  <a:lnTo>
                    <a:pt x="382" y="33"/>
                  </a:lnTo>
                  <a:lnTo>
                    <a:pt x="404" y="46"/>
                  </a:lnTo>
                  <a:lnTo>
                    <a:pt x="423" y="59"/>
                  </a:lnTo>
                  <a:lnTo>
                    <a:pt x="443" y="76"/>
                  </a:lnTo>
                  <a:lnTo>
                    <a:pt x="458" y="94"/>
                  </a:lnTo>
                  <a:lnTo>
                    <a:pt x="474" y="116"/>
                  </a:lnTo>
                  <a:lnTo>
                    <a:pt x="487" y="135"/>
                  </a:lnTo>
                  <a:lnTo>
                    <a:pt x="498" y="159"/>
                  </a:lnTo>
                  <a:lnTo>
                    <a:pt x="506" y="183"/>
                  </a:lnTo>
                  <a:lnTo>
                    <a:pt x="513" y="207"/>
                  </a:lnTo>
                  <a:lnTo>
                    <a:pt x="517" y="234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7" y="286"/>
                  </a:lnTo>
                  <a:lnTo>
                    <a:pt x="513" y="312"/>
                  </a:lnTo>
                  <a:lnTo>
                    <a:pt x="506" y="336"/>
                  </a:lnTo>
                  <a:lnTo>
                    <a:pt x="498" y="360"/>
                  </a:lnTo>
                  <a:lnTo>
                    <a:pt x="487" y="384"/>
                  </a:lnTo>
                  <a:lnTo>
                    <a:pt x="474" y="406"/>
                  </a:lnTo>
                  <a:lnTo>
                    <a:pt x="458" y="426"/>
                  </a:lnTo>
                  <a:lnTo>
                    <a:pt x="443" y="443"/>
                  </a:lnTo>
                  <a:lnTo>
                    <a:pt x="423" y="461"/>
                  </a:lnTo>
                  <a:lnTo>
                    <a:pt x="404" y="476"/>
                  </a:lnTo>
                  <a:lnTo>
                    <a:pt x="382" y="489"/>
                  </a:lnTo>
                  <a:lnTo>
                    <a:pt x="360" y="500"/>
                  </a:lnTo>
                  <a:lnTo>
                    <a:pt x="336" y="509"/>
                  </a:lnTo>
                  <a:lnTo>
                    <a:pt x="312" y="515"/>
                  </a:lnTo>
                  <a:lnTo>
                    <a:pt x="286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33" y="518"/>
                  </a:lnTo>
                  <a:lnTo>
                    <a:pt x="207" y="515"/>
                  </a:lnTo>
                  <a:lnTo>
                    <a:pt x="181" y="509"/>
                  </a:lnTo>
                  <a:lnTo>
                    <a:pt x="157" y="500"/>
                  </a:lnTo>
                  <a:lnTo>
                    <a:pt x="135" y="489"/>
                  </a:lnTo>
                  <a:lnTo>
                    <a:pt x="113" y="476"/>
                  </a:lnTo>
                  <a:lnTo>
                    <a:pt x="93" y="461"/>
                  </a:lnTo>
                  <a:lnTo>
                    <a:pt x="76" y="443"/>
                  </a:lnTo>
                  <a:lnTo>
                    <a:pt x="59" y="426"/>
                  </a:lnTo>
                  <a:lnTo>
                    <a:pt x="43" y="406"/>
                  </a:lnTo>
                  <a:lnTo>
                    <a:pt x="30" y="384"/>
                  </a:lnTo>
                  <a:lnTo>
                    <a:pt x="19" y="360"/>
                  </a:lnTo>
                  <a:lnTo>
                    <a:pt x="10" y="336"/>
                  </a:lnTo>
                  <a:lnTo>
                    <a:pt x="4" y="312"/>
                  </a:lnTo>
                  <a:lnTo>
                    <a:pt x="0" y="286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9"/>
            <p:cNvSpPr>
              <a:spLocks/>
            </p:cNvSpPr>
            <p:nvPr userDrawn="1"/>
          </p:nvSpPr>
          <p:spPr bwMode="auto">
            <a:xfrm>
              <a:off x="2220" y="1192"/>
              <a:ext cx="217" cy="214"/>
            </a:xfrm>
            <a:custGeom>
              <a:avLst/>
              <a:gdLst>
                <a:gd name="T0" fmla="*/ 217 w 217"/>
                <a:gd name="T1" fmla="*/ 83 h 214"/>
                <a:gd name="T2" fmla="*/ 217 w 217"/>
                <a:gd name="T3" fmla="*/ 83 h 214"/>
                <a:gd name="T4" fmla="*/ 217 w 217"/>
                <a:gd name="T5" fmla="*/ 0 h 214"/>
                <a:gd name="T6" fmla="*/ 217 w 217"/>
                <a:gd name="T7" fmla="*/ 0 h 214"/>
                <a:gd name="T8" fmla="*/ 217 w 217"/>
                <a:gd name="T9" fmla="*/ 0 h 214"/>
                <a:gd name="T10" fmla="*/ 195 w 217"/>
                <a:gd name="T11" fmla="*/ 0 h 214"/>
                <a:gd name="T12" fmla="*/ 173 w 217"/>
                <a:gd name="T13" fmla="*/ 4 h 214"/>
                <a:gd name="T14" fmla="*/ 151 w 217"/>
                <a:gd name="T15" fmla="*/ 9 h 214"/>
                <a:gd name="T16" fmla="*/ 131 w 217"/>
                <a:gd name="T17" fmla="*/ 15 h 214"/>
                <a:gd name="T18" fmla="*/ 114 w 217"/>
                <a:gd name="T19" fmla="*/ 26 h 214"/>
                <a:gd name="T20" fmla="*/ 96 w 217"/>
                <a:gd name="T21" fmla="*/ 37 h 214"/>
                <a:gd name="T22" fmla="*/ 79 w 217"/>
                <a:gd name="T23" fmla="*/ 48 h 214"/>
                <a:gd name="T24" fmla="*/ 64 w 217"/>
                <a:gd name="T25" fmla="*/ 63 h 214"/>
                <a:gd name="T26" fmla="*/ 50 w 217"/>
                <a:gd name="T27" fmla="*/ 78 h 214"/>
                <a:gd name="T28" fmla="*/ 37 w 217"/>
                <a:gd name="T29" fmla="*/ 94 h 214"/>
                <a:gd name="T30" fmla="*/ 26 w 217"/>
                <a:gd name="T31" fmla="*/ 111 h 214"/>
                <a:gd name="T32" fmla="*/ 18 w 217"/>
                <a:gd name="T33" fmla="*/ 131 h 214"/>
                <a:gd name="T34" fmla="*/ 11 w 217"/>
                <a:gd name="T35" fmla="*/ 151 h 214"/>
                <a:gd name="T36" fmla="*/ 5 w 217"/>
                <a:gd name="T37" fmla="*/ 170 h 214"/>
                <a:gd name="T38" fmla="*/ 2 w 217"/>
                <a:gd name="T39" fmla="*/ 192 h 214"/>
                <a:gd name="T40" fmla="*/ 0 w 217"/>
                <a:gd name="T41" fmla="*/ 214 h 214"/>
                <a:gd name="T42" fmla="*/ 0 w 217"/>
                <a:gd name="T43" fmla="*/ 214 h 214"/>
                <a:gd name="T44" fmla="*/ 85 w 217"/>
                <a:gd name="T45" fmla="*/ 214 h 214"/>
                <a:gd name="T46" fmla="*/ 85 w 217"/>
                <a:gd name="T47" fmla="*/ 214 h 214"/>
                <a:gd name="T48" fmla="*/ 85 w 217"/>
                <a:gd name="T49" fmla="*/ 201 h 214"/>
                <a:gd name="T50" fmla="*/ 88 w 217"/>
                <a:gd name="T51" fmla="*/ 188 h 214"/>
                <a:gd name="T52" fmla="*/ 96 w 217"/>
                <a:gd name="T53" fmla="*/ 164 h 214"/>
                <a:gd name="T54" fmla="*/ 107 w 217"/>
                <a:gd name="T55" fmla="*/ 142 h 214"/>
                <a:gd name="T56" fmla="*/ 123 w 217"/>
                <a:gd name="T57" fmla="*/ 122 h 214"/>
                <a:gd name="T58" fmla="*/ 142 w 217"/>
                <a:gd name="T59" fmla="*/ 107 h 214"/>
                <a:gd name="T60" fmla="*/ 164 w 217"/>
                <a:gd name="T61" fmla="*/ 94 h 214"/>
                <a:gd name="T62" fmla="*/ 190 w 217"/>
                <a:gd name="T63" fmla="*/ 87 h 214"/>
                <a:gd name="T64" fmla="*/ 203 w 217"/>
                <a:gd name="T65" fmla="*/ 85 h 214"/>
                <a:gd name="T66" fmla="*/ 217 w 217"/>
                <a:gd name="T67" fmla="*/ 83 h 214"/>
                <a:gd name="T68" fmla="*/ 217 w 217"/>
                <a:gd name="T69" fmla="*/ 8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214">
                  <a:moveTo>
                    <a:pt x="217" y="83"/>
                  </a:moveTo>
                  <a:lnTo>
                    <a:pt x="217" y="83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195" y="0"/>
                  </a:lnTo>
                  <a:lnTo>
                    <a:pt x="173" y="4"/>
                  </a:lnTo>
                  <a:lnTo>
                    <a:pt x="151" y="9"/>
                  </a:lnTo>
                  <a:lnTo>
                    <a:pt x="131" y="15"/>
                  </a:lnTo>
                  <a:lnTo>
                    <a:pt x="114" y="26"/>
                  </a:lnTo>
                  <a:lnTo>
                    <a:pt x="96" y="37"/>
                  </a:lnTo>
                  <a:lnTo>
                    <a:pt x="79" y="48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4"/>
                  </a:lnTo>
                  <a:lnTo>
                    <a:pt x="26" y="111"/>
                  </a:lnTo>
                  <a:lnTo>
                    <a:pt x="18" y="131"/>
                  </a:lnTo>
                  <a:lnTo>
                    <a:pt x="11" y="151"/>
                  </a:lnTo>
                  <a:lnTo>
                    <a:pt x="5" y="170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85" y="214"/>
                  </a:lnTo>
                  <a:lnTo>
                    <a:pt x="85" y="214"/>
                  </a:lnTo>
                  <a:lnTo>
                    <a:pt x="85" y="201"/>
                  </a:lnTo>
                  <a:lnTo>
                    <a:pt x="88" y="188"/>
                  </a:lnTo>
                  <a:lnTo>
                    <a:pt x="96" y="164"/>
                  </a:lnTo>
                  <a:lnTo>
                    <a:pt x="107" y="142"/>
                  </a:lnTo>
                  <a:lnTo>
                    <a:pt x="123" y="122"/>
                  </a:lnTo>
                  <a:lnTo>
                    <a:pt x="142" y="107"/>
                  </a:lnTo>
                  <a:lnTo>
                    <a:pt x="164" y="94"/>
                  </a:lnTo>
                  <a:lnTo>
                    <a:pt x="190" y="87"/>
                  </a:lnTo>
                  <a:lnTo>
                    <a:pt x="203" y="85"/>
                  </a:lnTo>
                  <a:lnTo>
                    <a:pt x="217" y="83"/>
                  </a:lnTo>
                  <a:lnTo>
                    <a:pt x="217" y="83"/>
                  </a:lnTo>
                  <a:close/>
                </a:path>
              </a:pathLst>
            </a:custGeom>
            <a:solidFill>
              <a:srgbClr val="94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20"/>
            <p:cNvSpPr>
              <a:spLocks noChangeArrowheads="1"/>
            </p:cNvSpPr>
            <p:nvPr userDrawn="1"/>
          </p:nvSpPr>
          <p:spPr bwMode="auto">
            <a:xfrm>
              <a:off x="1523" y="2505"/>
              <a:ext cx="55" cy="290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1"/>
            <p:cNvSpPr>
              <a:spLocks/>
            </p:cNvSpPr>
            <p:nvPr userDrawn="1"/>
          </p:nvSpPr>
          <p:spPr bwMode="auto">
            <a:xfrm>
              <a:off x="1648" y="2505"/>
              <a:ext cx="240" cy="290"/>
            </a:xfrm>
            <a:custGeom>
              <a:avLst/>
              <a:gdLst>
                <a:gd name="T0" fmla="*/ 168 w 240"/>
                <a:gd name="T1" fmla="*/ 290 h 290"/>
                <a:gd name="T2" fmla="*/ 83 w 240"/>
                <a:gd name="T3" fmla="*/ 144 h 290"/>
                <a:gd name="T4" fmla="*/ 83 w 240"/>
                <a:gd name="T5" fmla="*/ 144 h 290"/>
                <a:gd name="T6" fmla="*/ 65 w 240"/>
                <a:gd name="T7" fmla="*/ 111 h 290"/>
                <a:gd name="T8" fmla="*/ 65 w 240"/>
                <a:gd name="T9" fmla="*/ 111 h 290"/>
                <a:gd name="T10" fmla="*/ 50 w 240"/>
                <a:gd name="T11" fmla="*/ 83 h 290"/>
                <a:gd name="T12" fmla="*/ 50 w 240"/>
                <a:gd name="T13" fmla="*/ 83 h 290"/>
                <a:gd name="T14" fmla="*/ 52 w 240"/>
                <a:gd name="T15" fmla="*/ 104 h 290"/>
                <a:gd name="T16" fmla="*/ 52 w 240"/>
                <a:gd name="T17" fmla="*/ 104 h 290"/>
                <a:gd name="T18" fmla="*/ 52 w 240"/>
                <a:gd name="T19" fmla="*/ 131 h 290"/>
                <a:gd name="T20" fmla="*/ 52 w 240"/>
                <a:gd name="T21" fmla="*/ 131 h 290"/>
                <a:gd name="T22" fmla="*/ 52 w 240"/>
                <a:gd name="T23" fmla="*/ 159 h 290"/>
                <a:gd name="T24" fmla="*/ 52 w 240"/>
                <a:gd name="T25" fmla="*/ 159 h 290"/>
                <a:gd name="T26" fmla="*/ 52 w 240"/>
                <a:gd name="T27" fmla="*/ 187 h 290"/>
                <a:gd name="T28" fmla="*/ 52 w 240"/>
                <a:gd name="T29" fmla="*/ 290 h 290"/>
                <a:gd name="T30" fmla="*/ 0 w 240"/>
                <a:gd name="T31" fmla="*/ 290 h 290"/>
                <a:gd name="T32" fmla="*/ 0 w 240"/>
                <a:gd name="T33" fmla="*/ 0 h 290"/>
                <a:gd name="T34" fmla="*/ 72 w 240"/>
                <a:gd name="T35" fmla="*/ 0 h 290"/>
                <a:gd name="T36" fmla="*/ 153 w 240"/>
                <a:gd name="T37" fmla="*/ 139 h 290"/>
                <a:gd name="T38" fmla="*/ 153 w 240"/>
                <a:gd name="T39" fmla="*/ 139 h 290"/>
                <a:gd name="T40" fmla="*/ 172 w 240"/>
                <a:gd name="T41" fmla="*/ 172 h 290"/>
                <a:gd name="T42" fmla="*/ 172 w 240"/>
                <a:gd name="T43" fmla="*/ 172 h 290"/>
                <a:gd name="T44" fmla="*/ 188 w 240"/>
                <a:gd name="T45" fmla="*/ 207 h 290"/>
                <a:gd name="T46" fmla="*/ 188 w 240"/>
                <a:gd name="T47" fmla="*/ 207 h 290"/>
                <a:gd name="T48" fmla="*/ 188 w 240"/>
                <a:gd name="T49" fmla="*/ 181 h 290"/>
                <a:gd name="T50" fmla="*/ 188 w 240"/>
                <a:gd name="T51" fmla="*/ 181 h 290"/>
                <a:gd name="T52" fmla="*/ 186 w 240"/>
                <a:gd name="T53" fmla="*/ 150 h 290"/>
                <a:gd name="T54" fmla="*/ 186 w 240"/>
                <a:gd name="T55" fmla="*/ 150 h 290"/>
                <a:gd name="T56" fmla="*/ 186 w 240"/>
                <a:gd name="T57" fmla="*/ 120 h 290"/>
                <a:gd name="T58" fmla="*/ 186 w 240"/>
                <a:gd name="T59" fmla="*/ 120 h 290"/>
                <a:gd name="T60" fmla="*/ 186 w 240"/>
                <a:gd name="T61" fmla="*/ 91 h 290"/>
                <a:gd name="T62" fmla="*/ 186 w 240"/>
                <a:gd name="T63" fmla="*/ 0 h 290"/>
                <a:gd name="T64" fmla="*/ 240 w 240"/>
                <a:gd name="T65" fmla="*/ 0 h 290"/>
                <a:gd name="T66" fmla="*/ 240 w 240"/>
                <a:gd name="T67" fmla="*/ 290 h 290"/>
                <a:gd name="T68" fmla="*/ 168 w 240"/>
                <a:gd name="T6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290">
                  <a:moveTo>
                    <a:pt x="168" y="290"/>
                  </a:moveTo>
                  <a:lnTo>
                    <a:pt x="83" y="144"/>
                  </a:lnTo>
                  <a:lnTo>
                    <a:pt x="83" y="144"/>
                  </a:lnTo>
                  <a:lnTo>
                    <a:pt x="65" y="111"/>
                  </a:lnTo>
                  <a:lnTo>
                    <a:pt x="65" y="11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52" y="131"/>
                  </a:lnTo>
                  <a:lnTo>
                    <a:pt x="52" y="131"/>
                  </a:lnTo>
                  <a:lnTo>
                    <a:pt x="52" y="159"/>
                  </a:lnTo>
                  <a:lnTo>
                    <a:pt x="52" y="159"/>
                  </a:lnTo>
                  <a:lnTo>
                    <a:pt x="52" y="187"/>
                  </a:lnTo>
                  <a:lnTo>
                    <a:pt x="52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53" y="139"/>
                  </a:lnTo>
                  <a:lnTo>
                    <a:pt x="153" y="139"/>
                  </a:lnTo>
                  <a:lnTo>
                    <a:pt x="172" y="172"/>
                  </a:lnTo>
                  <a:lnTo>
                    <a:pt x="172" y="172"/>
                  </a:lnTo>
                  <a:lnTo>
                    <a:pt x="188" y="207"/>
                  </a:lnTo>
                  <a:lnTo>
                    <a:pt x="188" y="207"/>
                  </a:lnTo>
                  <a:lnTo>
                    <a:pt x="188" y="181"/>
                  </a:lnTo>
                  <a:lnTo>
                    <a:pt x="188" y="181"/>
                  </a:lnTo>
                  <a:lnTo>
                    <a:pt x="186" y="150"/>
                  </a:lnTo>
                  <a:lnTo>
                    <a:pt x="186" y="150"/>
                  </a:lnTo>
                  <a:lnTo>
                    <a:pt x="186" y="120"/>
                  </a:lnTo>
                  <a:lnTo>
                    <a:pt x="186" y="120"/>
                  </a:lnTo>
                  <a:lnTo>
                    <a:pt x="186" y="91"/>
                  </a:lnTo>
                  <a:lnTo>
                    <a:pt x="186" y="0"/>
                  </a:lnTo>
                  <a:lnTo>
                    <a:pt x="240" y="0"/>
                  </a:lnTo>
                  <a:lnTo>
                    <a:pt x="240" y="290"/>
                  </a:lnTo>
                  <a:lnTo>
                    <a:pt x="168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2"/>
            <p:cNvSpPr>
              <a:spLocks/>
            </p:cNvSpPr>
            <p:nvPr userDrawn="1"/>
          </p:nvSpPr>
          <p:spPr bwMode="auto">
            <a:xfrm>
              <a:off x="1925" y="2505"/>
              <a:ext cx="206" cy="290"/>
            </a:xfrm>
            <a:custGeom>
              <a:avLst/>
              <a:gdLst>
                <a:gd name="T0" fmla="*/ 131 w 206"/>
                <a:gd name="T1" fmla="*/ 48 h 290"/>
                <a:gd name="T2" fmla="*/ 131 w 206"/>
                <a:gd name="T3" fmla="*/ 290 h 290"/>
                <a:gd name="T4" fmla="*/ 75 w 206"/>
                <a:gd name="T5" fmla="*/ 290 h 290"/>
                <a:gd name="T6" fmla="*/ 75 w 206"/>
                <a:gd name="T7" fmla="*/ 48 h 290"/>
                <a:gd name="T8" fmla="*/ 0 w 206"/>
                <a:gd name="T9" fmla="*/ 48 h 290"/>
                <a:gd name="T10" fmla="*/ 0 w 206"/>
                <a:gd name="T11" fmla="*/ 0 h 290"/>
                <a:gd name="T12" fmla="*/ 206 w 206"/>
                <a:gd name="T13" fmla="*/ 0 h 290"/>
                <a:gd name="T14" fmla="*/ 206 w 206"/>
                <a:gd name="T15" fmla="*/ 48 h 290"/>
                <a:gd name="T16" fmla="*/ 131 w 206"/>
                <a:gd name="T17" fmla="*/ 4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90">
                  <a:moveTo>
                    <a:pt x="131" y="48"/>
                  </a:moveTo>
                  <a:lnTo>
                    <a:pt x="131" y="290"/>
                  </a:lnTo>
                  <a:lnTo>
                    <a:pt x="75" y="290"/>
                  </a:lnTo>
                  <a:lnTo>
                    <a:pt x="7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48"/>
                  </a:lnTo>
                  <a:lnTo>
                    <a:pt x="131" y="48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3"/>
            <p:cNvSpPr>
              <a:spLocks/>
            </p:cNvSpPr>
            <p:nvPr userDrawn="1"/>
          </p:nvSpPr>
          <p:spPr bwMode="auto">
            <a:xfrm>
              <a:off x="2163" y="2505"/>
              <a:ext cx="158" cy="290"/>
            </a:xfrm>
            <a:custGeom>
              <a:avLst/>
              <a:gdLst>
                <a:gd name="T0" fmla="*/ 0 w 158"/>
                <a:gd name="T1" fmla="*/ 290 h 290"/>
                <a:gd name="T2" fmla="*/ 0 w 158"/>
                <a:gd name="T3" fmla="*/ 0 h 290"/>
                <a:gd name="T4" fmla="*/ 158 w 158"/>
                <a:gd name="T5" fmla="*/ 0 h 290"/>
                <a:gd name="T6" fmla="*/ 158 w 158"/>
                <a:gd name="T7" fmla="*/ 48 h 290"/>
                <a:gd name="T8" fmla="*/ 55 w 158"/>
                <a:gd name="T9" fmla="*/ 48 h 290"/>
                <a:gd name="T10" fmla="*/ 55 w 158"/>
                <a:gd name="T11" fmla="*/ 117 h 290"/>
                <a:gd name="T12" fmla="*/ 153 w 158"/>
                <a:gd name="T13" fmla="*/ 117 h 290"/>
                <a:gd name="T14" fmla="*/ 153 w 158"/>
                <a:gd name="T15" fmla="*/ 163 h 290"/>
                <a:gd name="T16" fmla="*/ 55 w 158"/>
                <a:gd name="T17" fmla="*/ 163 h 290"/>
                <a:gd name="T18" fmla="*/ 55 w 158"/>
                <a:gd name="T19" fmla="*/ 242 h 290"/>
                <a:gd name="T20" fmla="*/ 158 w 158"/>
                <a:gd name="T21" fmla="*/ 242 h 290"/>
                <a:gd name="T22" fmla="*/ 158 w 158"/>
                <a:gd name="T23" fmla="*/ 290 h 290"/>
                <a:gd name="T24" fmla="*/ 0 w 158"/>
                <a:gd name="T2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90">
                  <a:moveTo>
                    <a:pt x="0" y="290"/>
                  </a:moveTo>
                  <a:lnTo>
                    <a:pt x="0" y="0"/>
                  </a:lnTo>
                  <a:lnTo>
                    <a:pt x="158" y="0"/>
                  </a:lnTo>
                  <a:lnTo>
                    <a:pt x="158" y="48"/>
                  </a:lnTo>
                  <a:lnTo>
                    <a:pt x="55" y="48"/>
                  </a:lnTo>
                  <a:lnTo>
                    <a:pt x="55" y="117"/>
                  </a:lnTo>
                  <a:lnTo>
                    <a:pt x="153" y="117"/>
                  </a:lnTo>
                  <a:lnTo>
                    <a:pt x="153" y="163"/>
                  </a:lnTo>
                  <a:lnTo>
                    <a:pt x="55" y="163"/>
                  </a:lnTo>
                  <a:lnTo>
                    <a:pt x="55" y="242"/>
                  </a:lnTo>
                  <a:lnTo>
                    <a:pt x="158" y="242"/>
                  </a:lnTo>
                  <a:lnTo>
                    <a:pt x="158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4"/>
            <p:cNvSpPr>
              <a:spLocks noEditPoints="1"/>
            </p:cNvSpPr>
            <p:nvPr userDrawn="1"/>
          </p:nvSpPr>
          <p:spPr bwMode="auto">
            <a:xfrm>
              <a:off x="2375" y="2505"/>
              <a:ext cx="208" cy="290"/>
            </a:xfrm>
            <a:custGeom>
              <a:avLst/>
              <a:gdLst>
                <a:gd name="T0" fmla="*/ 62 w 208"/>
                <a:gd name="T1" fmla="*/ 170 h 290"/>
                <a:gd name="T2" fmla="*/ 57 w 208"/>
                <a:gd name="T3" fmla="*/ 290 h 290"/>
                <a:gd name="T4" fmla="*/ 0 w 208"/>
                <a:gd name="T5" fmla="*/ 0 h 290"/>
                <a:gd name="T6" fmla="*/ 37 w 208"/>
                <a:gd name="T7" fmla="*/ 0 h 290"/>
                <a:gd name="T8" fmla="*/ 83 w 208"/>
                <a:gd name="T9" fmla="*/ 0 h 290"/>
                <a:gd name="T10" fmla="*/ 107 w 208"/>
                <a:gd name="T11" fmla="*/ 0 h 290"/>
                <a:gd name="T12" fmla="*/ 127 w 208"/>
                <a:gd name="T13" fmla="*/ 4 h 290"/>
                <a:gd name="T14" fmla="*/ 160 w 208"/>
                <a:gd name="T15" fmla="*/ 17 h 290"/>
                <a:gd name="T16" fmla="*/ 173 w 208"/>
                <a:gd name="T17" fmla="*/ 28 h 290"/>
                <a:gd name="T18" fmla="*/ 182 w 208"/>
                <a:gd name="T19" fmla="*/ 43 h 290"/>
                <a:gd name="T20" fmla="*/ 188 w 208"/>
                <a:gd name="T21" fmla="*/ 80 h 290"/>
                <a:gd name="T22" fmla="*/ 188 w 208"/>
                <a:gd name="T23" fmla="*/ 96 h 290"/>
                <a:gd name="T24" fmla="*/ 184 w 208"/>
                <a:gd name="T25" fmla="*/ 111 h 290"/>
                <a:gd name="T26" fmla="*/ 169 w 208"/>
                <a:gd name="T27" fmla="*/ 135 h 290"/>
                <a:gd name="T28" fmla="*/ 158 w 208"/>
                <a:gd name="T29" fmla="*/ 144 h 290"/>
                <a:gd name="T30" fmla="*/ 147 w 208"/>
                <a:gd name="T31" fmla="*/ 152 h 290"/>
                <a:gd name="T32" fmla="*/ 118 w 208"/>
                <a:gd name="T33" fmla="*/ 161 h 290"/>
                <a:gd name="T34" fmla="*/ 129 w 208"/>
                <a:gd name="T35" fmla="*/ 176 h 290"/>
                <a:gd name="T36" fmla="*/ 140 w 208"/>
                <a:gd name="T37" fmla="*/ 194 h 290"/>
                <a:gd name="T38" fmla="*/ 138 w 208"/>
                <a:gd name="T39" fmla="*/ 290 h 290"/>
                <a:gd name="T40" fmla="*/ 131 w 208"/>
                <a:gd name="T41" fmla="*/ 87 h 290"/>
                <a:gd name="T42" fmla="*/ 127 w 208"/>
                <a:gd name="T43" fmla="*/ 67 h 290"/>
                <a:gd name="T44" fmla="*/ 118 w 208"/>
                <a:gd name="T45" fmla="*/ 54 h 290"/>
                <a:gd name="T46" fmla="*/ 101 w 208"/>
                <a:gd name="T47" fmla="*/ 48 h 290"/>
                <a:gd name="T48" fmla="*/ 79 w 208"/>
                <a:gd name="T49" fmla="*/ 43 h 290"/>
                <a:gd name="T50" fmla="*/ 66 w 208"/>
                <a:gd name="T51" fmla="*/ 45 h 290"/>
                <a:gd name="T52" fmla="*/ 57 w 208"/>
                <a:gd name="T53" fmla="*/ 45 h 290"/>
                <a:gd name="T54" fmla="*/ 57 w 208"/>
                <a:gd name="T55" fmla="*/ 128 h 290"/>
                <a:gd name="T56" fmla="*/ 64 w 208"/>
                <a:gd name="T57" fmla="*/ 131 h 290"/>
                <a:gd name="T58" fmla="*/ 77 w 208"/>
                <a:gd name="T59" fmla="*/ 131 h 290"/>
                <a:gd name="T60" fmla="*/ 99 w 208"/>
                <a:gd name="T61" fmla="*/ 126 h 290"/>
                <a:gd name="T62" fmla="*/ 116 w 208"/>
                <a:gd name="T63" fmla="*/ 117 h 290"/>
                <a:gd name="T64" fmla="*/ 123 w 208"/>
                <a:gd name="T65" fmla="*/ 111 h 290"/>
                <a:gd name="T66" fmla="*/ 129 w 208"/>
                <a:gd name="T67" fmla="*/ 96 h 290"/>
                <a:gd name="T68" fmla="*/ 131 w 208"/>
                <a:gd name="T69" fmla="*/ 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90">
                  <a:moveTo>
                    <a:pt x="138" y="290"/>
                  </a:moveTo>
                  <a:lnTo>
                    <a:pt x="62" y="170"/>
                  </a:lnTo>
                  <a:lnTo>
                    <a:pt x="57" y="170"/>
                  </a:lnTo>
                  <a:lnTo>
                    <a:pt x="57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7" y="0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5" y="8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73" y="28"/>
                  </a:lnTo>
                  <a:lnTo>
                    <a:pt x="182" y="43"/>
                  </a:lnTo>
                  <a:lnTo>
                    <a:pt x="182" y="43"/>
                  </a:lnTo>
                  <a:lnTo>
                    <a:pt x="186" y="61"/>
                  </a:lnTo>
                  <a:lnTo>
                    <a:pt x="188" y="80"/>
                  </a:lnTo>
                  <a:lnTo>
                    <a:pt x="188" y="80"/>
                  </a:lnTo>
                  <a:lnTo>
                    <a:pt x="188" y="96"/>
                  </a:lnTo>
                  <a:lnTo>
                    <a:pt x="184" y="111"/>
                  </a:lnTo>
                  <a:lnTo>
                    <a:pt x="184" y="111"/>
                  </a:lnTo>
                  <a:lnTo>
                    <a:pt x="177" y="124"/>
                  </a:lnTo>
                  <a:lnTo>
                    <a:pt x="169" y="135"/>
                  </a:lnTo>
                  <a:lnTo>
                    <a:pt x="169" y="135"/>
                  </a:lnTo>
                  <a:lnTo>
                    <a:pt x="158" y="144"/>
                  </a:lnTo>
                  <a:lnTo>
                    <a:pt x="147" y="152"/>
                  </a:lnTo>
                  <a:lnTo>
                    <a:pt x="147" y="152"/>
                  </a:lnTo>
                  <a:lnTo>
                    <a:pt x="131" y="157"/>
                  </a:lnTo>
                  <a:lnTo>
                    <a:pt x="118" y="161"/>
                  </a:lnTo>
                  <a:lnTo>
                    <a:pt x="118" y="161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40" y="194"/>
                  </a:lnTo>
                  <a:lnTo>
                    <a:pt x="208" y="290"/>
                  </a:lnTo>
                  <a:lnTo>
                    <a:pt x="138" y="290"/>
                  </a:lnTo>
                  <a:close/>
                  <a:moveTo>
                    <a:pt x="131" y="87"/>
                  </a:moveTo>
                  <a:lnTo>
                    <a:pt x="131" y="87"/>
                  </a:lnTo>
                  <a:lnTo>
                    <a:pt x="129" y="76"/>
                  </a:lnTo>
                  <a:lnTo>
                    <a:pt x="127" y="67"/>
                  </a:lnTo>
                  <a:lnTo>
                    <a:pt x="123" y="61"/>
                  </a:lnTo>
                  <a:lnTo>
                    <a:pt x="118" y="54"/>
                  </a:lnTo>
                  <a:lnTo>
                    <a:pt x="110" y="50"/>
                  </a:lnTo>
                  <a:lnTo>
                    <a:pt x="101" y="48"/>
                  </a:lnTo>
                  <a:lnTo>
                    <a:pt x="90" y="45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66" y="45"/>
                  </a:lnTo>
                  <a:lnTo>
                    <a:pt x="66" y="45"/>
                  </a:lnTo>
                  <a:lnTo>
                    <a:pt x="57" y="45"/>
                  </a:lnTo>
                  <a:lnTo>
                    <a:pt x="57" y="128"/>
                  </a:lnTo>
                  <a:lnTo>
                    <a:pt x="57" y="128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77" y="131"/>
                  </a:lnTo>
                  <a:lnTo>
                    <a:pt x="77" y="131"/>
                  </a:lnTo>
                  <a:lnTo>
                    <a:pt x="88" y="128"/>
                  </a:lnTo>
                  <a:lnTo>
                    <a:pt x="99" y="126"/>
                  </a:lnTo>
                  <a:lnTo>
                    <a:pt x="107" y="124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23" y="111"/>
                  </a:lnTo>
                  <a:lnTo>
                    <a:pt x="127" y="104"/>
                  </a:lnTo>
                  <a:lnTo>
                    <a:pt x="129" y="96"/>
                  </a:lnTo>
                  <a:lnTo>
                    <a:pt x="131" y="87"/>
                  </a:lnTo>
                  <a:lnTo>
                    <a:pt x="131" y="87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5"/>
            <p:cNvSpPr>
              <a:spLocks/>
            </p:cNvSpPr>
            <p:nvPr userDrawn="1"/>
          </p:nvSpPr>
          <p:spPr bwMode="auto">
            <a:xfrm>
              <a:off x="2620" y="2505"/>
              <a:ext cx="240" cy="290"/>
            </a:xfrm>
            <a:custGeom>
              <a:avLst/>
              <a:gdLst>
                <a:gd name="T0" fmla="*/ 168 w 240"/>
                <a:gd name="T1" fmla="*/ 290 h 290"/>
                <a:gd name="T2" fmla="*/ 83 w 240"/>
                <a:gd name="T3" fmla="*/ 144 h 290"/>
                <a:gd name="T4" fmla="*/ 83 w 240"/>
                <a:gd name="T5" fmla="*/ 144 h 290"/>
                <a:gd name="T6" fmla="*/ 66 w 240"/>
                <a:gd name="T7" fmla="*/ 111 h 290"/>
                <a:gd name="T8" fmla="*/ 66 w 240"/>
                <a:gd name="T9" fmla="*/ 111 h 290"/>
                <a:gd name="T10" fmla="*/ 50 w 240"/>
                <a:gd name="T11" fmla="*/ 83 h 290"/>
                <a:gd name="T12" fmla="*/ 50 w 240"/>
                <a:gd name="T13" fmla="*/ 83 h 290"/>
                <a:gd name="T14" fmla="*/ 52 w 240"/>
                <a:gd name="T15" fmla="*/ 104 h 290"/>
                <a:gd name="T16" fmla="*/ 52 w 240"/>
                <a:gd name="T17" fmla="*/ 104 h 290"/>
                <a:gd name="T18" fmla="*/ 52 w 240"/>
                <a:gd name="T19" fmla="*/ 131 h 290"/>
                <a:gd name="T20" fmla="*/ 52 w 240"/>
                <a:gd name="T21" fmla="*/ 131 h 290"/>
                <a:gd name="T22" fmla="*/ 52 w 240"/>
                <a:gd name="T23" fmla="*/ 159 h 290"/>
                <a:gd name="T24" fmla="*/ 52 w 240"/>
                <a:gd name="T25" fmla="*/ 159 h 290"/>
                <a:gd name="T26" fmla="*/ 52 w 240"/>
                <a:gd name="T27" fmla="*/ 187 h 290"/>
                <a:gd name="T28" fmla="*/ 52 w 240"/>
                <a:gd name="T29" fmla="*/ 290 h 290"/>
                <a:gd name="T30" fmla="*/ 0 w 240"/>
                <a:gd name="T31" fmla="*/ 290 h 290"/>
                <a:gd name="T32" fmla="*/ 0 w 240"/>
                <a:gd name="T33" fmla="*/ 0 h 290"/>
                <a:gd name="T34" fmla="*/ 72 w 240"/>
                <a:gd name="T35" fmla="*/ 0 h 290"/>
                <a:gd name="T36" fmla="*/ 153 w 240"/>
                <a:gd name="T37" fmla="*/ 139 h 290"/>
                <a:gd name="T38" fmla="*/ 153 w 240"/>
                <a:gd name="T39" fmla="*/ 139 h 290"/>
                <a:gd name="T40" fmla="*/ 170 w 240"/>
                <a:gd name="T41" fmla="*/ 172 h 290"/>
                <a:gd name="T42" fmla="*/ 170 w 240"/>
                <a:gd name="T43" fmla="*/ 172 h 290"/>
                <a:gd name="T44" fmla="*/ 188 w 240"/>
                <a:gd name="T45" fmla="*/ 207 h 290"/>
                <a:gd name="T46" fmla="*/ 188 w 240"/>
                <a:gd name="T47" fmla="*/ 207 h 290"/>
                <a:gd name="T48" fmla="*/ 186 w 240"/>
                <a:gd name="T49" fmla="*/ 181 h 290"/>
                <a:gd name="T50" fmla="*/ 186 w 240"/>
                <a:gd name="T51" fmla="*/ 181 h 290"/>
                <a:gd name="T52" fmla="*/ 186 w 240"/>
                <a:gd name="T53" fmla="*/ 150 h 290"/>
                <a:gd name="T54" fmla="*/ 186 w 240"/>
                <a:gd name="T55" fmla="*/ 150 h 290"/>
                <a:gd name="T56" fmla="*/ 186 w 240"/>
                <a:gd name="T57" fmla="*/ 120 h 290"/>
                <a:gd name="T58" fmla="*/ 186 w 240"/>
                <a:gd name="T59" fmla="*/ 120 h 290"/>
                <a:gd name="T60" fmla="*/ 186 w 240"/>
                <a:gd name="T61" fmla="*/ 91 h 290"/>
                <a:gd name="T62" fmla="*/ 186 w 240"/>
                <a:gd name="T63" fmla="*/ 0 h 290"/>
                <a:gd name="T64" fmla="*/ 240 w 240"/>
                <a:gd name="T65" fmla="*/ 0 h 290"/>
                <a:gd name="T66" fmla="*/ 240 w 240"/>
                <a:gd name="T67" fmla="*/ 290 h 290"/>
                <a:gd name="T68" fmla="*/ 168 w 240"/>
                <a:gd name="T6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290">
                  <a:moveTo>
                    <a:pt x="168" y="290"/>
                  </a:moveTo>
                  <a:lnTo>
                    <a:pt x="83" y="144"/>
                  </a:lnTo>
                  <a:lnTo>
                    <a:pt x="83" y="144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52" y="131"/>
                  </a:lnTo>
                  <a:lnTo>
                    <a:pt x="52" y="131"/>
                  </a:lnTo>
                  <a:lnTo>
                    <a:pt x="52" y="159"/>
                  </a:lnTo>
                  <a:lnTo>
                    <a:pt x="52" y="159"/>
                  </a:lnTo>
                  <a:lnTo>
                    <a:pt x="52" y="187"/>
                  </a:lnTo>
                  <a:lnTo>
                    <a:pt x="52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53" y="139"/>
                  </a:lnTo>
                  <a:lnTo>
                    <a:pt x="153" y="13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88" y="207"/>
                  </a:lnTo>
                  <a:lnTo>
                    <a:pt x="188" y="207"/>
                  </a:lnTo>
                  <a:lnTo>
                    <a:pt x="186" y="181"/>
                  </a:lnTo>
                  <a:lnTo>
                    <a:pt x="186" y="181"/>
                  </a:lnTo>
                  <a:lnTo>
                    <a:pt x="186" y="150"/>
                  </a:lnTo>
                  <a:lnTo>
                    <a:pt x="186" y="150"/>
                  </a:lnTo>
                  <a:lnTo>
                    <a:pt x="186" y="120"/>
                  </a:lnTo>
                  <a:lnTo>
                    <a:pt x="186" y="120"/>
                  </a:lnTo>
                  <a:lnTo>
                    <a:pt x="186" y="91"/>
                  </a:lnTo>
                  <a:lnTo>
                    <a:pt x="186" y="0"/>
                  </a:lnTo>
                  <a:lnTo>
                    <a:pt x="240" y="0"/>
                  </a:lnTo>
                  <a:lnTo>
                    <a:pt x="240" y="290"/>
                  </a:lnTo>
                  <a:lnTo>
                    <a:pt x="168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6"/>
            <p:cNvSpPr>
              <a:spLocks noEditPoints="1"/>
            </p:cNvSpPr>
            <p:nvPr userDrawn="1"/>
          </p:nvSpPr>
          <p:spPr bwMode="auto">
            <a:xfrm>
              <a:off x="2891" y="2505"/>
              <a:ext cx="266" cy="290"/>
            </a:xfrm>
            <a:custGeom>
              <a:avLst/>
              <a:gdLst>
                <a:gd name="T0" fmla="*/ 205 w 266"/>
                <a:gd name="T1" fmla="*/ 290 h 290"/>
                <a:gd name="T2" fmla="*/ 186 w 266"/>
                <a:gd name="T3" fmla="*/ 231 h 290"/>
                <a:gd name="T4" fmla="*/ 76 w 266"/>
                <a:gd name="T5" fmla="*/ 231 h 290"/>
                <a:gd name="T6" fmla="*/ 54 w 266"/>
                <a:gd name="T7" fmla="*/ 290 h 290"/>
                <a:gd name="T8" fmla="*/ 0 w 266"/>
                <a:gd name="T9" fmla="*/ 290 h 290"/>
                <a:gd name="T10" fmla="*/ 100 w 266"/>
                <a:gd name="T11" fmla="*/ 0 h 290"/>
                <a:gd name="T12" fmla="*/ 164 w 266"/>
                <a:gd name="T13" fmla="*/ 0 h 290"/>
                <a:gd name="T14" fmla="*/ 266 w 266"/>
                <a:gd name="T15" fmla="*/ 290 h 290"/>
                <a:gd name="T16" fmla="*/ 205 w 266"/>
                <a:gd name="T17" fmla="*/ 290 h 290"/>
                <a:gd name="T18" fmla="*/ 142 w 266"/>
                <a:gd name="T19" fmla="*/ 104 h 290"/>
                <a:gd name="T20" fmla="*/ 142 w 266"/>
                <a:gd name="T21" fmla="*/ 104 h 290"/>
                <a:gd name="T22" fmla="*/ 135 w 266"/>
                <a:gd name="T23" fmla="*/ 85 h 290"/>
                <a:gd name="T24" fmla="*/ 135 w 266"/>
                <a:gd name="T25" fmla="*/ 85 h 290"/>
                <a:gd name="T26" fmla="*/ 131 w 266"/>
                <a:gd name="T27" fmla="*/ 65 h 290"/>
                <a:gd name="T28" fmla="*/ 129 w 266"/>
                <a:gd name="T29" fmla="*/ 65 h 290"/>
                <a:gd name="T30" fmla="*/ 129 w 266"/>
                <a:gd name="T31" fmla="*/ 65 h 290"/>
                <a:gd name="T32" fmla="*/ 124 w 266"/>
                <a:gd name="T33" fmla="*/ 85 h 290"/>
                <a:gd name="T34" fmla="*/ 124 w 266"/>
                <a:gd name="T35" fmla="*/ 85 h 290"/>
                <a:gd name="T36" fmla="*/ 118 w 266"/>
                <a:gd name="T37" fmla="*/ 104 h 290"/>
                <a:gd name="T38" fmla="*/ 89 w 266"/>
                <a:gd name="T39" fmla="*/ 187 h 290"/>
                <a:gd name="T40" fmla="*/ 170 w 266"/>
                <a:gd name="T41" fmla="*/ 187 h 290"/>
                <a:gd name="T42" fmla="*/ 142 w 266"/>
                <a:gd name="T43" fmla="*/ 10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6" h="290">
                  <a:moveTo>
                    <a:pt x="205" y="290"/>
                  </a:moveTo>
                  <a:lnTo>
                    <a:pt x="186" y="231"/>
                  </a:lnTo>
                  <a:lnTo>
                    <a:pt x="76" y="231"/>
                  </a:lnTo>
                  <a:lnTo>
                    <a:pt x="54" y="290"/>
                  </a:lnTo>
                  <a:lnTo>
                    <a:pt x="0" y="290"/>
                  </a:lnTo>
                  <a:lnTo>
                    <a:pt x="100" y="0"/>
                  </a:lnTo>
                  <a:lnTo>
                    <a:pt x="164" y="0"/>
                  </a:lnTo>
                  <a:lnTo>
                    <a:pt x="266" y="290"/>
                  </a:lnTo>
                  <a:lnTo>
                    <a:pt x="205" y="290"/>
                  </a:lnTo>
                  <a:close/>
                  <a:moveTo>
                    <a:pt x="142" y="104"/>
                  </a:moveTo>
                  <a:lnTo>
                    <a:pt x="142" y="104"/>
                  </a:lnTo>
                  <a:lnTo>
                    <a:pt x="135" y="85"/>
                  </a:lnTo>
                  <a:lnTo>
                    <a:pt x="135" y="85"/>
                  </a:lnTo>
                  <a:lnTo>
                    <a:pt x="131" y="65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4" y="85"/>
                  </a:lnTo>
                  <a:lnTo>
                    <a:pt x="124" y="85"/>
                  </a:lnTo>
                  <a:lnTo>
                    <a:pt x="118" y="104"/>
                  </a:lnTo>
                  <a:lnTo>
                    <a:pt x="89" y="187"/>
                  </a:lnTo>
                  <a:lnTo>
                    <a:pt x="170" y="187"/>
                  </a:lnTo>
                  <a:lnTo>
                    <a:pt x="142" y="104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7"/>
            <p:cNvSpPr>
              <a:spLocks/>
            </p:cNvSpPr>
            <p:nvPr userDrawn="1"/>
          </p:nvSpPr>
          <p:spPr bwMode="auto">
            <a:xfrm>
              <a:off x="3188" y="2505"/>
              <a:ext cx="151" cy="290"/>
            </a:xfrm>
            <a:custGeom>
              <a:avLst/>
              <a:gdLst>
                <a:gd name="T0" fmla="*/ 0 w 151"/>
                <a:gd name="T1" fmla="*/ 290 h 290"/>
                <a:gd name="T2" fmla="*/ 0 w 151"/>
                <a:gd name="T3" fmla="*/ 0 h 290"/>
                <a:gd name="T4" fmla="*/ 57 w 151"/>
                <a:gd name="T5" fmla="*/ 0 h 290"/>
                <a:gd name="T6" fmla="*/ 57 w 151"/>
                <a:gd name="T7" fmla="*/ 242 h 290"/>
                <a:gd name="T8" fmla="*/ 151 w 151"/>
                <a:gd name="T9" fmla="*/ 242 h 290"/>
                <a:gd name="T10" fmla="*/ 151 w 151"/>
                <a:gd name="T11" fmla="*/ 290 h 290"/>
                <a:gd name="T12" fmla="*/ 0 w 151"/>
                <a:gd name="T1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90">
                  <a:moveTo>
                    <a:pt x="0" y="290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242"/>
                  </a:lnTo>
                  <a:lnTo>
                    <a:pt x="151" y="242"/>
                  </a:lnTo>
                  <a:lnTo>
                    <a:pt x="151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139" descr="BlueAmadeusLogo125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163" y="5789613"/>
            <a:ext cx="18923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0"/>
          <p:cNvSpPr txBox="1">
            <a:spLocks noChangeArrowheads="1"/>
          </p:cNvSpPr>
          <p:nvPr userDrawn="1"/>
        </p:nvSpPr>
        <p:spPr bwMode="auto">
          <a:xfrm rot="16200000">
            <a:off x="8738394" y="2797969"/>
            <a:ext cx="53530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800" dirty="0">
                <a:solidFill>
                  <a:schemeClr val="bg2"/>
                </a:solidFill>
                <a:latin typeface="Arial Narrow" pitchFamily="34" charset="0"/>
              </a:rPr>
              <a:t>© </a:t>
            </a:r>
            <a:r>
              <a:rPr lang="en-US" sz="800" dirty="0" smtClean="0">
                <a:solidFill>
                  <a:schemeClr val="bg2"/>
                </a:solidFill>
                <a:latin typeface="Arial Narrow" pitchFamily="34" charset="0"/>
              </a:rPr>
              <a:t>2012</a:t>
            </a:r>
            <a:r>
              <a:rPr lang="en-US" sz="800" baseline="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sz="80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latin typeface="Arial Narrow" pitchFamily="34" charset="0"/>
              </a:rPr>
              <a:t>Amadeus IT Group SA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72200" y="2014538"/>
            <a:ext cx="4997450" cy="13890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72200" y="3444875"/>
            <a:ext cx="4997450" cy="1657350"/>
          </a:xfrm>
        </p:spPr>
        <p:txBody>
          <a:bodyPr/>
          <a:lstStyle>
            <a:lvl1pPr marL="0" indent="0">
              <a:buFont typeface="Wingdings 2" charset="0"/>
              <a:buNone/>
              <a:defRPr sz="1800" b="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375" y="6167438"/>
            <a:ext cx="1360488" cy="274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F87CF9-1D20-4B8A-B0B6-9F20DD00B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874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C8CFD-5EC9-442D-902E-1175D464D8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2750" y="315913"/>
            <a:ext cx="2447925" cy="5186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15913"/>
            <a:ext cx="7194550" cy="5186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45862-450C-49BF-A371-74A9E707D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BFD86-B23F-45CF-A5F8-C5F7D5AAE6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8" y="4165600"/>
            <a:ext cx="9794875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638" y="2747963"/>
            <a:ext cx="9794875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B796D-4018-4CEF-BFB8-ABB002E8A3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11313"/>
            <a:ext cx="4821238" cy="3890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438" y="1611313"/>
            <a:ext cx="4821237" cy="3890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0CA51-3813-4525-A16D-6326E4775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60350"/>
            <a:ext cx="10369550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6CF77-F8EE-420B-AE46-DC92577A7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A9963-D827-48CC-A802-C0D9E03D9F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9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FD60D-D0BC-4934-A64D-049CD40F6C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8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3" y="1357313"/>
            <a:ext cx="3790950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868BD-AE34-4EDF-B7C5-B9428418AC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013" y="4538663"/>
            <a:ext cx="6911975" cy="5349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9013" y="5073650"/>
            <a:ext cx="69119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79090-0B55-4AE6-AC8D-C5C7AFD8B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2"/>
          <p:cNvGrpSpPr>
            <a:grpSpLocks noChangeAspect="1"/>
          </p:cNvGrpSpPr>
          <p:nvPr/>
        </p:nvGrpSpPr>
        <p:grpSpPr bwMode="auto">
          <a:xfrm>
            <a:off x="10606087" y="323851"/>
            <a:ext cx="454025" cy="571500"/>
            <a:chOff x="1519" y="482"/>
            <a:chExt cx="1835" cy="2313"/>
          </a:xfrm>
        </p:grpSpPr>
        <p:sp>
          <p:nvSpPr>
            <p:cNvPr id="9" name="AutoShape 113"/>
            <p:cNvSpPr>
              <a:spLocks noChangeAspect="1" noChangeArrowheads="1" noTextEdit="1"/>
            </p:cNvSpPr>
            <p:nvPr userDrawn="1"/>
          </p:nvSpPr>
          <p:spPr bwMode="auto">
            <a:xfrm>
              <a:off x="1519" y="482"/>
              <a:ext cx="1835" cy="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4"/>
            <p:cNvSpPr>
              <a:spLocks/>
            </p:cNvSpPr>
            <p:nvPr userDrawn="1"/>
          </p:nvSpPr>
          <p:spPr bwMode="auto">
            <a:xfrm>
              <a:off x="1519" y="482"/>
              <a:ext cx="1835" cy="1832"/>
            </a:xfrm>
            <a:custGeom>
              <a:avLst/>
              <a:gdLst>
                <a:gd name="T0" fmla="*/ 1833 w 1835"/>
                <a:gd name="T1" fmla="*/ 963 h 1832"/>
                <a:gd name="T2" fmla="*/ 1815 w 1835"/>
                <a:gd name="T3" fmla="*/ 1101 h 1832"/>
                <a:gd name="T4" fmla="*/ 1778 w 1835"/>
                <a:gd name="T5" fmla="*/ 1232 h 1832"/>
                <a:gd name="T6" fmla="*/ 1724 w 1835"/>
                <a:gd name="T7" fmla="*/ 1354 h 1832"/>
                <a:gd name="T8" fmla="*/ 1652 w 1835"/>
                <a:gd name="T9" fmla="*/ 1466 h 1832"/>
                <a:gd name="T10" fmla="*/ 1566 w 1835"/>
                <a:gd name="T11" fmla="*/ 1564 h 1832"/>
                <a:gd name="T12" fmla="*/ 1466 w 1835"/>
                <a:gd name="T13" fmla="*/ 1651 h 1832"/>
                <a:gd name="T14" fmla="*/ 1354 w 1835"/>
                <a:gd name="T15" fmla="*/ 1721 h 1832"/>
                <a:gd name="T16" fmla="*/ 1232 w 1835"/>
                <a:gd name="T17" fmla="*/ 1778 h 1832"/>
                <a:gd name="T18" fmla="*/ 1103 w 1835"/>
                <a:gd name="T19" fmla="*/ 1815 h 1832"/>
                <a:gd name="T20" fmla="*/ 966 w 1835"/>
                <a:gd name="T21" fmla="*/ 1832 h 1832"/>
                <a:gd name="T22" fmla="*/ 869 w 1835"/>
                <a:gd name="T23" fmla="*/ 1832 h 1832"/>
                <a:gd name="T24" fmla="*/ 734 w 1835"/>
                <a:gd name="T25" fmla="*/ 1815 h 1832"/>
                <a:gd name="T26" fmla="*/ 603 w 1835"/>
                <a:gd name="T27" fmla="*/ 1778 h 1832"/>
                <a:gd name="T28" fmla="*/ 481 w 1835"/>
                <a:gd name="T29" fmla="*/ 1721 h 1832"/>
                <a:gd name="T30" fmla="*/ 369 w 1835"/>
                <a:gd name="T31" fmla="*/ 1651 h 1832"/>
                <a:gd name="T32" fmla="*/ 269 w 1835"/>
                <a:gd name="T33" fmla="*/ 1564 h 1832"/>
                <a:gd name="T34" fmla="*/ 184 w 1835"/>
                <a:gd name="T35" fmla="*/ 1466 h 1832"/>
                <a:gd name="T36" fmla="*/ 111 w 1835"/>
                <a:gd name="T37" fmla="*/ 1354 h 1832"/>
                <a:gd name="T38" fmla="*/ 57 w 1835"/>
                <a:gd name="T39" fmla="*/ 1232 h 1832"/>
                <a:gd name="T40" fmla="*/ 20 w 1835"/>
                <a:gd name="T41" fmla="*/ 1101 h 1832"/>
                <a:gd name="T42" fmla="*/ 2 w 1835"/>
                <a:gd name="T43" fmla="*/ 963 h 1832"/>
                <a:gd name="T44" fmla="*/ 2 w 1835"/>
                <a:gd name="T45" fmla="*/ 869 h 1832"/>
                <a:gd name="T46" fmla="*/ 20 w 1835"/>
                <a:gd name="T47" fmla="*/ 732 h 1832"/>
                <a:gd name="T48" fmla="*/ 57 w 1835"/>
                <a:gd name="T49" fmla="*/ 601 h 1832"/>
                <a:gd name="T50" fmla="*/ 111 w 1835"/>
                <a:gd name="T51" fmla="*/ 481 h 1832"/>
                <a:gd name="T52" fmla="*/ 184 w 1835"/>
                <a:gd name="T53" fmla="*/ 367 h 1832"/>
                <a:gd name="T54" fmla="*/ 269 w 1835"/>
                <a:gd name="T55" fmla="*/ 269 h 1832"/>
                <a:gd name="T56" fmla="*/ 369 w 1835"/>
                <a:gd name="T57" fmla="*/ 181 h 1832"/>
                <a:gd name="T58" fmla="*/ 481 w 1835"/>
                <a:gd name="T59" fmla="*/ 111 h 1832"/>
                <a:gd name="T60" fmla="*/ 603 w 1835"/>
                <a:gd name="T61" fmla="*/ 55 h 1832"/>
                <a:gd name="T62" fmla="*/ 734 w 1835"/>
                <a:gd name="T63" fmla="*/ 17 h 1832"/>
                <a:gd name="T64" fmla="*/ 869 w 1835"/>
                <a:gd name="T65" fmla="*/ 0 h 1832"/>
                <a:gd name="T66" fmla="*/ 966 w 1835"/>
                <a:gd name="T67" fmla="*/ 0 h 1832"/>
                <a:gd name="T68" fmla="*/ 1103 w 1835"/>
                <a:gd name="T69" fmla="*/ 17 h 1832"/>
                <a:gd name="T70" fmla="*/ 1232 w 1835"/>
                <a:gd name="T71" fmla="*/ 55 h 1832"/>
                <a:gd name="T72" fmla="*/ 1354 w 1835"/>
                <a:gd name="T73" fmla="*/ 111 h 1832"/>
                <a:gd name="T74" fmla="*/ 1466 w 1835"/>
                <a:gd name="T75" fmla="*/ 181 h 1832"/>
                <a:gd name="T76" fmla="*/ 1566 w 1835"/>
                <a:gd name="T77" fmla="*/ 269 h 1832"/>
                <a:gd name="T78" fmla="*/ 1652 w 1835"/>
                <a:gd name="T79" fmla="*/ 367 h 1832"/>
                <a:gd name="T80" fmla="*/ 1724 w 1835"/>
                <a:gd name="T81" fmla="*/ 481 h 1832"/>
                <a:gd name="T82" fmla="*/ 1778 w 1835"/>
                <a:gd name="T83" fmla="*/ 601 h 1832"/>
                <a:gd name="T84" fmla="*/ 1815 w 1835"/>
                <a:gd name="T85" fmla="*/ 732 h 1832"/>
                <a:gd name="T86" fmla="*/ 1833 w 1835"/>
                <a:gd name="T87" fmla="*/ 869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5" h="1832">
                  <a:moveTo>
                    <a:pt x="1835" y="917"/>
                  </a:moveTo>
                  <a:lnTo>
                    <a:pt x="1835" y="917"/>
                  </a:lnTo>
                  <a:lnTo>
                    <a:pt x="1833" y="963"/>
                  </a:lnTo>
                  <a:lnTo>
                    <a:pt x="1828" y="1009"/>
                  </a:lnTo>
                  <a:lnTo>
                    <a:pt x="1824" y="1055"/>
                  </a:lnTo>
                  <a:lnTo>
                    <a:pt x="1815" y="1101"/>
                  </a:lnTo>
                  <a:lnTo>
                    <a:pt x="1804" y="1144"/>
                  </a:lnTo>
                  <a:lnTo>
                    <a:pt x="1793" y="1188"/>
                  </a:lnTo>
                  <a:lnTo>
                    <a:pt x="1778" y="1232"/>
                  </a:lnTo>
                  <a:lnTo>
                    <a:pt x="1763" y="1273"/>
                  </a:lnTo>
                  <a:lnTo>
                    <a:pt x="1743" y="1313"/>
                  </a:lnTo>
                  <a:lnTo>
                    <a:pt x="1724" y="1354"/>
                  </a:lnTo>
                  <a:lnTo>
                    <a:pt x="1702" y="1391"/>
                  </a:lnTo>
                  <a:lnTo>
                    <a:pt x="1678" y="1428"/>
                  </a:lnTo>
                  <a:lnTo>
                    <a:pt x="1652" y="1466"/>
                  </a:lnTo>
                  <a:lnTo>
                    <a:pt x="1625" y="1498"/>
                  </a:lnTo>
                  <a:lnTo>
                    <a:pt x="1597" y="1533"/>
                  </a:lnTo>
                  <a:lnTo>
                    <a:pt x="1566" y="1564"/>
                  </a:lnTo>
                  <a:lnTo>
                    <a:pt x="1534" y="1594"/>
                  </a:lnTo>
                  <a:lnTo>
                    <a:pt x="1501" y="1623"/>
                  </a:lnTo>
                  <a:lnTo>
                    <a:pt x="1466" y="1651"/>
                  </a:lnTo>
                  <a:lnTo>
                    <a:pt x="1431" y="1675"/>
                  </a:lnTo>
                  <a:lnTo>
                    <a:pt x="1394" y="1699"/>
                  </a:lnTo>
                  <a:lnTo>
                    <a:pt x="1354" y="1721"/>
                  </a:lnTo>
                  <a:lnTo>
                    <a:pt x="1315" y="1743"/>
                  </a:lnTo>
                  <a:lnTo>
                    <a:pt x="1274" y="1760"/>
                  </a:lnTo>
                  <a:lnTo>
                    <a:pt x="1232" y="1778"/>
                  </a:lnTo>
                  <a:lnTo>
                    <a:pt x="1191" y="1791"/>
                  </a:lnTo>
                  <a:lnTo>
                    <a:pt x="1147" y="1804"/>
                  </a:lnTo>
                  <a:lnTo>
                    <a:pt x="1103" y="1815"/>
                  </a:lnTo>
                  <a:lnTo>
                    <a:pt x="1057" y="1822"/>
                  </a:lnTo>
                  <a:lnTo>
                    <a:pt x="1011" y="1828"/>
                  </a:lnTo>
                  <a:lnTo>
                    <a:pt x="966" y="1832"/>
                  </a:lnTo>
                  <a:lnTo>
                    <a:pt x="918" y="1832"/>
                  </a:lnTo>
                  <a:lnTo>
                    <a:pt x="918" y="1832"/>
                  </a:lnTo>
                  <a:lnTo>
                    <a:pt x="869" y="1832"/>
                  </a:lnTo>
                  <a:lnTo>
                    <a:pt x="824" y="1828"/>
                  </a:lnTo>
                  <a:lnTo>
                    <a:pt x="778" y="1822"/>
                  </a:lnTo>
                  <a:lnTo>
                    <a:pt x="734" y="1815"/>
                  </a:lnTo>
                  <a:lnTo>
                    <a:pt x="688" y="1804"/>
                  </a:lnTo>
                  <a:lnTo>
                    <a:pt x="644" y="1791"/>
                  </a:lnTo>
                  <a:lnTo>
                    <a:pt x="603" y="1778"/>
                  </a:lnTo>
                  <a:lnTo>
                    <a:pt x="561" y="1760"/>
                  </a:lnTo>
                  <a:lnTo>
                    <a:pt x="520" y="1743"/>
                  </a:lnTo>
                  <a:lnTo>
                    <a:pt x="481" y="1721"/>
                  </a:lnTo>
                  <a:lnTo>
                    <a:pt x="443" y="1699"/>
                  </a:lnTo>
                  <a:lnTo>
                    <a:pt x="404" y="1675"/>
                  </a:lnTo>
                  <a:lnTo>
                    <a:pt x="369" y="1651"/>
                  </a:lnTo>
                  <a:lnTo>
                    <a:pt x="334" y="1623"/>
                  </a:lnTo>
                  <a:lnTo>
                    <a:pt x="301" y="1594"/>
                  </a:lnTo>
                  <a:lnTo>
                    <a:pt x="269" y="1564"/>
                  </a:lnTo>
                  <a:lnTo>
                    <a:pt x="238" y="1533"/>
                  </a:lnTo>
                  <a:lnTo>
                    <a:pt x="210" y="1498"/>
                  </a:lnTo>
                  <a:lnTo>
                    <a:pt x="184" y="1466"/>
                  </a:lnTo>
                  <a:lnTo>
                    <a:pt x="157" y="1428"/>
                  </a:lnTo>
                  <a:lnTo>
                    <a:pt x="133" y="1391"/>
                  </a:lnTo>
                  <a:lnTo>
                    <a:pt x="111" y="1354"/>
                  </a:lnTo>
                  <a:lnTo>
                    <a:pt x="92" y="1313"/>
                  </a:lnTo>
                  <a:lnTo>
                    <a:pt x="72" y="1273"/>
                  </a:lnTo>
                  <a:lnTo>
                    <a:pt x="57" y="1232"/>
                  </a:lnTo>
                  <a:lnTo>
                    <a:pt x="42" y="1188"/>
                  </a:lnTo>
                  <a:lnTo>
                    <a:pt x="31" y="1144"/>
                  </a:lnTo>
                  <a:lnTo>
                    <a:pt x="20" y="1101"/>
                  </a:lnTo>
                  <a:lnTo>
                    <a:pt x="11" y="1055"/>
                  </a:lnTo>
                  <a:lnTo>
                    <a:pt x="7" y="1009"/>
                  </a:lnTo>
                  <a:lnTo>
                    <a:pt x="2" y="963"/>
                  </a:lnTo>
                  <a:lnTo>
                    <a:pt x="0" y="917"/>
                  </a:lnTo>
                  <a:lnTo>
                    <a:pt x="0" y="917"/>
                  </a:lnTo>
                  <a:lnTo>
                    <a:pt x="2" y="869"/>
                  </a:lnTo>
                  <a:lnTo>
                    <a:pt x="7" y="823"/>
                  </a:lnTo>
                  <a:lnTo>
                    <a:pt x="11" y="778"/>
                  </a:lnTo>
                  <a:lnTo>
                    <a:pt x="20" y="732"/>
                  </a:lnTo>
                  <a:lnTo>
                    <a:pt x="31" y="688"/>
                  </a:lnTo>
                  <a:lnTo>
                    <a:pt x="42" y="644"/>
                  </a:lnTo>
                  <a:lnTo>
                    <a:pt x="57" y="601"/>
                  </a:lnTo>
                  <a:lnTo>
                    <a:pt x="72" y="559"/>
                  </a:lnTo>
                  <a:lnTo>
                    <a:pt x="92" y="520"/>
                  </a:lnTo>
                  <a:lnTo>
                    <a:pt x="111" y="481"/>
                  </a:lnTo>
                  <a:lnTo>
                    <a:pt x="133" y="441"/>
                  </a:lnTo>
                  <a:lnTo>
                    <a:pt x="157" y="404"/>
                  </a:lnTo>
                  <a:lnTo>
                    <a:pt x="184" y="367"/>
                  </a:lnTo>
                  <a:lnTo>
                    <a:pt x="210" y="334"/>
                  </a:lnTo>
                  <a:lnTo>
                    <a:pt x="238" y="299"/>
                  </a:lnTo>
                  <a:lnTo>
                    <a:pt x="269" y="269"/>
                  </a:lnTo>
                  <a:lnTo>
                    <a:pt x="301" y="238"/>
                  </a:lnTo>
                  <a:lnTo>
                    <a:pt x="334" y="210"/>
                  </a:lnTo>
                  <a:lnTo>
                    <a:pt x="369" y="181"/>
                  </a:lnTo>
                  <a:lnTo>
                    <a:pt x="404" y="157"/>
                  </a:lnTo>
                  <a:lnTo>
                    <a:pt x="443" y="133"/>
                  </a:lnTo>
                  <a:lnTo>
                    <a:pt x="481" y="111"/>
                  </a:lnTo>
                  <a:lnTo>
                    <a:pt x="520" y="90"/>
                  </a:lnTo>
                  <a:lnTo>
                    <a:pt x="561" y="72"/>
                  </a:lnTo>
                  <a:lnTo>
                    <a:pt x="603" y="55"/>
                  </a:lnTo>
                  <a:lnTo>
                    <a:pt x="644" y="41"/>
                  </a:lnTo>
                  <a:lnTo>
                    <a:pt x="688" y="28"/>
                  </a:lnTo>
                  <a:lnTo>
                    <a:pt x="734" y="17"/>
                  </a:lnTo>
                  <a:lnTo>
                    <a:pt x="778" y="11"/>
                  </a:lnTo>
                  <a:lnTo>
                    <a:pt x="824" y="4"/>
                  </a:lnTo>
                  <a:lnTo>
                    <a:pt x="869" y="0"/>
                  </a:lnTo>
                  <a:lnTo>
                    <a:pt x="918" y="0"/>
                  </a:lnTo>
                  <a:lnTo>
                    <a:pt x="918" y="0"/>
                  </a:lnTo>
                  <a:lnTo>
                    <a:pt x="966" y="0"/>
                  </a:lnTo>
                  <a:lnTo>
                    <a:pt x="1011" y="4"/>
                  </a:lnTo>
                  <a:lnTo>
                    <a:pt x="1057" y="11"/>
                  </a:lnTo>
                  <a:lnTo>
                    <a:pt x="1103" y="17"/>
                  </a:lnTo>
                  <a:lnTo>
                    <a:pt x="1147" y="28"/>
                  </a:lnTo>
                  <a:lnTo>
                    <a:pt x="1191" y="41"/>
                  </a:lnTo>
                  <a:lnTo>
                    <a:pt x="1232" y="55"/>
                  </a:lnTo>
                  <a:lnTo>
                    <a:pt x="1274" y="72"/>
                  </a:lnTo>
                  <a:lnTo>
                    <a:pt x="1315" y="90"/>
                  </a:lnTo>
                  <a:lnTo>
                    <a:pt x="1354" y="111"/>
                  </a:lnTo>
                  <a:lnTo>
                    <a:pt x="1394" y="133"/>
                  </a:lnTo>
                  <a:lnTo>
                    <a:pt x="1431" y="157"/>
                  </a:lnTo>
                  <a:lnTo>
                    <a:pt x="1466" y="181"/>
                  </a:lnTo>
                  <a:lnTo>
                    <a:pt x="1501" y="210"/>
                  </a:lnTo>
                  <a:lnTo>
                    <a:pt x="1534" y="238"/>
                  </a:lnTo>
                  <a:lnTo>
                    <a:pt x="1566" y="269"/>
                  </a:lnTo>
                  <a:lnTo>
                    <a:pt x="1597" y="299"/>
                  </a:lnTo>
                  <a:lnTo>
                    <a:pt x="1625" y="334"/>
                  </a:lnTo>
                  <a:lnTo>
                    <a:pt x="1652" y="367"/>
                  </a:lnTo>
                  <a:lnTo>
                    <a:pt x="1678" y="404"/>
                  </a:lnTo>
                  <a:lnTo>
                    <a:pt x="1702" y="441"/>
                  </a:lnTo>
                  <a:lnTo>
                    <a:pt x="1724" y="481"/>
                  </a:lnTo>
                  <a:lnTo>
                    <a:pt x="1743" y="520"/>
                  </a:lnTo>
                  <a:lnTo>
                    <a:pt x="1763" y="559"/>
                  </a:lnTo>
                  <a:lnTo>
                    <a:pt x="1778" y="601"/>
                  </a:lnTo>
                  <a:lnTo>
                    <a:pt x="1793" y="644"/>
                  </a:lnTo>
                  <a:lnTo>
                    <a:pt x="1804" y="688"/>
                  </a:lnTo>
                  <a:lnTo>
                    <a:pt x="1815" y="732"/>
                  </a:lnTo>
                  <a:lnTo>
                    <a:pt x="1824" y="778"/>
                  </a:lnTo>
                  <a:lnTo>
                    <a:pt x="1828" y="823"/>
                  </a:lnTo>
                  <a:lnTo>
                    <a:pt x="1833" y="869"/>
                  </a:lnTo>
                  <a:lnTo>
                    <a:pt x="1835" y="917"/>
                  </a:lnTo>
                  <a:lnTo>
                    <a:pt x="1835" y="917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5"/>
            <p:cNvSpPr>
              <a:spLocks/>
            </p:cNvSpPr>
            <p:nvPr userDrawn="1"/>
          </p:nvSpPr>
          <p:spPr bwMode="auto">
            <a:xfrm>
              <a:off x="1628" y="958"/>
              <a:ext cx="1619" cy="893"/>
            </a:xfrm>
            <a:custGeom>
              <a:avLst/>
              <a:gdLst>
                <a:gd name="T0" fmla="*/ 1619 w 1619"/>
                <a:gd name="T1" fmla="*/ 448 h 893"/>
                <a:gd name="T2" fmla="*/ 1580 w 1619"/>
                <a:gd name="T3" fmla="*/ 509 h 893"/>
                <a:gd name="T4" fmla="*/ 1538 w 1619"/>
                <a:gd name="T5" fmla="*/ 568 h 893"/>
                <a:gd name="T6" fmla="*/ 1492 w 1619"/>
                <a:gd name="T7" fmla="*/ 623 h 893"/>
                <a:gd name="T8" fmla="*/ 1440 w 1619"/>
                <a:gd name="T9" fmla="*/ 671 h 893"/>
                <a:gd name="T10" fmla="*/ 1409 w 1619"/>
                <a:gd name="T11" fmla="*/ 697 h 893"/>
                <a:gd name="T12" fmla="*/ 1342 w 1619"/>
                <a:gd name="T13" fmla="*/ 747 h 893"/>
                <a:gd name="T14" fmla="*/ 1269 w 1619"/>
                <a:gd name="T15" fmla="*/ 789 h 893"/>
                <a:gd name="T16" fmla="*/ 1195 w 1619"/>
                <a:gd name="T17" fmla="*/ 824 h 893"/>
                <a:gd name="T18" fmla="*/ 1117 w 1619"/>
                <a:gd name="T19" fmla="*/ 852 h 893"/>
                <a:gd name="T20" fmla="*/ 1034 w 1619"/>
                <a:gd name="T21" fmla="*/ 872 h 893"/>
                <a:gd name="T22" fmla="*/ 948 w 1619"/>
                <a:gd name="T23" fmla="*/ 887 h 893"/>
                <a:gd name="T24" fmla="*/ 857 w 1619"/>
                <a:gd name="T25" fmla="*/ 893 h 893"/>
                <a:gd name="T26" fmla="*/ 811 w 1619"/>
                <a:gd name="T27" fmla="*/ 893 h 893"/>
                <a:gd name="T28" fmla="*/ 719 w 1619"/>
                <a:gd name="T29" fmla="*/ 891 h 893"/>
                <a:gd name="T30" fmla="*/ 629 w 1619"/>
                <a:gd name="T31" fmla="*/ 880 h 893"/>
                <a:gd name="T32" fmla="*/ 546 w 1619"/>
                <a:gd name="T33" fmla="*/ 863 h 893"/>
                <a:gd name="T34" fmla="*/ 466 w 1619"/>
                <a:gd name="T35" fmla="*/ 839 h 893"/>
                <a:gd name="T36" fmla="*/ 387 w 1619"/>
                <a:gd name="T37" fmla="*/ 806 h 893"/>
                <a:gd name="T38" fmla="*/ 315 w 1619"/>
                <a:gd name="T39" fmla="*/ 769 h 893"/>
                <a:gd name="T40" fmla="*/ 245 w 1619"/>
                <a:gd name="T41" fmla="*/ 723 h 893"/>
                <a:gd name="T42" fmla="*/ 179 w 1619"/>
                <a:gd name="T43" fmla="*/ 671 h 893"/>
                <a:gd name="T44" fmla="*/ 153 w 1619"/>
                <a:gd name="T45" fmla="*/ 647 h 893"/>
                <a:gd name="T46" fmla="*/ 105 w 1619"/>
                <a:gd name="T47" fmla="*/ 596 h 893"/>
                <a:gd name="T48" fmla="*/ 59 w 1619"/>
                <a:gd name="T49" fmla="*/ 540 h 893"/>
                <a:gd name="T50" fmla="*/ 20 w 1619"/>
                <a:gd name="T51" fmla="*/ 478 h 893"/>
                <a:gd name="T52" fmla="*/ 0 w 1619"/>
                <a:gd name="T53" fmla="*/ 448 h 893"/>
                <a:gd name="T54" fmla="*/ 40 w 1619"/>
                <a:gd name="T55" fmla="*/ 385 h 893"/>
                <a:gd name="T56" fmla="*/ 81 w 1619"/>
                <a:gd name="T57" fmla="*/ 326 h 893"/>
                <a:gd name="T58" fmla="*/ 129 w 1619"/>
                <a:gd name="T59" fmla="*/ 271 h 893"/>
                <a:gd name="T60" fmla="*/ 179 w 1619"/>
                <a:gd name="T61" fmla="*/ 223 h 893"/>
                <a:gd name="T62" fmla="*/ 212 w 1619"/>
                <a:gd name="T63" fmla="*/ 197 h 893"/>
                <a:gd name="T64" fmla="*/ 280 w 1619"/>
                <a:gd name="T65" fmla="*/ 146 h 893"/>
                <a:gd name="T66" fmla="*/ 350 w 1619"/>
                <a:gd name="T67" fmla="*/ 105 h 893"/>
                <a:gd name="T68" fmla="*/ 426 w 1619"/>
                <a:gd name="T69" fmla="*/ 70 h 893"/>
                <a:gd name="T70" fmla="*/ 505 w 1619"/>
                <a:gd name="T71" fmla="*/ 42 h 893"/>
                <a:gd name="T72" fmla="*/ 588 w 1619"/>
                <a:gd name="T73" fmla="*/ 22 h 893"/>
                <a:gd name="T74" fmla="*/ 673 w 1619"/>
                <a:gd name="T75" fmla="*/ 7 h 893"/>
                <a:gd name="T76" fmla="*/ 765 w 1619"/>
                <a:gd name="T77" fmla="*/ 0 h 893"/>
                <a:gd name="T78" fmla="*/ 811 w 1619"/>
                <a:gd name="T79" fmla="*/ 0 h 893"/>
                <a:gd name="T80" fmla="*/ 902 w 1619"/>
                <a:gd name="T81" fmla="*/ 2 h 893"/>
                <a:gd name="T82" fmla="*/ 992 w 1619"/>
                <a:gd name="T83" fmla="*/ 13 h 893"/>
                <a:gd name="T84" fmla="*/ 1075 w 1619"/>
                <a:gd name="T85" fmla="*/ 31 h 893"/>
                <a:gd name="T86" fmla="*/ 1156 w 1619"/>
                <a:gd name="T87" fmla="*/ 55 h 893"/>
                <a:gd name="T88" fmla="*/ 1232 w 1619"/>
                <a:gd name="T89" fmla="*/ 88 h 893"/>
                <a:gd name="T90" fmla="*/ 1307 w 1619"/>
                <a:gd name="T91" fmla="*/ 125 h 893"/>
                <a:gd name="T92" fmla="*/ 1374 w 1619"/>
                <a:gd name="T93" fmla="*/ 171 h 893"/>
                <a:gd name="T94" fmla="*/ 1440 w 1619"/>
                <a:gd name="T95" fmla="*/ 223 h 893"/>
                <a:gd name="T96" fmla="*/ 1466 w 1619"/>
                <a:gd name="T97" fmla="*/ 247 h 893"/>
                <a:gd name="T98" fmla="*/ 1514 w 1619"/>
                <a:gd name="T99" fmla="*/ 297 h 893"/>
                <a:gd name="T100" fmla="*/ 1560 w 1619"/>
                <a:gd name="T101" fmla="*/ 354 h 893"/>
                <a:gd name="T102" fmla="*/ 1599 w 1619"/>
                <a:gd name="T103" fmla="*/ 415 h 893"/>
                <a:gd name="T104" fmla="*/ 1619 w 1619"/>
                <a:gd name="T105" fmla="*/ 44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19" h="893">
                  <a:moveTo>
                    <a:pt x="1619" y="448"/>
                  </a:moveTo>
                  <a:lnTo>
                    <a:pt x="1619" y="448"/>
                  </a:lnTo>
                  <a:lnTo>
                    <a:pt x="1599" y="478"/>
                  </a:lnTo>
                  <a:lnTo>
                    <a:pt x="1580" y="509"/>
                  </a:lnTo>
                  <a:lnTo>
                    <a:pt x="1560" y="540"/>
                  </a:lnTo>
                  <a:lnTo>
                    <a:pt x="1538" y="568"/>
                  </a:lnTo>
                  <a:lnTo>
                    <a:pt x="1514" y="596"/>
                  </a:lnTo>
                  <a:lnTo>
                    <a:pt x="1492" y="623"/>
                  </a:lnTo>
                  <a:lnTo>
                    <a:pt x="1466" y="647"/>
                  </a:lnTo>
                  <a:lnTo>
                    <a:pt x="1440" y="671"/>
                  </a:lnTo>
                  <a:lnTo>
                    <a:pt x="1440" y="671"/>
                  </a:lnTo>
                  <a:lnTo>
                    <a:pt x="1409" y="697"/>
                  </a:lnTo>
                  <a:lnTo>
                    <a:pt x="1374" y="723"/>
                  </a:lnTo>
                  <a:lnTo>
                    <a:pt x="1342" y="747"/>
                  </a:lnTo>
                  <a:lnTo>
                    <a:pt x="1307" y="769"/>
                  </a:lnTo>
                  <a:lnTo>
                    <a:pt x="1269" y="789"/>
                  </a:lnTo>
                  <a:lnTo>
                    <a:pt x="1232" y="806"/>
                  </a:lnTo>
                  <a:lnTo>
                    <a:pt x="1195" y="824"/>
                  </a:lnTo>
                  <a:lnTo>
                    <a:pt x="1156" y="839"/>
                  </a:lnTo>
                  <a:lnTo>
                    <a:pt x="1117" y="852"/>
                  </a:lnTo>
                  <a:lnTo>
                    <a:pt x="1075" y="863"/>
                  </a:lnTo>
                  <a:lnTo>
                    <a:pt x="1034" y="872"/>
                  </a:lnTo>
                  <a:lnTo>
                    <a:pt x="992" y="880"/>
                  </a:lnTo>
                  <a:lnTo>
                    <a:pt x="948" y="887"/>
                  </a:lnTo>
                  <a:lnTo>
                    <a:pt x="902" y="891"/>
                  </a:lnTo>
                  <a:lnTo>
                    <a:pt x="857" y="893"/>
                  </a:lnTo>
                  <a:lnTo>
                    <a:pt x="811" y="893"/>
                  </a:lnTo>
                  <a:lnTo>
                    <a:pt x="811" y="893"/>
                  </a:lnTo>
                  <a:lnTo>
                    <a:pt x="765" y="893"/>
                  </a:lnTo>
                  <a:lnTo>
                    <a:pt x="719" y="891"/>
                  </a:lnTo>
                  <a:lnTo>
                    <a:pt x="673" y="887"/>
                  </a:lnTo>
                  <a:lnTo>
                    <a:pt x="629" y="880"/>
                  </a:lnTo>
                  <a:lnTo>
                    <a:pt x="588" y="872"/>
                  </a:lnTo>
                  <a:lnTo>
                    <a:pt x="546" y="863"/>
                  </a:lnTo>
                  <a:lnTo>
                    <a:pt x="505" y="852"/>
                  </a:lnTo>
                  <a:lnTo>
                    <a:pt x="466" y="839"/>
                  </a:lnTo>
                  <a:lnTo>
                    <a:pt x="426" y="824"/>
                  </a:lnTo>
                  <a:lnTo>
                    <a:pt x="387" y="806"/>
                  </a:lnTo>
                  <a:lnTo>
                    <a:pt x="350" y="789"/>
                  </a:lnTo>
                  <a:lnTo>
                    <a:pt x="315" y="769"/>
                  </a:lnTo>
                  <a:lnTo>
                    <a:pt x="280" y="747"/>
                  </a:lnTo>
                  <a:lnTo>
                    <a:pt x="245" y="723"/>
                  </a:lnTo>
                  <a:lnTo>
                    <a:pt x="212" y="697"/>
                  </a:lnTo>
                  <a:lnTo>
                    <a:pt x="179" y="671"/>
                  </a:lnTo>
                  <a:lnTo>
                    <a:pt x="179" y="671"/>
                  </a:lnTo>
                  <a:lnTo>
                    <a:pt x="153" y="647"/>
                  </a:lnTo>
                  <a:lnTo>
                    <a:pt x="129" y="623"/>
                  </a:lnTo>
                  <a:lnTo>
                    <a:pt x="105" y="596"/>
                  </a:lnTo>
                  <a:lnTo>
                    <a:pt x="81" y="568"/>
                  </a:lnTo>
                  <a:lnTo>
                    <a:pt x="59" y="540"/>
                  </a:lnTo>
                  <a:lnTo>
                    <a:pt x="40" y="509"/>
                  </a:lnTo>
                  <a:lnTo>
                    <a:pt x="20" y="478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0" y="415"/>
                  </a:lnTo>
                  <a:lnTo>
                    <a:pt x="40" y="385"/>
                  </a:lnTo>
                  <a:lnTo>
                    <a:pt x="59" y="354"/>
                  </a:lnTo>
                  <a:lnTo>
                    <a:pt x="81" y="326"/>
                  </a:lnTo>
                  <a:lnTo>
                    <a:pt x="105" y="297"/>
                  </a:lnTo>
                  <a:lnTo>
                    <a:pt x="129" y="271"/>
                  </a:lnTo>
                  <a:lnTo>
                    <a:pt x="153" y="247"/>
                  </a:lnTo>
                  <a:lnTo>
                    <a:pt x="179" y="223"/>
                  </a:lnTo>
                  <a:lnTo>
                    <a:pt x="179" y="223"/>
                  </a:lnTo>
                  <a:lnTo>
                    <a:pt x="212" y="197"/>
                  </a:lnTo>
                  <a:lnTo>
                    <a:pt x="245" y="171"/>
                  </a:lnTo>
                  <a:lnTo>
                    <a:pt x="280" y="146"/>
                  </a:lnTo>
                  <a:lnTo>
                    <a:pt x="315" y="125"/>
                  </a:lnTo>
                  <a:lnTo>
                    <a:pt x="350" y="105"/>
                  </a:lnTo>
                  <a:lnTo>
                    <a:pt x="387" y="88"/>
                  </a:lnTo>
                  <a:lnTo>
                    <a:pt x="426" y="70"/>
                  </a:lnTo>
                  <a:lnTo>
                    <a:pt x="466" y="55"/>
                  </a:lnTo>
                  <a:lnTo>
                    <a:pt x="505" y="42"/>
                  </a:lnTo>
                  <a:lnTo>
                    <a:pt x="546" y="31"/>
                  </a:lnTo>
                  <a:lnTo>
                    <a:pt x="588" y="22"/>
                  </a:lnTo>
                  <a:lnTo>
                    <a:pt x="629" y="13"/>
                  </a:lnTo>
                  <a:lnTo>
                    <a:pt x="673" y="7"/>
                  </a:lnTo>
                  <a:lnTo>
                    <a:pt x="719" y="2"/>
                  </a:lnTo>
                  <a:lnTo>
                    <a:pt x="765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57" y="0"/>
                  </a:lnTo>
                  <a:lnTo>
                    <a:pt x="902" y="2"/>
                  </a:lnTo>
                  <a:lnTo>
                    <a:pt x="948" y="7"/>
                  </a:lnTo>
                  <a:lnTo>
                    <a:pt x="992" y="13"/>
                  </a:lnTo>
                  <a:lnTo>
                    <a:pt x="1034" y="22"/>
                  </a:lnTo>
                  <a:lnTo>
                    <a:pt x="1075" y="31"/>
                  </a:lnTo>
                  <a:lnTo>
                    <a:pt x="1117" y="42"/>
                  </a:lnTo>
                  <a:lnTo>
                    <a:pt x="1156" y="55"/>
                  </a:lnTo>
                  <a:lnTo>
                    <a:pt x="1195" y="70"/>
                  </a:lnTo>
                  <a:lnTo>
                    <a:pt x="1232" y="88"/>
                  </a:lnTo>
                  <a:lnTo>
                    <a:pt x="1269" y="105"/>
                  </a:lnTo>
                  <a:lnTo>
                    <a:pt x="1307" y="125"/>
                  </a:lnTo>
                  <a:lnTo>
                    <a:pt x="1342" y="146"/>
                  </a:lnTo>
                  <a:lnTo>
                    <a:pt x="1374" y="171"/>
                  </a:lnTo>
                  <a:lnTo>
                    <a:pt x="1409" y="197"/>
                  </a:lnTo>
                  <a:lnTo>
                    <a:pt x="1440" y="223"/>
                  </a:lnTo>
                  <a:lnTo>
                    <a:pt x="1440" y="223"/>
                  </a:lnTo>
                  <a:lnTo>
                    <a:pt x="1466" y="247"/>
                  </a:lnTo>
                  <a:lnTo>
                    <a:pt x="1492" y="271"/>
                  </a:lnTo>
                  <a:lnTo>
                    <a:pt x="1514" y="297"/>
                  </a:lnTo>
                  <a:lnTo>
                    <a:pt x="1538" y="326"/>
                  </a:lnTo>
                  <a:lnTo>
                    <a:pt x="1560" y="354"/>
                  </a:lnTo>
                  <a:lnTo>
                    <a:pt x="1580" y="385"/>
                  </a:lnTo>
                  <a:lnTo>
                    <a:pt x="1599" y="415"/>
                  </a:lnTo>
                  <a:lnTo>
                    <a:pt x="1619" y="448"/>
                  </a:lnTo>
                  <a:lnTo>
                    <a:pt x="1619" y="4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6"/>
            <p:cNvSpPr>
              <a:spLocks/>
            </p:cNvSpPr>
            <p:nvPr userDrawn="1"/>
          </p:nvSpPr>
          <p:spPr bwMode="auto">
            <a:xfrm>
              <a:off x="1746" y="1056"/>
              <a:ext cx="1383" cy="697"/>
            </a:xfrm>
            <a:custGeom>
              <a:avLst/>
              <a:gdLst>
                <a:gd name="T0" fmla="*/ 127 w 1383"/>
                <a:gd name="T1" fmla="*/ 199 h 697"/>
                <a:gd name="T2" fmla="*/ 59 w 1383"/>
                <a:gd name="T3" fmla="*/ 269 h 697"/>
                <a:gd name="T4" fmla="*/ 0 w 1383"/>
                <a:gd name="T5" fmla="*/ 350 h 697"/>
                <a:gd name="T6" fmla="*/ 29 w 1383"/>
                <a:gd name="T7" fmla="*/ 389 h 697"/>
                <a:gd name="T8" fmla="*/ 92 w 1383"/>
                <a:gd name="T9" fmla="*/ 463 h 697"/>
                <a:gd name="T10" fmla="*/ 127 w 1383"/>
                <a:gd name="T11" fmla="*/ 496 h 697"/>
                <a:gd name="T12" fmla="*/ 186 w 1383"/>
                <a:gd name="T13" fmla="*/ 544 h 697"/>
                <a:gd name="T14" fmla="*/ 247 w 1383"/>
                <a:gd name="T15" fmla="*/ 586 h 697"/>
                <a:gd name="T16" fmla="*/ 313 w 1383"/>
                <a:gd name="T17" fmla="*/ 619 h 697"/>
                <a:gd name="T18" fmla="*/ 382 w 1383"/>
                <a:gd name="T19" fmla="*/ 647 h 697"/>
                <a:gd name="T20" fmla="*/ 455 w 1383"/>
                <a:gd name="T21" fmla="*/ 669 h 697"/>
                <a:gd name="T22" fmla="*/ 529 w 1383"/>
                <a:gd name="T23" fmla="*/ 684 h 697"/>
                <a:gd name="T24" fmla="*/ 610 w 1383"/>
                <a:gd name="T25" fmla="*/ 693 h 697"/>
                <a:gd name="T26" fmla="*/ 693 w 1383"/>
                <a:gd name="T27" fmla="*/ 697 h 697"/>
                <a:gd name="T28" fmla="*/ 734 w 1383"/>
                <a:gd name="T29" fmla="*/ 695 h 697"/>
                <a:gd name="T30" fmla="*/ 815 w 1383"/>
                <a:gd name="T31" fmla="*/ 691 h 697"/>
                <a:gd name="T32" fmla="*/ 894 w 1383"/>
                <a:gd name="T33" fmla="*/ 678 h 697"/>
                <a:gd name="T34" fmla="*/ 968 w 1383"/>
                <a:gd name="T35" fmla="*/ 658 h 697"/>
                <a:gd name="T36" fmla="*/ 1038 w 1383"/>
                <a:gd name="T37" fmla="*/ 634 h 697"/>
                <a:gd name="T38" fmla="*/ 1103 w 1383"/>
                <a:gd name="T39" fmla="*/ 603 h 697"/>
                <a:gd name="T40" fmla="*/ 1167 w 1383"/>
                <a:gd name="T41" fmla="*/ 566 h 697"/>
                <a:gd name="T42" fmla="*/ 1228 w 1383"/>
                <a:gd name="T43" fmla="*/ 522 h 697"/>
                <a:gd name="T44" fmla="*/ 1256 w 1383"/>
                <a:gd name="T45" fmla="*/ 498 h 697"/>
                <a:gd name="T46" fmla="*/ 1324 w 1383"/>
                <a:gd name="T47" fmla="*/ 429 h 697"/>
                <a:gd name="T48" fmla="*/ 1383 w 1383"/>
                <a:gd name="T49" fmla="*/ 350 h 697"/>
                <a:gd name="T50" fmla="*/ 1355 w 1383"/>
                <a:gd name="T51" fmla="*/ 308 h 697"/>
                <a:gd name="T52" fmla="*/ 1291 w 1383"/>
                <a:gd name="T53" fmla="*/ 234 h 697"/>
                <a:gd name="T54" fmla="*/ 1256 w 1383"/>
                <a:gd name="T55" fmla="*/ 199 h 697"/>
                <a:gd name="T56" fmla="*/ 1197 w 1383"/>
                <a:gd name="T57" fmla="*/ 153 h 697"/>
                <a:gd name="T58" fmla="*/ 1136 w 1383"/>
                <a:gd name="T59" fmla="*/ 112 h 697"/>
                <a:gd name="T60" fmla="*/ 1071 w 1383"/>
                <a:gd name="T61" fmla="*/ 79 h 697"/>
                <a:gd name="T62" fmla="*/ 1003 w 1383"/>
                <a:gd name="T63" fmla="*/ 51 h 697"/>
                <a:gd name="T64" fmla="*/ 931 w 1383"/>
                <a:gd name="T65" fmla="*/ 29 h 697"/>
                <a:gd name="T66" fmla="*/ 854 w 1383"/>
                <a:gd name="T67" fmla="*/ 14 h 697"/>
                <a:gd name="T68" fmla="*/ 776 w 1383"/>
                <a:gd name="T69" fmla="*/ 5 h 697"/>
                <a:gd name="T70" fmla="*/ 693 w 1383"/>
                <a:gd name="T71" fmla="*/ 0 h 697"/>
                <a:gd name="T72" fmla="*/ 651 w 1383"/>
                <a:gd name="T73" fmla="*/ 3 h 697"/>
                <a:gd name="T74" fmla="*/ 568 w 1383"/>
                <a:gd name="T75" fmla="*/ 9 h 697"/>
                <a:gd name="T76" fmla="*/ 492 w 1383"/>
                <a:gd name="T77" fmla="*/ 20 h 697"/>
                <a:gd name="T78" fmla="*/ 417 w 1383"/>
                <a:gd name="T79" fmla="*/ 40 h 697"/>
                <a:gd name="T80" fmla="*/ 348 w 1383"/>
                <a:gd name="T81" fmla="*/ 64 h 697"/>
                <a:gd name="T82" fmla="*/ 280 w 1383"/>
                <a:gd name="T83" fmla="*/ 94 h 697"/>
                <a:gd name="T84" fmla="*/ 216 w 1383"/>
                <a:gd name="T85" fmla="*/ 131 h 697"/>
                <a:gd name="T86" fmla="*/ 157 w 1383"/>
                <a:gd name="T87" fmla="*/ 175 h 697"/>
                <a:gd name="T88" fmla="*/ 127 w 1383"/>
                <a:gd name="T89" fmla="*/ 19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3" h="697">
                  <a:moveTo>
                    <a:pt x="127" y="199"/>
                  </a:moveTo>
                  <a:lnTo>
                    <a:pt x="127" y="199"/>
                  </a:lnTo>
                  <a:lnTo>
                    <a:pt x="92" y="234"/>
                  </a:lnTo>
                  <a:lnTo>
                    <a:pt x="59" y="269"/>
                  </a:lnTo>
                  <a:lnTo>
                    <a:pt x="29" y="308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29" y="389"/>
                  </a:lnTo>
                  <a:lnTo>
                    <a:pt x="59" y="429"/>
                  </a:lnTo>
                  <a:lnTo>
                    <a:pt x="92" y="463"/>
                  </a:lnTo>
                  <a:lnTo>
                    <a:pt x="127" y="496"/>
                  </a:lnTo>
                  <a:lnTo>
                    <a:pt x="127" y="496"/>
                  </a:lnTo>
                  <a:lnTo>
                    <a:pt x="155" y="520"/>
                  </a:lnTo>
                  <a:lnTo>
                    <a:pt x="186" y="544"/>
                  </a:lnTo>
                  <a:lnTo>
                    <a:pt x="216" y="566"/>
                  </a:lnTo>
                  <a:lnTo>
                    <a:pt x="247" y="586"/>
                  </a:lnTo>
                  <a:lnTo>
                    <a:pt x="280" y="603"/>
                  </a:lnTo>
                  <a:lnTo>
                    <a:pt x="313" y="619"/>
                  </a:lnTo>
                  <a:lnTo>
                    <a:pt x="348" y="634"/>
                  </a:lnTo>
                  <a:lnTo>
                    <a:pt x="382" y="647"/>
                  </a:lnTo>
                  <a:lnTo>
                    <a:pt x="417" y="658"/>
                  </a:lnTo>
                  <a:lnTo>
                    <a:pt x="455" y="669"/>
                  </a:lnTo>
                  <a:lnTo>
                    <a:pt x="492" y="678"/>
                  </a:lnTo>
                  <a:lnTo>
                    <a:pt x="529" y="684"/>
                  </a:lnTo>
                  <a:lnTo>
                    <a:pt x="568" y="691"/>
                  </a:lnTo>
                  <a:lnTo>
                    <a:pt x="610" y="693"/>
                  </a:lnTo>
                  <a:lnTo>
                    <a:pt x="651" y="695"/>
                  </a:lnTo>
                  <a:lnTo>
                    <a:pt x="693" y="697"/>
                  </a:lnTo>
                  <a:lnTo>
                    <a:pt x="693" y="697"/>
                  </a:lnTo>
                  <a:lnTo>
                    <a:pt x="734" y="695"/>
                  </a:lnTo>
                  <a:lnTo>
                    <a:pt x="776" y="693"/>
                  </a:lnTo>
                  <a:lnTo>
                    <a:pt x="815" y="691"/>
                  </a:lnTo>
                  <a:lnTo>
                    <a:pt x="854" y="684"/>
                  </a:lnTo>
                  <a:lnTo>
                    <a:pt x="894" y="678"/>
                  </a:lnTo>
                  <a:lnTo>
                    <a:pt x="931" y="669"/>
                  </a:lnTo>
                  <a:lnTo>
                    <a:pt x="968" y="658"/>
                  </a:lnTo>
                  <a:lnTo>
                    <a:pt x="1003" y="647"/>
                  </a:lnTo>
                  <a:lnTo>
                    <a:pt x="1038" y="634"/>
                  </a:lnTo>
                  <a:lnTo>
                    <a:pt x="1071" y="619"/>
                  </a:lnTo>
                  <a:lnTo>
                    <a:pt x="1103" y="603"/>
                  </a:lnTo>
                  <a:lnTo>
                    <a:pt x="1136" y="586"/>
                  </a:lnTo>
                  <a:lnTo>
                    <a:pt x="1167" y="566"/>
                  </a:lnTo>
                  <a:lnTo>
                    <a:pt x="1197" y="544"/>
                  </a:lnTo>
                  <a:lnTo>
                    <a:pt x="1228" y="522"/>
                  </a:lnTo>
                  <a:lnTo>
                    <a:pt x="1256" y="498"/>
                  </a:lnTo>
                  <a:lnTo>
                    <a:pt x="1256" y="498"/>
                  </a:lnTo>
                  <a:lnTo>
                    <a:pt x="1291" y="463"/>
                  </a:lnTo>
                  <a:lnTo>
                    <a:pt x="1324" y="429"/>
                  </a:lnTo>
                  <a:lnTo>
                    <a:pt x="1355" y="389"/>
                  </a:lnTo>
                  <a:lnTo>
                    <a:pt x="1383" y="350"/>
                  </a:lnTo>
                  <a:lnTo>
                    <a:pt x="1383" y="350"/>
                  </a:lnTo>
                  <a:lnTo>
                    <a:pt x="1355" y="308"/>
                  </a:lnTo>
                  <a:lnTo>
                    <a:pt x="1324" y="269"/>
                  </a:lnTo>
                  <a:lnTo>
                    <a:pt x="1291" y="234"/>
                  </a:lnTo>
                  <a:lnTo>
                    <a:pt x="1256" y="199"/>
                  </a:lnTo>
                  <a:lnTo>
                    <a:pt x="1256" y="199"/>
                  </a:lnTo>
                  <a:lnTo>
                    <a:pt x="1228" y="175"/>
                  </a:lnTo>
                  <a:lnTo>
                    <a:pt x="1197" y="153"/>
                  </a:lnTo>
                  <a:lnTo>
                    <a:pt x="1167" y="131"/>
                  </a:lnTo>
                  <a:lnTo>
                    <a:pt x="1136" y="112"/>
                  </a:lnTo>
                  <a:lnTo>
                    <a:pt x="1103" y="94"/>
                  </a:lnTo>
                  <a:lnTo>
                    <a:pt x="1071" y="79"/>
                  </a:lnTo>
                  <a:lnTo>
                    <a:pt x="1038" y="64"/>
                  </a:lnTo>
                  <a:lnTo>
                    <a:pt x="1003" y="51"/>
                  </a:lnTo>
                  <a:lnTo>
                    <a:pt x="968" y="40"/>
                  </a:lnTo>
                  <a:lnTo>
                    <a:pt x="931" y="29"/>
                  </a:lnTo>
                  <a:lnTo>
                    <a:pt x="894" y="20"/>
                  </a:lnTo>
                  <a:lnTo>
                    <a:pt x="854" y="14"/>
                  </a:lnTo>
                  <a:lnTo>
                    <a:pt x="815" y="9"/>
                  </a:lnTo>
                  <a:lnTo>
                    <a:pt x="776" y="5"/>
                  </a:lnTo>
                  <a:lnTo>
                    <a:pt x="734" y="3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51" y="3"/>
                  </a:lnTo>
                  <a:lnTo>
                    <a:pt x="610" y="5"/>
                  </a:lnTo>
                  <a:lnTo>
                    <a:pt x="568" y="9"/>
                  </a:lnTo>
                  <a:lnTo>
                    <a:pt x="529" y="14"/>
                  </a:lnTo>
                  <a:lnTo>
                    <a:pt x="492" y="20"/>
                  </a:lnTo>
                  <a:lnTo>
                    <a:pt x="455" y="29"/>
                  </a:lnTo>
                  <a:lnTo>
                    <a:pt x="417" y="40"/>
                  </a:lnTo>
                  <a:lnTo>
                    <a:pt x="382" y="51"/>
                  </a:lnTo>
                  <a:lnTo>
                    <a:pt x="348" y="64"/>
                  </a:lnTo>
                  <a:lnTo>
                    <a:pt x="313" y="79"/>
                  </a:lnTo>
                  <a:lnTo>
                    <a:pt x="280" y="94"/>
                  </a:lnTo>
                  <a:lnTo>
                    <a:pt x="247" y="112"/>
                  </a:lnTo>
                  <a:lnTo>
                    <a:pt x="216" y="131"/>
                  </a:lnTo>
                  <a:lnTo>
                    <a:pt x="186" y="153"/>
                  </a:lnTo>
                  <a:lnTo>
                    <a:pt x="157" y="175"/>
                  </a:lnTo>
                  <a:lnTo>
                    <a:pt x="127" y="199"/>
                  </a:lnTo>
                  <a:lnTo>
                    <a:pt x="127" y="199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7"/>
            <p:cNvSpPr>
              <a:spLocks/>
            </p:cNvSpPr>
            <p:nvPr userDrawn="1"/>
          </p:nvSpPr>
          <p:spPr bwMode="auto">
            <a:xfrm>
              <a:off x="2076" y="1048"/>
              <a:ext cx="719" cy="718"/>
            </a:xfrm>
            <a:custGeom>
              <a:avLst/>
              <a:gdLst>
                <a:gd name="T0" fmla="*/ 0 w 719"/>
                <a:gd name="T1" fmla="*/ 358 h 718"/>
                <a:gd name="T2" fmla="*/ 9 w 719"/>
                <a:gd name="T3" fmla="*/ 286 h 718"/>
                <a:gd name="T4" fmla="*/ 28 w 719"/>
                <a:gd name="T5" fmla="*/ 218 h 718"/>
                <a:gd name="T6" fmla="*/ 61 w 719"/>
                <a:gd name="T7" fmla="*/ 157 h 718"/>
                <a:gd name="T8" fmla="*/ 105 w 719"/>
                <a:gd name="T9" fmla="*/ 105 h 718"/>
                <a:gd name="T10" fmla="*/ 160 w 719"/>
                <a:gd name="T11" fmla="*/ 61 h 718"/>
                <a:gd name="T12" fmla="*/ 221 w 719"/>
                <a:gd name="T13" fmla="*/ 28 h 718"/>
                <a:gd name="T14" fmla="*/ 288 w 719"/>
                <a:gd name="T15" fmla="*/ 6 h 718"/>
                <a:gd name="T16" fmla="*/ 361 w 719"/>
                <a:gd name="T17" fmla="*/ 0 h 718"/>
                <a:gd name="T18" fmla="*/ 395 w 719"/>
                <a:gd name="T19" fmla="*/ 2 h 718"/>
                <a:gd name="T20" fmla="*/ 468 w 719"/>
                <a:gd name="T21" fmla="*/ 15 h 718"/>
                <a:gd name="T22" fmla="*/ 531 w 719"/>
                <a:gd name="T23" fmla="*/ 43 h 718"/>
                <a:gd name="T24" fmla="*/ 588 w 719"/>
                <a:gd name="T25" fmla="*/ 81 h 718"/>
                <a:gd name="T26" fmla="*/ 638 w 719"/>
                <a:gd name="T27" fmla="*/ 131 h 718"/>
                <a:gd name="T28" fmla="*/ 675 w 719"/>
                <a:gd name="T29" fmla="*/ 188 h 718"/>
                <a:gd name="T30" fmla="*/ 703 w 719"/>
                <a:gd name="T31" fmla="*/ 251 h 718"/>
                <a:gd name="T32" fmla="*/ 717 w 719"/>
                <a:gd name="T33" fmla="*/ 321 h 718"/>
                <a:gd name="T34" fmla="*/ 719 w 719"/>
                <a:gd name="T35" fmla="*/ 358 h 718"/>
                <a:gd name="T36" fmla="*/ 712 w 719"/>
                <a:gd name="T37" fmla="*/ 430 h 718"/>
                <a:gd name="T38" fmla="*/ 690 w 719"/>
                <a:gd name="T39" fmla="*/ 498 h 718"/>
                <a:gd name="T40" fmla="*/ 658 w 719"/>
                <a:gd name="T41" fmla="*/ 559 h 718"/>
                <a:gd name="T42" fmla="*/ 614 w 719"/>
                <a:gd name="T43" fmla="*/ 611 h 718"/>
                <a:gd name="T44" fmla="*/ 561 w 719"/>
                <a:gd name="T45" fmla="*/ 655 h 718"/>
                <a:gd name="T46" fmla="*/ 500 w 719"/>
                <a:gd name="T47" fmla="*/ 690 h 718"/>
                <a:gd name="T48" fmla="*/ 433 w 719"/>
                <a:gd name="T49" fmla="*/ 710 h 718"/>
                <a:gd name="T50" fmla="*/ 361 w 719"/>
                <a:gd name="T51" fmla="*/ 718 h 718"/>
                <a:gd name="T52" fmla="*/ 323 w 719"/>
                <a:gd name="T53" fmla="*/ 716 h 718"/>
                <a:gd name="T54" fmla="*/ 253 w 719"/>
                <a:gd name="T55" fmla="*/ 701 h 718"/>
                <a:gd name="T56" fmla="*/ 188 w 719"/>
                <a:gd name="T57" fmla="*/ 675 h 718"/>
                <a:gd name="T58" fmla="*/ 131 w 719"/>
                <a:gd name="T59" fmla="*/ 635 h 718"/>
                <a:gd name="T60" fmla="*/ 83 w 719"/>
                <a:gd name="T61" fmla="*/ 587 h 718"/>
                <a:gd name="T62" fmla="*/ 44 w 719"/>
                <a:gd name="T63" fmla="*/ 528 h 718"/>
                <a:gd name="T64" fmla="*/ 18 w 719"/>
                <a:gd name="T65" fmla="*/ 465 h 718"/>
                <a:gd name="T66" fmla="*/ 2 w 719"/>
                <a:gd name="T67" fmla="*/ 395 h 718"/>
                <a:gd name="T68" fmla="*/ 0 w 719"/>
                <a:gd name="T69" fmla="*/ 35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9" h="718">
                  <a:moveTo>
                    <a:pt x="0" y="358"/>
                  </a:moveTo>
                  <a:lnTo>
                    <a:pt x="0" y="358"/>
                  </a:lnTo>
                  <a:lnTo>
                    <a:pt x="2" y="321"/>
                  </a:lnTo>
                  <a:lnTo>
                    <a:pt x="9" y="286"/>
                  </a:lnTo>
                  <a:lnTo>
                    <a:pt x="18" y="251"/>
                  </a:lnTo>
                  <a:lnTo>
                    <a:pt x="28" y="218"/>
                  </a:lnTo>
                  <a:lnTo>
                    <a:pt x="44" y="188"/>
                  </a:lnTo>
                  <a:lnTo>
                    <a:pt x="61" y="157"/>
                  </a:lnTo>
                  <a:lnTo>
                    <a:pt x="83" y="131"/>
                  </a:lnTo>
                  <a:lnTo>
                    <a:pt x="105" y="105"/>
                  </a:lnTo>
                  <a:lnTo>
                    <a:pt x="131" y="81"/>
                  </a:lnTo>
                  <a:lnTo>
                    <a:pt x="160" y="61"/>
                  </a:lnTo>
                  <a:lnTo>
                    <a:pt x="188" y="43"/>
                  </a:lnTo>
                  <a:lnTo>
                    <a:pt x="221" y="28"/>
                  </a:lnTo>
                  <a:lnTo>
                    <a:pt x="253" y="15"/>
                  </a:lnTo>
                  <a:lnTo>
                    <a:pt x="288" y="6"/>
                  </a:lnTo>
                  <a:lnTo>
                    <a:pt x="323" y="2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95" y="2"/>
                  </a:lnTo>
                  <a:lnTo>
                    <a:pt x="433" y="6"/>
                  </a:lnTo>
                  <a:lnTo>
                    <a:pt x="468" y="15"/>
                  </a:lnTo>
                  <a:lnTo>
                    <a:pt x="500" y="28"/>
                  </a:lnTo>
                  <a:lnTo>
                    <a:pt x="531" y="43"/>
                  </a:lnTo>
                  <a:lnTo>
                    <a:pt x="561" y="61"/>
                  </a:lnTo>
                  <a:lnTo>
                    <a:pt x="588" y="81"/>
                  </a:lnTo>
                  <a:lnTo>
                    <a:pt x="614" y="105"/>
                  </a:lnTo>
                  <a:lnTo>
                    <a:pt x="638" y="131"/>
                  </a:lnTo>
                  <a:lnTo>
                    <a:pt x="658" y="157"/>
                  </a:lnTo>
                  <a:lnTo>
                    <a:pt x="675" y="188"/>
                  </a:lnTo>
                  <a:lnTo>
                    <a:pt x="690" y="218"/>
                  </a:lnTo>
                  <a:lnTo>
                    <a:pt x="703" y="251"/>
                  </a:lnTo>
                  <a:lnTo>
                    <a:pt x="712" y="286"/>
                  </a:lnTo>
                  <a:lnTo>
                    <a:pt x="717" y="321"/>
                  </a:lnTo>
                  <a:lnTo>
                    <a:pt x="719" y="358"/>
                  </a:lnTo>
                  <a:lnTo>
                    <a:pt x="719" y="358"/>
                  </a:lnTo>
                  <a:lnTo>
                    <a:pt x="717" y="395"/>
                  </a:lnTo>
                  <a:lnTo>
                    <a:pt x="712" y="430"/>
                  </a:lnTo>
                  <a:lnTo>
                    <a:pt x="703" y="465"/>
                  </a:lnTo>
                  <a:lnTo>
                    <a:pt x="690" y="498"/>
                  </a:lnTo>
                  <a:lnTo>
                    <a:pt x="675" y="528"/>
                  </a:lnTo>
                  <a:lnTo>
                    <a:pt x="658" y="559"/>
                  </a:lnTo>
                  <a:lnTo>
                    <a:pt x="638" y="587"/>
                  </a:lnTo>
                  <a:lnTo>
                    <a:pt x="614" y="611"/>
                  </a:lnTo>
                  <a:lnTo>
                    <a:pt x="588" y="635"/>
                  </a:lnTo>
                  <a:lnTo>
                    <a:pt x="561" y="655"/>
                  </a:lnTo>
                  <a:lnTo>
                    <a:pt x="531" y="675"/>
                  </a:lnTo>
                  <a:lnTo>
                    <a:pt x="500" y="690"/>
                  </a:lnTo>
                  <a:lnTo>
                    <a:pt x="468" y="701"/>
                  </a:lnTo>
                  <a:lnTo>
                    <a:pt x="433" y="710"/>
                  </a:lnTo>
                  <a:lnTo>
                    <a:pt x="395" y="716"/>
                  </a:lnTo>
                  <a:lnTo>
                    <a:pt x="361" y="718"/>
                  </a:lnTo>
                  <a:lnTo>
                    <a:pt x="361" y="718"/>
                  </a:lnTo>
                  <a:lnTo>
                    <a:pt x="323" y="716"/>
                  </a:lnTo>
                  <a:lnTo>
                    <a:pt x="288" y="710"/>
                  </a:lnTo>
                  <a:lnTo>
                    <a:pt x="253" y="701"/>
                  </a:lnTo>
                  <a:lnTo>
                    <a:pt x="221" y="690"/>
                  </a:lnTo>
                  <a:lnTo>
                    <a:pt x="188" y="675"/>
                  </a:lnTo>
                  <a:lnTo>
                    <a:pt x="160" y="655"/>
                  </a:lnTo>
                  <a:lnTo>
                    <a:pt x="131" y="635"/>
                  </a:lnTo>
                  <a:lnTo>
                    <a:pt x="105" y="611"/>
                  </a:lnTo>
                  <a:lnTo>
                    <a:pt x="83" y="587"/>
                  </a:lnTo>
                  <a:lnTo>
                    <a:pt x="61" y="559"/>
                  </a:lnTo>
                  <a:lnTo>
                    <a:pt x="44" y="528"/>
                  </a:lnTo>
                  <a:lnTo>
                    <a:pt x="28" y="498"/>
                  </a:lnTo>
                  <a:lnTo>
                    <a:pt x="18" y="465"/>
                  </a:lnTo>
                  <a:lnTo>
                    <a:pt x="9" y="430"/>
                  </a:lnTo>
                  <a:lnTo>
                    <a:pt x="2" y="39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8"/>
            <p:cNvSpPr>
              <a:spLocks/>
            </p:cNvSpPr>
            <p:nvPr userDrawn="1"/>
          </p:nvSpPr>
          <p:spPr bwMode="auto">
            <a:xfrm>
              <a:off x="2177" y="1146"/>
              <a:ext cx="519" cy="520"/>
            </a:xfrm>
            <a:custGeom>
              <a:avLst/>
              <a:gdLst>
                <a:gd name="T0" fmla="*/ 0 w 519"/>
                <a:gd name="T1" fmla="*/ 260 h 520"/>
                <a:gd name="T2" fmla="*/ 4 w 519"/>
                <a:gd name="T3" fmla="*/ 207 h 520"/>
                <a:gd name="T4" fmla="*/ 19 w 519"/>
                <a:gd name="T5" fmla="*/ 159 h 520"/>
                <a:gd name="T6" fmla="*/ 43 w 519"/>
                <a:gd name="T7" fmla="*/ 116 h 520"/>
                <a:gd name="T8" fmla="*/ 76 w 519"/>
                <a:gd name="T9" fmla="*/ 76 h 520"/>
                <a:gd name="T10" fmla="*/ 113 w 519"/>
                <a:gd name="T11" fmla="*/ 46 h 520"/>
                <a:gd name="T12" fmla="*/ 157 w 519"/>
                <a:gd name="T13" fmla="*/ 22 h 520"/>
                <a:gd name="T14" fmla="*/ 207 w 519"/>
                <a:gd name="T15" fmla="*/ 7 h 520"/>
                <a:gd name="T16" fmla="*/ 260 w 519"/>
                <a:gd name="T17" fmla="*/ 0 h 520"/>
                <a:gd name="T18" fmla="*/ 286 w 519"/>
                <a:gd name="T19" fmla="*/ 2 h 520"/>
                <a:gd name="T20" fmla="*/ 336 w 519"/>
                <a:gd name="T21" fmla="*/ 13 h 520"/>
                <a:gd name="T22" fmla="*/ 382 w 519"/>
                <a:gd name="T23" fmla="*/ 33 h 520"/>
                <a:gd name="T24" fmla="*/ 423 w 519"/>
                <a:gd name="T25" fmla="*/ 59 h 520"/>
                <a:gd name="T26" fmla="*/ 458 w 519"/>
                <a:gd name="T27" fmla="*/ 94 h 520"/>
                <a:gd name="T28" fmla="*/ 487 w 519"/>
                <a:gd name="T29" fmla="*/ 135 h 520"/>
                <a:gd name="T30" fmla="*/ 506 w 519"/>
                <a:gd name="T31" fmla="*/ 183 h 520"/>
                <a:gd name="T32" fmla="*/ 517 w 519"/>
                <a:gd name="T33" fmla="*/ 234 h 520"/>
                <a:gd name="T34" fmla="*/ 519 w 519"/>
                <a:gd name="T35" fmla="*/ 260 h 520"/>
                <a:gd name="T36" fmla="*/ 513 w 519"/>
                <a:gd name="T37" fmla="*/ 312 h 520"/>
                <a:gd name="T38" fmla="*/ 498 w 519"/>
                <a:gd name="T39" fmla="*/ 360 h 520"/>
                <a:gd name="T40" fmla="*/ 474 w 519"/>
                <a:gd name="T41" fmla="*/ 406 h 520"/>
                <a:gd name="T42" fmla="*/ 443 w 519"/>
                <a:gd name="T43" fmla="*/ 443 h 520"/>
                <a:gd name="T44" fmla="*/ 404 w 519"/>
                <a:gd name="T45" fmla="*/ 476 h 520"/>
                <a:gd name="T46" fmla="*/ 360 w 519"/>
                <a:gd name="T47" fmla="*/ 500 h 520"/>
                <a:gd name="T48" fmla="*/ 312 w 519"/>
                <a:gd name="T49" fmla="*/ 515 h 520"/>
                <a:gd name="T50" fmla="*/ 260 w 519"/>
                <a:gd name="T51" fmla="*/ 520 h 520"/>
                <a:gd name="T52" fmla="*/ 233 w 519"/>
                <a:gd name="T53" fmla="*/ 518 h 520"/>
                <a:gd name="T54" fmla="*/ 181 w 519"/>
                <a:gd name="T55" fmla="*/ 509 h 520"/>
                <a:gd name="T56" fmla="*/ 135 w 519"/>
                <a:gd name="T57" fmla="*/ 489 h 520"/>
                <a:gd name="T58" fmla="*/ 93 w 519"/>
                <a:gd name="T59" fmla="*/ 461 h 520"/>
                <a:gd name="T60" fmla="*/ 59 w 519"/>
                <a:gd name="T61" fmla="*/ 426 h 520"/>
                <a:gd name="T62" fmla="*/ 30 w 519"/>
                <a:gd name="T63" fmla="*/ 384 h 520"/>
                <a:gd name="T64" fmla="*/ 10 w 519"/>
                <a:gd name="T65" fmla="*/ 336 h 520"/>
                <a:gd name="T66" fmla="*/ 0 w 519"/>
                <a:gd name="T67" fmla="*/ 286 h 520"/>
                <a:gd name="T68" fmla="*/ 0 w 519"/>
                <a:gd name="T69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9" h="520">
                  <a:moveTo>
                    <a:pt x="0" y="260"/>
                  </a:moveTo>
                  <a:lnTo>
                    <a:pt x="0" y="260"/>
                  </a:lnTo>
                  <a:lnTo>
                    <a:pt x="0" y="234"/>
                  </a:lnTo>
                  <a:lnTo>
                    <a:pt x="4" y="207"/>
                  </a:lnTo>
                  <a:lnTo>
                    <a:pt x="10" y="183"/>
                  </a:lnTo>
                  <a:lnTo>
                    <a:pt x="19" y="159"/>
                  </a:lnTo>
                  <a:lnTo>
                    <a:pt x="30" y="135"/>
                  </a:lnTo>
                  <a:lnTo>
                    <a:pt x="43" y="116"/>
                  </a:lnTo>
                  <a:lnTo>
                    <a:pt x="59" y="94"/>
                  </a:lnTo>
                  <a:lnTo>
                    <a:pt x="76" y="76"/>
                  </a:lnTo>
                  <a:lnTo>
                    <a:pt x="93" y="59"/>
                  </a:lnTo>
                  <a:lnTo>
                    <a:pt x="113" y="46"/>
                  </a:lnTo>
                  <a:lnTo>
                    <a:pt x="135" y="33"/>
                  </a:lnTo>
                  <a:lnTo>
                    <a:pt x="157" y="22"/>
                  </a:lnTo>
                  <a:lnTo>
                    <a:pt x="181" y="13"/>
                  </a:lnTo>
                  <a:lnTo>
                    <a:pt x="207" y="7"/>
                  </a:lnTo>
                  <a:lnTo>
                    <a:pt x="233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6" y="2"/>
                  </a:lnTo>
                  <a:lnTo>
                    <a:pt x="312" y="7"/>
                  </a:lnTo>
                  <a:lnTo>
                    <a:pt x="336" y="13"/>
                  </a:lnTo>
                  <a:lnTo>
                    <a:pt x="360" y="22"/>
                  </a:lnTo>
                  <a:lnTo>
                    <a:pt x="382" y="33"/>
                  </a:lnTo>
                  <a:lnTo>
                    <a:pt x="404" y="46"/>
                  </a:lnTo>
                  <a:lnTo>
                    <a:pt x="423" y="59"/>
                  </a:lnTo>
                  <a:lnTo>
                    <a:pt x="443" y="76"/>
                  </a:lnTo>
                  <a:lnTo>
                    <a:pt x="458" y="94"/>
                  </a:lnTo>
                  <a:lnTo>
                    <a:pt x="474" y="116"/>
                  </a:lnTo>
                  <a:lnTo>
                    <a:pt x="487" y="135"/>
                  </a:lnTo>
                  <a:lnTo>
                    <a:pt x="498" y="159"/>
                  </a:lnTo>
                  <a:lnTo>
                    <a:pt x="506" y="183"/>
                  </a:lnTo>
                  <a:lnTo>
                    <a:pt x="513" y="207"/>
                  </a:lnTo>
                  <a:lnTo>
                    <a:pt x="517" y="234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7" y="286"/>
                  </a:lnTo>
                  <a:lnTo>
                    <a:pt x="513" y="312"/>
                  </a:lnTo>
                  <a:lnTo>
                    <a:pt x="506" y="336"/>
                  </a:lnTo>
                  <a:lnTo>
                    <a:pt x="498" y="360"/>
                  </a:lnTo>
                  <a:lnTo>
                    <a:pt x="487" y="384"/>
                  </a:lnTo>
                  <a:lnTo>
                    <a:pt x="474" y="406"/>
                  </a:lnTo>
                  <a:lnTo>
                    <a:pt x="458" y="426"/>
                  </a:lnTo>
                  <a:lnTo>
                    <a:pt x="443" y="443"/>
                  </a:lnTo>
                  <a:lnTo>
                    <a:pt x="423" y="461"/>
                  </a:lnTo>
                  <a:lnTo>
                    <a:pt x="404" y="476"/>
                  </a:lnTo>
                  <a:lnTo>
                    <a:pt x="382" y="489"/>
                  </a:lnTo>
                  <a:lnTo>
                    <a:pt x="360" y="500"/>
                  </a:lnTo>
                  <a:lnTo>
                    <a:pt x="336" y="509"/>
                  </a:lnTo>
                  <a:lnTo>
                    <a:pt x="312" y="515"/>
                  </a:lnTo>
                  <a:lnTo>
                    <a:pt x="286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33" y="518"/>
                  </a:lnTo>
                  <a:lnTo>
                    <a:pt x="207" y="515"/>
                  </a:lnTo>
                  <a:lnTo>
                    <a:pt x="181" y="509"/>
                  </a:lnTo>
                  <a:lnTo>
                    <a:pt x="157" y="500"/>
                  </a:lnTo>
                  <a:lnTo>
                    <a:pt x="135" y="489"/>
                  </a:lnTo>
                  <a:lnTo>
                    <a:pt x="113" y="476"/>
                  </a:lnTo>
                  <a:lnTo>
                    <a:pt x="93" y="461"/>
                  </a:lnTo>
                  <a:lnTo>
                    <a:pt x="76" y="443"/>
                  </a:lnTo>
                  <a:lnTo>
                    <a:pt x="59" y="426"/>
                  </a:lnTo>
                  <a:lnTo>
                    <a:pt x="43" y="406"/>
                  </a:lnTo>
                  <a:lnTo>
                    <a:pt x="30" y="384"/>
                  </a:lnTo>
                  <a:lnTo>
                    <a:pt x="19" y="360"/>
                  </a:lnTo>
                  <a:lnTo>
                    <a:pt x="10" y="336"/>
                  </a:lnTo>
                  <a:lnTo>
                    <a:pt x="4" y="312"/>
                  </a:lnTo>
                  <a:lnTo>
                    <a:pt x="0" y="286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9"/>
            <p:cNvSpPr>
              <a:spLocks/>
            </p:cNvSpPr>
            <p:nvPr userDrawn="1"/>
          </p:nvSpPr>
          <p:spPr bwMode="auto">
            <a:xfrm>
              <a:off x="2220" y="1192"/>
              <a:ext cx="217" cy="214"/>
            </a:xfrm>
            <a:custGeom>
              <a:avLst/>
              <a:gdLst>
                <a:gd name="T0" fmla="*/ 217 w 217"/>
                <a:gd name="T1" fmla="*/ 83 h 214"/>
                <a:gd name="T2" fmla="*/ 217 w 217"/>
                <a:gd name="T3" fmla="*/ 83 h 214"/>
                <a:gd name="T4" fmla="*/ 217 w 217"/>
                <a:gd name="T5" fmla="*/ 0 h 214"/>
                <a:gd name="T6" fmla="*/ 217 w 217"/>
                <a:gd name="T7" fmla="*/ 0 h 214"/>
                <a:gd name="T8" fmla="*/ 217 w 217"/>
                <a:gd name="T9" fmla="*/ 0 h 214"/>
                <a:gd name="T10" fmla="*/ 195 w 217"/>
                <a:gd name="T11" fmla="*/ 0 h 214"/>
                <a:gd name="T12" fmla="*/ 173 w 217"/>
                <a:gd name="T13" fmla="*/ 4 h 214"/>
                <a:gd name="T14" fmla="*/ 151 w 217"/>
                <a:gd name="T15" fmla="*/ 9 h 214"/>
                <a:gd name="T16" fmla="*/ 131 w 217"/>
                <a:gd name="T17" fmla="*/ 15 h 214"/>
                <a:gd name="T18" fmla="*/ 114 w 217"/>
                <a:gd name="T19" fmla="*/ 26 h 214"/>
                <a:gd name="T20" fmla="*/ 96 w 217"/>
                <a:gd name="T21" fmla="*/ 37 h 214"/>
                <a:gd name="T22" fmla="*/ 79 w 217"/>
                <a:gd name="T23" fmla="*/ 48 h 214"/>
                <a:gd name="T24" fmla="*/ 64 w 217"/>
                <a:gd name="T25" fmla="*/ 63 h 214"/>
                <a:gd name="T26" fmla="*/ 50 w 217"/>
                <a:gd name="T27" fmla="*/ 78 h 214"/>
                <a:gd name="T28" fmla="*/ 37 w 217"/>
                <a:gd name="T29" fmla="*/ 94 h 214"/>
                <a:gd name="T30" fmla="*/ 26 w 217"/>
                <a:gd name="T31" fmla="*/ 111 h 214"/>
                <a:gd name="T32" fmla="*/ 18 w 217"/>
                <a:gd name="T33" fmla="*/ 131 h 214"/>
                <a:gd name="T34" fmla="*/ 11 w 217"/>
                <a:gd name="T35" fmla="*/ 151 h 214"/>
                <a:gd name="T36" fmla="*/ 5 w 217"/>
                <a:gd name="T37" fmla="*/ 170 h 214"/>
                <a:gd name="T38" fmla="*/ 2 w 217"/>
                <a:gd name="T39" fmla="*/ 192 h 214"/>
                <a:gd name="T40" fmla="*/ 0 w 217"/>
                <a:gd name="T41" fmla="*/ 214 h 214"/>
                <a:gd name="T42" fmla="*/ 0 w 217"/>
                <a:gd name="T43" fmla="*/ 214 h 214"/>
                <a:gd name="T44" fmla="*/ 85 w 217"/>
                <a:gd name="T45" fmla="*/ 214 h 214"/>
                <a:gd name="T46" fmla="*/ 85 w 217"/>
                <a:gd name="T47" fmla="*/ 214 h 214"/>
                <a:gd name="T48" fmla="*/ 85 w 217"/>
                <a:gd name="T49" fmla="*/ 201 h 214"/>
                <a:gd name="T50" fmla="*/ 88 w 217"/>
                <a:gd name="T51" fmla="*/ 188 h 214"/>
                <a:gd name="T52" fmla="*/ 96 w 217"/>
                <a:gd name="T53" fmla="*/ 164 h 214"/>
                <a:gd name="T54" fmla="*/ 107 w 217"/>
                <a:gd name="T55" fmla="*/ 142 h 214"/>
                <a:gd name="T56" fmla="*/ 123 w 217"/>
                <a:gd name="T57" fmla="*/ 122 h 214"/>
                <a:gd name="T58" fmla="*/ 142 w 217"/>
                <a:gd name="T59" fmla="*/ 107 h 214"/>
                <a:gd name="T60" fmla="*/ 164 w 217"/>
                <a:gd name="T61" fmla="*/ 94 h 214"/>
                <a:gd name="T62" fmla="*/ 190 w 217"/>
                <a:gd name="T63" fmla="*/ 87 h 214"/>
                <a:gd name="T64" fmla="*/ 203 w 217"/>
                <a:gd name="T65" fmla="*/ 85 h 214"/>
                <a:gd name="T66" fmla="*/ 217 w 217"/>
                <a:gd name="T67" fmla="*/ 83 h 214"/>
                <a:gd name="T68" fmla="*/ 217 w 217"/>
                <a:gd name="T69" fmla="*/ 8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214">
                  <a:moveTo>
                    <a:pt x="217" y="83"/>
                  </a:moveTo>
                  <a:lnTo>
                    <a:pt x="217" y="83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195" y="0"/>
                  </a:lnTo>
                  <a:lnTo>
                    <a:pt x="173" y="4"/>
                  </a:lnTo>
                  <a:lnTo>
                    <a:pt x="151" y="9"/>
                  </a:lnTo>
                  <a:lnTo>
                    <a:pt x="131" y="15"/>
                  </a:lnTo>
                  <a:lnTo>
                    <a:pt x="114" y="26"/>
                  </a:lnTo>
                  <a:lnTo>
                    <a:pt x="96" y="37"/>
                  </a:lnTo>
                  <a:lnTo>
                    <a:pt x="79" y="48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4"/>
                  </a:lnTo>
                  <a:lnTo>
                    <a:pt x="26" y="111"/>
                  </a:lnTo>
                  <a:lnTo>
                    <a:pt x="18" y="131"/>
                  </a:lnTo>
                  <a:lnTo>
                    <a:pt x="11" y="151"/>
                  </a:lnTo>
                  <a:lnTo>
                    <a:pt x="5" y="170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85" y="214"/>
                  </a:lnTo>
                  <a:lnTo>
                    <a:pt x="85" y="214"/>
                  </a:lnTo>
                  <a:lnTo>
                    <a:pt x="85" y="201"/>
                  </a:lnTo>
                  <a:lnTo>
                    <a:pt x="88" y="188"/>
                  </a:lnTo>
                  <a:lnTo>
                    <a:pt x="96" y="164"/>
                  </a:lnTo>
                  <a:lnTo>
                    <a:pt x="107" y="142"/>
                  </a:lnTo>
                  <a:lnTo>
                    <a:pt x="123" y="122"/>
                  </a:lnTo>
                  <a:lnTo>
                    <a:pt x="142" y="107"/>
                  </a:lnTo>
                  <a:lnTo>
                    <a:pt x="164" y="94"/>
                  </a:lnTo>
                  <a:lnTo>
                    <a:pt x="190" y="87"/>
                  </a:lnTo>
                  <a:lnTo>
                    <a:pt x="203" y="85"/>
                  </a:lnTo>
                  <a:lnTo>
                    <a:pt x="217" y="83"/>
                  </a:lnTo>
                  <a:lnTo>
                    <a:pt x="217" y="83"/>
                  </a:lnTo>
                  <a:close/>
                </a:path>
              </a:pathLst>
            </a:custGeom>
            <a:solidFill>
              <a:srgbClr val="94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20"/>
            <p:cNvSpPr>
              <a:spLocks noChangeArrowheads="1"/>
            </p:cNvSpPr>
            <p:nvPr userDrawn="1"/>
          </p:nvSpPr>
          <p:spPr bwMode="auto">
            <a:xfrm>
              <a:off x="1523" y="2505"/>
              <a:ext cx="55" cy="290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1"/>
            <p:cNvSpPr>
              <a:spLocks/>
            </p:cNvSpPr>
            <p:nvPr userDrawn="1"/>
          </p:nvSpPr>
          <p:spPr bwMode="auto">
            <a:xfrm>
              <a:off x="1648" y="2505"/>
              <a:ext cx="240" cy="290"/>
            </a:xfrm>
            <a:custGeom>
              <a:avLst/>
              <a:gdLst>
                <a:gd name="T0" fmla="*/ 168 w 240"/>
                <a:gd name="T1" fmla="*/ 290 h 290"/>
                <a:gd name="T2" fmla="*/ 83 w 240"/>
                <a:gd name="T3" fmla="*/ 144 h 290"/>
                <a:gd name="T4" fmla="*/ 83 w 240"/>
                <a:gd name="T5" fmla="*/ 144 h 290"/>
                <a:gd name="T6" fmla="*/ 65 w 240"/>
                <a:gd name="T7" fmla="*/ 111 h 290"/>
                <a:gd name="T8" fmla="*/ 65 w 240"/>
                <a:gd name="T9" fmla="*/ 111 h 290"/>
                <a:gd name="T10" fmla="*/ 50 w 240"/>
                <a:gd name="T11" fmla="*/ 83 h 290"/>
                <a:gd name="T12" fmla="*/ 50 w 240"/>
                <a:gd name="T13" fmla="*/ 83 h 290"/>
                <a:gd name="T14" fmla="*/ 52 w 240"/>
                <a:gd name="T15" fmla="*/ 104 h 290"/>
                <a:gd name="T16" fmla="*/ 52 w 240"/>
                <a:gd name="T17" fmla="*/ 104 h 290"/>
                <a:gd name="T18" fmla="*/ 52 w 240"/>
                <a:gd name="T19" fmla="*/ 131 h 290"/>
                <a:gd name="T20" fmla="*/ 52 w 240"/>
                <a:gd name="T21" fmla="*/ 131 h 290"/>
                <a:gd name="T22" fmla="*/ 52 w 240"/>
                <a:gd name="T23" fmla="*/ 159 h 290"/>
                <a:gd name="T24" fmla="*/ 52 w 240"/>
                <a:gd name="T25" fmla="*/ 159 h 290"/>
                <a:gd name="T26" fmla="*/ 52 w 240"/>
                <a:gd name="T27" fmla="*/ 187 h 290"/>
                <a:gd name="T28" fmla="*/ 52 w 240"/>
                <a:gd name="T29" fmla="*/ 290 h 290"/>
                <a:gd name="T30" fmla="*/ 0 w 240"/>
                <a:gd name="T31" fmla="*/ 290 h 290"/>
                <a:gd name="T32" fmla="*/ 0 w 240"/>
                <a:gd name="T33" fmla="*/ 0 h 290"/>
                <a:gd name="T34" fmla="*/ 72 w 240"/>
                <a:gd name="T35" fmla="*/ 0 h 290"/>
                <a:gd name="T36" fmla="*/ 153 w 240"/>
                <a:gd name="T37" fmla="*/ 139 h 290"/>
                <a:gd name="T38" fmla="*/ 153 w 240"/>
                <a:gd name="T39" fmla="*/ 139 h 290"/>
                <a:gd name="T40" fmla="*/ 172 w 240"/>
                <a:gd name="T41" fmla="*/ 172 h 290"/>
                <a:gd name="T42" fmla="*/ 172 w 240"/>
                <a:gd name="T43" fmla="*/ 172 h 290"/>
                <a:gd name="T44" fmla="*/ 188 w 240"/>
                <a:gd name="T45" fmla="*/ 207 h 290"/>
                <a:gd name="T46" fmla="*/ 188 w 240"/>
                <a:gd name="T47" fmla="*/ 207 h 290"/>
                <a:gd name="T48" fmla="*/ 188 w 240"/>
                <a:gd name="T49" fmla="*/ 181 h 290"/>
                <a:gd name="T50" fmla="*/ 188 w 240"/>
                <a:gd name="T51" fmla="*/ 181 h 290"/>
                <a:gd name="T52" fmla="*/ 186 w 240"/>
                <a:gd name="T53" fmla="*/ 150 h 290"/>
                <a:gd name="T54" fmla="*/ 186 w 240"/>
                <a:gd name="T55" fmla="*/ 150 h 290"/>
                <a:gd name="T56" fmla="*/ 186 w 240"/>
                <a:gd name="T57" fmla="*/ 120 h 290"/>
                <a:gd name="T58" fmla="*/ 186 w 240"/>
                <a:gd name="T59" fmla="*/ 120 h 290"/>
                <a:gd name="T60" fmla="*/ 186 w 240"/>
                <a:gd name="T61" fmla="*/ 91 h 290"/>
                <a:gd name="T62" fmla="*/ 186 w 240"/>
                <a:gd name="T63" fmla="*/ 0 h 290"/>
                <a:gd name="T64" fmla="*/ 240 w 240"/>
                <a:gd name="T65" fmla="*/ 0 h 290"/>
                <a:gd name="T66" fmla="*/ 240 w 240"/>
                <a:gd name="T67" fmla="*/ 290 h 290"/>
                <a:gd name="T68" fmla="*/ 168 w 240"/>
                <a:gd name="T6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290">
                  <a:moveTo>
                    <a:pt x="168" y="290"/>
                  </a:moveTo>
                  <a:lnTo>
                    <a:pt x="83" y="144"/>
                  </a:lnTo>
                  <a:lnTo>
                    <a:pt x="83" y="144"/>
                  </a:lnTo>
                  <a:lnTo>
                    <a:pt x="65" y="111"/>
                  </a:lnTo>
                  <a:lnTo>
                    <a:pt x="65" y="11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52" y="131"/>
                  </a:lnTo>
                  <a:lnTo>
                    <a:pt x="52" y="131"/>
                  </a:lnTo>
                  <a:lnTo>
                    <a:pt x="52" y="159"/>
                  </a:lnTo>
                  <a:lnTo>
                    <a:pt x="52" y="159"/>
                  </a:lnTo>
                  <a:lnTo>
                    <a:pt x="52" y="187"/>
                  </a:lnTo>
                  <a:lnTo>
                    <a:pt x="52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53" y="139"/>
                  </a:lnTo>
                  <a:lnTo>
                    <a:pt x="153" y="139"/>
                  </a:lnTo>
                  <a:lnTo>
                    <a:pt x="172" y="172"/>
                  </a:lnTo>
                  <a:lnTo>
                    <a:pt x="172" y="172"/>
                  </a:lnTo>
                  <a:lnTo>
                    <a:pt x="188" y="207"/>
                  </a:lnTo>
                  <a:lnTo>
                    <a:pt x="188" y="207"/>
                  </a:lnTo>
                  <a:lnTo>
                    <a:pt x="188" y="181"/>
                  </a:lnTo>
                  <a:lnTo>
                    <a:pt x="188" y="181"/>
                  </a:lnTo>
                  <a:lnTo>
                    <a:pt x="186" y="150"/>
                  </a:lnTo>
                  <a:lnTo>
                    <a:pt x="186" y="150"/>
                  </a:lnTo>
                  <a:lnTo>
                    <a:pt x="186" y="120"/>
                  </a:lnTo>
                  <a:lnTo>
                    <a:pt x="186" y="120"/>
                  </a:lnTo>
                  <a:lnTo>
                    <a:pt x="186" y="91"/>
                  </a:lnTo>
                  <a:lnTo>
                    <a:pt x="186" y="0"/>
                  </a:lnTo>
                  <a:lnTo>
                    <a:pt x="240" y="0"/>
                  </a:lnTo>
                  <a:lnTo>
                    <a:pt x="240" y="290"/>
                  </a:lnTo>
                  <a:lnTo>
                    <a:pt x="168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2"/>
            <p:cNvSpPr>
              <a:spLocks/>
            </p:cNvSpPr>
            <p:nvPr userDrawn="1"/>
          </p:nvSpPr>
          <p:spPr bwMode="auto">
            <a:xfrm>
              <a:off x="1925" y="2505"/>
              <a:ext cx="206" cy="290"/>
            </a:xfrm>
            <a:custGeom>
              <a:avLst/>
              <a:gdLst>
                <a:gd name="T0" fmla="*/ 131 w 206"/>
                <a:gd name="T1" fmla="*/ 48 h 290"/>
                <a:gd name="T2" fmla="*/ 131 w 206"/>
                <a:gd name="T3" fmla="*/ 290 h 290"/>
                <a:gd name="T4" fmla="*/ 75 w 206"/>
                <a:gd name="T5" fmla="*/ 290 h 290"/>
                <a:gd name="T6" fmla="*/ 75 w 206"/>
                <a:gd name="T7" fmla="*/ 48 h 290"/>
                <a:gd name="T8" fmla="*/ 0 w 206"/>
                <a:gd name="T9" fmla="*/ 48 h 290"/>
                <a:gd name="T10" fmla="*/ 0 w 206"/>
                <a:gd name="T11" fmla="*/ 0 h 290"/>
                <a:gd name="T12" fmla="*/ 206 w 206"/>
                <a:gd name="T13" fmla="*/ 0 h 290"/>
                <a:gd name="T14" fmla="*/ 206 w 206"/>
                <a:gd name="T15" fmla="*/ 48 h 290"/>
                <a:gd name="T16" fmla="*/ 131 w 206"/>
                <a:gd name="T17" fmla="*/ 4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90">
                  <a:moveTo>
                    <a:pt x="131" y="48"/>
                  </a:moveTo>
                  <a:lnTo>
                    <a:pt x="131" y="290"/>
                  </a:lnTo>
                  <a:lnTo>
                    <a:pt x="75" y="290"/>
                  </a:lnTo>
                  <a:lnTo>
                    <a:pt x="7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48"/>
                  </a:lnTo>
                  <a:lnTo>
                    <a:pt x="131" y="48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3"/>
            <p:cNvSpPr>
              <a:spLocks/>
            </p:cNvSpPr>
            <p:nvPr userDrawn="1"/>
          </p:nvSpPr>
          <p:spPr bwMode="auto">
            <a:xfrm>
              <a:off x="2163" y="2505"/>
              <a:ext cx="158" cy="290"/>
            </a:xfrm>
            <a:custGeom>
              <a:avLst/>
              <a:gdLst>
                <a:gd name="T0" fmla="*/ 0 w 158"/>
                <a:gd name="T1" fmla="*/ 290 h 290"/>
                <a:gd name="T2" fmla="*/ 0 w 158"/>
                <a:gd name="T3" fmla="*/ 0 h 290"/>
                <a:gd name="T4" fmla="*/ 158 w 158"/>
                <a:gd name="T5" fmla="*/ 0 h 290"/>
                <a:gd name="T6" fmla="*/ 158 w 158"/>
                <a:gd name="T7" fmla="*/ 48 h 290"/>
                <a:gd name="T8" fmla="*/ 55 w 158"/>
                <a:gd name="T9" fmla="*/ 48 h 290"/>
                <a:gd name="T10" fmla="*/ 55 w 158"/>
                <a:gd name="T11" fmla="*/ 117 h 290"/>
                <a:gd name="T12" fmla="*/ 153 w 158"/>
                <a:gd name="T13" fmla="*/ 117 h 290"/>
                <a:gd name="T14" fmla="*/ 153 w 158"/>
                <a:gd name="T15" fmla="*/ 163 h 290"/>
                <a:gd name="T16" fmla="*/ 55 w 158"/>
                <a:gd name="T17" fmla="*/ 163 h 290"/>
                <a:gd name="T18" fmla="*/ 55 w 158"/>
                <a:gd name="T19" fmla="*/ 242 h 290"/>
                <a:gd name="T20" fmla="*/ 158 w 158"/>
                <a:gd name="T21" fmla="*/ 242 h 290"/>
                <a:gd name="T22" fmla="*/ 158 w 158"/>
                <a:gd name="T23" fmla="*/ 290 h 290"/>
                <a:gd name="T24" fmla="*/ 0 w 158"/>
                <a:gd name="T2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90">
                  <a:moveTo>
                    <a:pt x="0" y="290"/>
                  </a:moveTo>
                  <a:lnTo>
                    <a:pt x="0" y="0"/>
                  </a:lnTo>
                  <a:lnTo>
                    <a:pt x="158" y="0"/>
                  </a:lnTo>
                  <a:lnTo>
                    <a:pt x="158" y="48"/>
                  </a:lnTo>
                  <a:lnTo>
                    <a:pt x="55" y="48"/>
                  </a:lnTo>
                  <a:lnTo>
                    <a:pt x="55" y="117"/>
                  </a:lnTo>
                  <a:lnTo>
                    <a:pt x="153" y="117"/>
                  </a:lnTo>
                  <a:lnTo>
                    <a:pt x="153" y="163"/>
                  </a:lnTo>
                  <a:lnTo>
                    <a:pt x="55" y="163"/>
                  </a:lnTo>
                  <a:lnTo>
                    <a:pt x="55" y="242"/>
                  </a:lnTo>
                  <a:lnTo>
                    <a:pt x="158" y="242"/>
                  </a:lnTo>
                  <a:lnTo>
                    <a:pt x="158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4"/>
            <p:cNvSpPr>
              <a:spLocks noEditPoints="1"/>
            </p:cNvSpPr>
            <p:nvPr userDrawn="1"/>
          </p:nvSpPr>
          <p:spPr bwMode="auto">
            <a:xfrm>
              <a:off x="2375" y="2505"/>
              <a:ext cx="208" cy="290"/>
            </a:xfrm>
            <a:custGeom>
              <a:avLst/>
              <a:gdLst>
                <a:gd name="T0" fmla="*/ 62 w 208"/>
                <a:gd name="T1" fmla="*/ 170 h 290"/>
                <a:gd name="T2" fmla="*/ 57 w 208"/>
                <a:gd name="T3" fmla="*/ 290 h 290"/>
                <a:gd name="T4" fmla="*/ 0 w 208"/>
                <a:gd name="T5" fmla="*/ 0 h 290"/>
                <a:gd name="T6" fmla="*/ 37 w 208"/>
                <a:gd name="T7" fmla="*/ 0 h 290"/>
                <a:gd name="T8" fmla="*/ 83 w 208"/>
                <a:gd name="T9" fmla="*/ 0 h 290"/>
                <a:gd name="T10" fmla="*/ 107 w 208"/>
                <a:gd name="T11" fmla="*/ 0 h 290"/>
                <a:gd name="T12" fmla="*/ 127 w 208"/>
                <a:gd name="T13" fmla="*/ 4 h 290"/>
                <a:gd name="T14" fmla="*/ 160 w 208"/>
                <a:gd name="T15" fmla="*/ 17 h 290"/>
                <a:gd name="T16" fmla="*/ 173 w 208"/>
                <a:gd name="T17" fmla="*/ 28 h 290"/>
                <a:gd name="T18" fmla="*/ 182 w 208"/>
                <a:gd name="T19" fmla="*/ 43 h 290"/>
                <a:gd name="T20" fmla="*/ 188 w 208"/>
                <a:gd name="T21" fmla="*/ 80 h 290"/>
                <a:gd name="T22" fmla="*/ 188 w 208"/>
                <a:gd name="T23" fmla="*/ 96 h 290"/>
                <a:gd name="T24" fmla="*/ 184 w 208"/>
                <a:gd name="T25" fmla="*/ 111 h 290"/>
                <a:gd name="T26" fmla="*/ 169 w 208"/>
                <a:gd name="T27" fmla="*/ 135 h 290"/>
                <a:gd name="T28" fmla="*/ 158 w 208"/>
                <a:gd name="T29" fmla="*/ 144 h 290"/>
                <a:gd name="T30" fmla="*/ 147 w 208"/>
                <a:gd name="T31" fmla="*/ 152 h 290"/>
                <a:gd name="T32" fmla="*/ 118 w 208"/>
                <a:gd name="T33" fmla="*/ 161 h 290"/>
                <a:gd name="T34" fmla="*/ 129 w 208"/>
                <a:gd name="T35" fmla="*/ 176 h 290"/>
                <a:gd name="T36" fmla="*/ 140 w 208"/>
                <a:gd name="T37" fmla="*/ 194 h 290"/>
                <a:gd name="T38" fmla="*/ 138 w 208"/>
                <a:gd name="T39" fmla="*/ 290 h 290"/>
                <a:gd name="T40" fmla="*/ 131 w 208"/>
                <a:gd name="T41" fmla="*/ 87 h 290"/>
                <a:gd name="T42" fmla="*/ 127 w 208"/>
                <a:gd name="T43" fmla="*/ 67 h 290"/>
                <a:gd name="T44" fmla="*/ 118 w 208"/>
                <a:gd name="T45" fmla="*/ 54 h 290"/>
                <a:gd name="T46" fmla="*/ 101 w 208"/>
                <a:gd name="T47" fmla="*/ 48 h 290"/>
                <a:gd name="T48" fmla="*/ 79 w 208"/>
                <a:gd name="T49" fmla="*/ 43 h 290"/>
                <a:gd name="T50" fmla="*/ 66 w 208"/>
                <a:gd name="T51" fmla="*/ 45 h 290"/>
                <a:gd name="T52" fmla="*/ 57 w 208"/>
                <a:gd name="T53" fmla="*/ 45 h 290"/>
                <a:gd name="T54" fmla="*/ 57 w 208"/>
                <a:gd name="T55" fmla="*/ 128 h 290"/>
                <a:gd name="T56" fmla="*/ 64 w 208"/>
                <a:gd name="T57" fmla="*/ 131 h 290"/>
                <a:gd name="T58" fmla="*/ 77 w 208"/>
                <a:gd name="T59" fmla="*/ 131 h 290"/>
                <a:gd name="T60" fmla="*/ 99 w 208"/>
                <a:gd name="T61" fmla="*/ 126 h 290"/>
                <a:gd name="T62" fmla="*/ 116 w 208"/>
                <a:gd name="T63" fmla="*/ 117 h 290"/>
                <a:gd name="T64" fmla="*/ 123 w 208"/>
                <a:gd name="T65" fmla="*/ 111 h 290"/>
                <a:gd name="T66" fmla="*/ 129 w 208"/>
                <a:gd name="T67" fmla="*/ 96 h 290"/>
                <a:gd name="T68" fmla="*/ 131 w 208"/>
                <a:gd name="T69" fmla="*/ 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90">
                  <a:moveTo>
                    <a:pt x="138" y="290"/>
                  </a:moveTo>
                  <a:lnTo>
                    <a:pt x="62" y="170"/>
                  </a:lnTo>
                  <a:lnTo>
                    <a:pt x="57" y="170"/>
                  </a:lnTo>
                  <a:lnTo>
                    <a:pt x="57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7" y="0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5" y="8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73" y="28"/>
                  </a:lnTo>
                  <a:lnTo>
                    <a:pt x="182" y="43"/>
                  </a:lnTo>
                  <a:lnTo>
                    <a:pt x="182" y="43"/>
                  </a:lnTo>
                  <a:lnTo>
                    <a:pt x="186" y="61"/>
                  </a:lnTo>
                  <a:lnTo>
                    <a:pt x="188" y="80"/>
                  </a:lnTo>
                  <a:lnTo>
                    <a:pt x="188" y="80"/>
                  </a:lnTo>
                  <a:lnTo>
                    <a:pt x="188" y="96"/>
                  </a:lnTo>
                  <a:lnTo>
                    <a:pt x="184" y="111"/>
                  </a:lnTo>
                  <a:lnTo>
                    <a:pt x="184" y="111"/>
                  </a:lnTo>
                  <a:lnTo>
                    <a:pt x="177" y="124"/>
                  </a:lnTo>
                  <a:lnTo>
                    <a:pt x="169" y="135"/>
                  </a:lnTo>
                  <a:lnTo>
                    <a:pt x="169" y="135"/>
                  </a:lnTo>
                  <a:lnTo>
                    <a:pt x="158" y="144"/>
                  </a:lnTo>
                  <a:lnTo>
                    <a:pt x="147" y="152"/>
                  </a:lnTo>
                  <a:lnTo>
                    <a:pt x="147" y="152"/>
                  </a:lnTo>
                  <a:lnTo>
                    <a:pt x="131" y="157"/>
                  </a:lnTo>
                  <a:lnTo>
                    <a:pt x="118" y="161"/>
                  </a:lnTo>
                  <a:lnTo>
                    <a:pt x="118" y="161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40" y="194"/>
                  </a:lnTo>
                  <a:lnTo>
                    <a:pt x="208" y="290"/>
                  </a:lnTo>
                  <a:lnTo>
                    <a:pt x="138" y="290"/>
                  </a:lnTo>
                  <a:close/>
                  <a:moveTo>
                    <a:pt x="131" y="87"/>
                  </a:moveTo>
                  <a:lnTo>
                    <a:pt x="131" y="87"/>
                  </a:lnTo>
                  <a:lnTo>
                    <a:pt x="129" y="76"/>
                  </a:lnTo>
                  <a:lnTo>
                    <a:pt x="127" y="67"/>
                  </a:lnTo>
                  <a:lnTo>
                    <a:pt x="123" y="61"/>
                  </a:lnTo>
                  <a:lnTo>
                    <a:pt x="118" y="54"/>
                  </a:lnTo>
                  <a:lnTo>
                    <a:pt x="110" y="50"/>
                  </a:lnTo>
                  <a:lnTo>
                    <a:pt x="101" y="48"/>
                  </a:lnTo>
                  <a:lnTo>
                    <a:pt x="90" y="45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66" y="45"/>
                  </a:lnTo>
                  <a:lnTo>
                    <a:pt x="66" y="45"/>
                  </a:lnTo>
                  <a:lnTo>
                    <a:pt x="57" y="45"/>
                  </a:lnTo>
                  <a:lnTo>
                    <a:pt x="57" y="128"/>
                  </a:lnTo>
                  <a:lnTo>
                    <a:pt x="57" y="128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77" y="131"/>
                  </a:lnTo>
                  <a:lnTo>
                    <a:pt x="77" y="131"/>
                  </a:lnTo>
                  <a:lnTo>
                    <a:pt x="88" y="128"/>
                  </a:lnTo>
                  <a:lnTo>
                    <a:pt x="99" y="126"/>
                  </a:lnTo>
                  <a:lnTo>
                    <a:pt x="107" y="124"/>
                  </a:lnTo>
                  <a:lnTo>
                    <a:pt x="116" y="117"/>
                  </a:lnTo>
                  <a:lnTo>
                    <a:pt x="116" y="117"/>
                  </a:lnTo>
                  <a:lnTo>
                    <a:pt x="123" y="111"/>
                  </a:lnTo>
                  <a:lnTo>
                    <a:pt x="127" y="104"/>
                  </a:lnTo>
                  <a:lnTo>
                    <a:pt x="129" y="96"/>
                  </a:lnTo>
                  <a:lnTo>
                    <a:pt x="131" y="87"/>
                  </a:lnTo>
                  <a:lnTo>
                    <a:pt x="131" y="87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5"/>
            <p:cNvSpPr>
              <a:spLocks/>
            </p:cNvSpPr>
            <p:nvPr userDrawn="1"/>
          </p:nvSpPr>
          <p:spPr bwMode="auto">
            <a:xfrm>
              <a:off x="2620" y="2505"/>
              <a:ext cx="240" cy="290"/>
            </a:xfrm>
            <a:custGeom>
              <a:avLst/>
              <a:gdLst>
                <a:gd name="T0" fmla="*/ 168 w 240"/>
                <a:gd name="T1" fmla="*/ 290 h 290"/>
                <a:gd name="T2" fmla="*/ 83 w 240"/>
                <a:gd name="T3" fmla="*/ 144 h 290"/>
                <a:gd name="T4" fmla="*/ 83 w 240"/>
                <a:gd name="T5" fmla="*/ 144 h 290"/>
                <a:gd name="T6" fmla="*/ 66 w 240"/>
                <a:gd name="T7" fmla="*/ 111 h 290"/>
                <a:gd name="T8" fmla="*/ 66 w 240"/>
                <a:gd name="T9" fmla="*/ 111 h 290"/>
                <a:gd name="T10" fmla="*/ 50 w 240"/>
                <a:gd name="T11" fmla="*/ 83 h 290"/>
                <a:gd name="T12" fmla="*/ 50 w 240"/>
                <a:gd name="T13" fmla="*/ 83 h 290"/>
                <a:gd name="T14" fmla="*/ 52 w 240"/>
                <a:gd name="T15" fmla="*/ 104 h 290"/>
                <a:gd name="T16" fmla="*/ 52 w 240"/>
                <a:gd name="T17" fmla="*/ 104 h 290"/>
                <a:gd name="T18" fmla="*/ 52 w 240"/>
                <a:gd name="T19" fmla="*/ 131 h 290"/>
                <a:gd name="T20" fmla="*/ 52 w 240"/>
                <a:gd name="T21" fmla="*/ 131 h 290"/>
                <a:gd name="T22" fmla="*/ 52 w 240"/>
                <a:gd name="T23" fmla="*/ 159 h 290"/>
                <a:gd name="T24" fmla="*/ 52 w 240"/>
                <a:gd name="T25" fmla="*/ 159 h 290"/>
                <a:gd name="T26" fmla="*/ 52 w 240"/>
                <a:gd name="T27" fmla="*/ 187 h 290"/>
                <a:gd name="T28" fmla="*/ 52 w 240"/>
                <a:gd name="T29" fmla="*/ 290 h 290"/>
                <a:gd name="T30" fmla="*/ 0 w 240"/>
                <a:gd name="T31" fmla="*/ 290 h 290"/>
                <a:gd name="T32" fmla="*/ 0 w 240"/>
                <a:gd name="T33" fmla="*/ 0 h 290"/>
                <a:gd name="T34" fmla="*/ 72 w 240"/>
                <a:gd name="T35" fmla="*/ 0 h 290"/>
                <a:gd name="T36" fmla="*/ 153 w 240"/>
                <a:gd name="T37" fmla="*/ 139 h 290"/>
                <a:gd name="T38" fmla="*/ 153 w 240"/>
                <a:gd name="T39" fmla="*/ 139 h 290"/>
                <a:gd name="T40" fmla="*/ 170 w 240"/>
                <a:gd name="T41" fmla="*/ 172 h 290"/>
                <a:gd name="T42" fmla="*/ 170 w 240"/>
                <a:gd name="T43" fmla="*/ 172 h 290"/>
                <a:gd name="T44" fmla="*/ 188 w 240"/>
                <a:gd name="T45" fmla="*/ 207 h 290"/>
                <a:gd name="T46" fmla="*/ 188 w 240"/>
                <a:gd name="T47" fmla="*/ 207 h 290"/>
                <a:gd name="T48" fmla="*/ 186 w 240"/>
                <a:gd name="T49" fmla="*/ 181 h 290"/>
                <a:gd name="T50" fmla="*/ 186 w 240"/>
                <a:gd name="T51" fmla="*/ 181 h 290"/>
                <a:gd name="T52" fmla="*/ 186 w 240"/>
                <a:gd name="T53" fmla="*/ 150 h 290"/>
                <a:gd name="T54" fmla="*/ 186 w 240"/>
                <a:gd name="T55" fmla="*/ 150 h 290"/>
                <a:gd name="T56" fmla="*/ 186 w 240"/>
                <a:gd name="T57" fmla="*/ 120 h 290"/>
                <a:gd name="T58" fmla="*/ 186 w 240"/>
                <a:gd name="T59" fmla="*/ 120 h 290"/>
                <a:gd name="T60" fmla="*/ 186 w 240"/>
                <a:gd name="T61" fmla="*/ 91 h 290"/>
                <a:gd name="T62" fmla="*/ 186 w 240"/>
                <a:gd name="T63" fmla="*/ 0 h 290"/>
                <a:gd name="T64" fmla="*/ 240 w 240"/>
                <a:gd name="T65" fmla="*/ 0 h 290"/>
                <a:gd name="T66" fmla="*/ 240 w 240"/>
                <a:gd name="T67" fmla="*/ 290 h 290"/>
                <a:gd name="T68" fmla="*/ 168 w 240"/>
                <a:gd name="T6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290">
                  <a:moveTo>
                    <a:pt x="168" y="290"/>
                  </a:moveTo>
                  <a:lnTo>
                    <a:pt x="83" y="144"/>
                  </a:lnTo>
                  <a:lnTo>
                    <a:pt x="83" y="144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52" y="131"/>
                  </a:lnTo>
                  <a:lnTo>
                    <a:pt x="52" y="131"/>
                  </a:lnTo>
                  <a:lnTo>
                    <a:pt x="52" y="159"/>
                  </a:lnTo>
                  <a:lnTo>
                    <a:pt x="52" y="159"/>
                  </a:lnTo>
                  <a:lnTo>
                    <a:pt x="52" y="187"/>
                  </a:lnTo>
                  <a:lnTo>
                    <a:pt x="52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53" y="139"/>
                  </a:lnTo>
                  <a:lnTo>
                    <a:pt x="153" y="13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88" y="207"/>
                  </a:lnTo>
                  <a:lnTo>
                    <a:pt x="188" y="207"/>
                  </a:lnTo>
                  <a:lnTo>
                    <a:pt x="186" y="181"/>
                  </a:lnTo>
                  <a:lnTo>
                    <a:pt x="186" y="181"/>
                  </a:lnTo>
                  <a:lnTo>
                    <a:pt x="186" y="150"/>
                  </a:lnTo>
                  <a:lnTo>
                    <a:pt x="186" y="150"/>
                  </a:lnTo>
                  <a:lnTo>
                    <a:pt x="186" y="120"/>
                  </a:lnTo>
                  <a:lnTo>
                    <a:pt x="186" y="120"/>
                  </a:lnTo>
                  <a:lnTo>
                    <a:pt x="186" y="91"/>
                  </a:lnTo>
                  <a:lnTo>
                    <a:pt x="186" y="0"/>
                  </a:lnTo>
                  <a:lnTo>
                    <a:pt x="240" y="0"/>
                  </a:lnTo>
                  <a:lnTo>
                    <a:pt x="240" y="290"/>
                  </a:lnTo>
                  <a:lnTo>
                    <a:pt x="168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6"/>
            <p:cNvSpPr>
              <a:spLocks noEditPoints="1"/>
            </p:cNvSpPr>
            <p:nvPr userDrawn="1"/>
          </p:nvSpPr>
          <p:spPr bwMode="auto">
            <a:xfrm>
              <a:off x="2891" y="2505"/>
              <a:ext cx="266" cy="290"/>
            </a:xfrm>
            <a:custGeom>
              <a:avLst/>
              <a:gdLst>
                <a:gd name="T0" fmla="*/ 205 w 266"/>
                <a:gd name="T1" fmla="*/ 290 h 290"/>
                <a:gd name="T2" fmla="*/ 186 w 266"/>
                <a:gd name="T3" fmla="*/ 231 h 290"/>
                <a:gd name="T4" fmla="*/ 76 w 266"/>
                <a:gd name="T5" fmla="*/ 231 h 290"/>
                <a:gd name="T6" fmla="*/ 54 w 266"/>
                <a:gd name="T7" fmla="*/ 290 h 290"/>
                <a:gd name="T8" fmla="*/ 0 w 266"/>
                <a:gd name="T9" fmla="*/ 290 h 290"/>
                <a:gd name="T10" fmla="*/ 100 w 266"/>
                <a:gd name="T11" fmla="*/ 0 h 290"/>
                <a:gd name="T12" fmla="*/ 164 w 266"/>
                <a:gd name="T13" fmla="*/ 0 h 290"/>
                <a:gd name="T14" fmla="*/ 266 w 266"/>
                <a:gd name="T15" fmla="*/ 290 h 290"/>
                <a:gd name="T16" fmla="*/ 205 w 266"/>
                <a:gd name="T17" fmla="*/ 290 h 290"/>
                <a:gd name="T18" fmla="*/ 142 w 266"/>
                <a:gd name="T19" fmla="*/ 104 h 290"/>
                <a:gd name="T20" fmla="*/ 142 w 266"/>
                <a:gd name="T21" fmla="*/ 104 h 290"/>
                <a:gd name="T22" fmla="*/ 135 w 266"/>
                <a:gd name="T23" fmla="*/ 85 h 290"/>
                <a:gd name="T24" fmla="*/ 135 w 266"/>
                <a:gd name="T25" fmla="*/ 85 h 290"/>
                <a:gd name="T26" fmla="*/ 131 w 266"/>
                <a:gd name="T27" fmla="*/ 65 h 290"/>
                <a:gd name="T28" fmla="*/ 129 w 266"/>
                <a:gd name="T29" fmla="*/ 65 h 290"/>
                <a:gd name="T30" fmla="*/ 129 w 266"/>
                <a:gd name="T31" fmla="*/ 65 h 290"/>
                <a:gd name="T32" fmla="*/ 124 w 266"/>
                <a:gd name="T33" fmla="*/ 85 h 290"/>
                <a:gd name="T34" fmla="*/ 124 w 266"/>
                <a:gd name="T35" fmla="*/ 85 h 290"/>
                <a:gd name="T36" fmla="*/ 118 w 266"/>
                <a:gd name="T37" fmla="*/ 104 h 290"/>
                <a:gd name="T38" fmla="*/ 89 w 266"/>
                <a:gd name="T39" fmla="*/ 187 h 290"/>
                <a:gd name="T40" fmla="*/ 170 w 266"/>
                <a:gd name="T41" fmla="*/ 187 h 290"/>
                <a:gd name="T42" fmla="*/ 142 w 266"/>
                <a:gd name="T43" fmla="*/ 10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6" h="290">
                  <a:moveTo>
                    <a:pt x="205" y="290"/>
                  </a:moveTo>
                  <a:lnTo>
                    <a:pt x="186" y="231"/>
                  </a:lnTo>
                  <a:lnTo>
                    <a:pt x="76" y="231"/>
                  </a:lnTo>
                  <a:lnTo>
                    <a:pt x="54" y="290"/>
                  </a:lnTo>
                  <a:lnTo>
                    <a:pt x="0" y="290"/>
                  </a:lnTo>
                  <a:lnTo>
                    <a:pt x="100" y="0"/>
                  </a:lnTo>
                  <a:lnTo>
                    <a:pt x="164" y="0"/>
                  </a:lnTo>
                  <a:lnTo>
                    <a:pt x="266" y="290"/>
                  </a:lnTo>
                  <a:lnTo>
                    <a:pt x="205" y="290"/>
                  </a:lnTo>
                  <a:close/>
                  <a:moveTo>
                    <a:pt x="142" y="104"/>
                  </a:moveTo>
                  <a:lnTo>
                    <a:pt x="142" y="104"/>
                  </a:lnTo>
                  <a:lnTo>
                    <a:pt x="135" y="85"/>
                  </a:lnTo>
                  <a:lnTo>
                    <a:pt x="135" y="85"/>
                  </a:lnTo>
                  <a:lnTo>
                    <a:pt x="131" y="65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4" y="85"/>
                  </a:lnTo>
                  <a:lnTo>
                    <a:pt x="124" y="85"/>
                  </a:lnTo>
                  <a:lnTo>
                    <a:pt x="118" y="104"/>
                  </a:lnTo>
                  <a:lnTo>
                    <a:pt x="89" y="187"/>
                  </a:lnTo>
                  <a:lnTo>
                    <a:pt x="170" y="187"/>
                  </a:lnTo>
                  <a:lnTo>
                    <a:pt x="142" y="104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7"/>
            <p:cNvSpPr>
              <a:spLocks/>
            </p:cNvSpPr>
            <p:nvPr userDrawn="1"/>
          </p:nvSpPr>
          <p:spPr bwMode="auto">
            <a:xfrm>
              <a:off x="3188" y="2505"/>
              <a:ext cx="151" cy="290"/>
            </a:xfrm>
            <a:custGeom>
              <a:avLst/>
              <a:gdLst>
                <a:gd name="T0" fmla="*/ 0 w 151"/>
                <a:gd name="T1" fmla="*/ 290 h 290"/>
                <a:gd name="T2" fmla="*/ 0 w 151"/>
                <a:gd name="T3" fmla="*/ 0 h 290"/>
                <a:gd name="T4" fmla="*/ 57 w 151"/>
                <a:gd name="T5" fmla="*/ 0 h 290"/>
                <a:gd name="T6" fmla="*/ 57 w 151"/>
                <a:gd name="T7" fmla="*/ 242 h 290"/>
                <a:gd name="T8" fmla="*/ 151 w 151"/>
                <a:gd name="T9" fmla="*/ 242 h 290"/>
                <a:gd name="T10" fmla="*/ 151 w 151"/>
                <a:gd name="T11" fmla="*/ 290 h 290"/>
                <a:gd name="T12" fmla="*/ 0 w 151"/>
                <a:gd name="T1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90">
                  <a:moveTo>
                    <a:pt x="0" y="290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242"/>
                  </a:lnTo>
                  <a:lnTo>
                    <a:pt x="151" y="242"/>
                  </a:lnTo>
                  <a:lnTo>
                    <a:pt x="151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159" descr="BlueAmadeusLogo125m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163" y="5789613"/>
            <a:ext cx="18923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5913"/>
            <a:ext cx="9794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11313"/>
            <a:ext cx="9794875" cy="38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6525" y="6167438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5F5F5F"/>
                </a:solidFill>
              </a:defRPr>
            </a:lvl1pPr>
          </a:lstStyle>
          <a:p>
            <a:fld id="{A94EE38F-C07B-4DF6-8BFF-30F418D8A4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-5400000">
            <a:off x="8738394" y="2797969"/>
            <a:ext cx="53530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2"/>
                </a:solidFill>
                <a:latin typeface="Arial Narrow" pitchFamily="34" charset="0"/>
              </a:rPr>
              <a:t>© 2012</a:t>
            </a:r>
            <a:r>
              <a:rPr lang="en-US" sz="800" baseline="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sz="800" dirty="0" smtClean="0">
                <a:solidFill>
                  <a:schemeClr val="bg2"/>
                </a:solidFill>
                <a:latin typeface="Arial Narrow" pitchFamily="34" charset="0"/>
              </a:rPr>
              <a:t> Amadeus IT Group SA </a:t>
            </a:r>
            <a:endParaRPr lang="en-US" sz="800" dirty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2400" b="1">
          <a:solidFill>
            <a:srgbClr val="5F5F5F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2000" b="1">
          <a:solidFill>
            <a:srgbClr val="5F5F5F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b="1">
          <a:solidFill>
            <a:srgbClr val="5F5F5F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600" b="1">
          <a:solidFill>
            <a:srgbClr val="5F5F5F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pitchFamily="18" charset="2"/>
        <a:buChar char="»"/>
        <a:defRPr sz="1400" b="1">
          <a:solidFill>
            <a:srgbClr val="5F5F5F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charset="0"/>
        <a:buChar char="»"/>
        <a:defRPr sz="1400" b="1">
          <a:solidFill>
            <a:srgbClr val="5F5F5F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charset="0"/>
        <a:buChar char="»"/>
        <a:defRPr sz="1400" b="1">
          <a:solidFill>
            <a:srgbClr val="5F5F5F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charset="0"/>
        <a:buChar char="»"/>
        <a:defRPr sz="1400" b="1">
          <a:solidFill>
            <a:srgbClr val="5F5F5F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1A61A9"/>
        </a:buClr>
        <a:buSzPct val="80000"/>
        <a:buFont typeface="Wingdings 2" charset="0"/>
        <a:buChar char="»"/>
        <a:defRPr sz="1400" b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6088063" y="2011363"/>
            <a:ext cx="5434012" cy="13890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 dirty="0">
                <a:latin typeface="Sanpya" panose="02000500000000020004" pitchFamily="2" charset="-122"/>
                <a:ea typeface="Sanpya" panose="02000500000000020004" pitchFamily="2" charset="-122"/>
                <a:cs typeface="+mj-cs"/>
              </a:rPr>
              <a:t>amadeus | Travel Now</a:t>
            </a:r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088063" y="3435350"/>
            <a:ext cx="4065587" cy="38258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cs typeface="+mn-cs"/>
              </a:rPr>
              <a:t>Inspiration based travel</a:t>
            </a:r>
            <a:endParaRPr lang="en-GB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10" name="Rectangle 23"/>
          <p:cNvSpPr txBox="1">
            <a:spLocks noChangeArrowheads="1"/>
          </p:cNvSpPr>
          <p:nvPr/>
        </p:nvSpPr>
        <p:spPr bwMode="auto">
          <a:xfrm>
            <a:off x="7569200" y="4105275"/>
            <a:ext cx="36099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None/>
              <a:defRPr sz="1800" b="0" i="1">
                <a:solidFill>
                  <a:srgbClr val="5F5F5F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sz="2000" b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b="1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sz="1600" b="1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sz="1400" b="1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sz="1400" b="1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sz="1400" b="1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sz="1400" b="1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charset="0"/>
              <a:buChar char="»"/>
              <a:defRPr sz="1400" b="1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en-GB" sz="1600" i="0" dirty="0" smtClean="0"/>
              <a:t>Oct 21</a:t>
            </a:r>
            <a:r>
              <a:rPr lang="en-GB" sz="1600" i="0" baseline="30000" dirty="0" smtClean="0"/>
              <a:t>st</a:t>
            </a:r>
            <a:r>
              <a:rPr lang="en-GB" sz="1600" i="0" dirty="0" smtClean="0"/>
              <a:t> </a:t>
            </a:r>
            <a:r>
              <a:rPr lang="en-GB" sz="1600" i="0" dirty="0" smtClean="0"/>
              <a:t>2013</a:t>
            </a:r>
            <a:endParaRPr lang="en-GB" sz="1600" i="0" dirty="0"/>
          </a:p>
        </p:txBody>
      </p:sp>
      <p:pic>
        <p:nvPicPr>
          <p:cNvPr id="17414" name="Picture 6" descr="Symbol_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037" y="4460875"/>
            <a:ext cx="13271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5" y="1547314"/>
            <a:ext cx="584271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14101"/>
      </p:ext>
    </p:extLst>
  </p:cSld>
  <p:clrMapOvr>
    <a:masterClrMapping/>
  </p:clrMapOvr>
  <p:transition advTm="22372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Proximity/Location awareness without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0" dirty="0"/>
              <a:t>This prototype allows to identify </a:t>
            </a:r>
            <a:r>
              <a:rPr lang="en-US" sz="1400" b="0" dirty="0" smtClean="0"/>
              <a:t>devices based </a:t>
            </a:r>
            <a:r>
              <a:rPr lang="en-US" sz="1400" b="0" dirty="0"/>
              <a:t>on the proximity distance (classified as Immediate, Near, </a:t>
            </a:r>
            <a:r>
              <a:rPr lang="en-US" sz="1400" b="0" dirty="0" smtClean="0"/>
              <a:t>Far)</a:t>
            </a:r>
            <a:endParaRPr lang="en-US" sz="1400" b="0" dirty="0"/>
          </a:p>
          <a:p>
            <a:r>
              <a:rPr lang="en-US" sz="1400" b="0" dirty="0"/>
              <a:t>Devices running on </a:t>
            </a:r>
            <a:r>
              <a:rPr lang="en-US" sz="1400" b="0" dirty="0" err="1"/>
              <a:t>iOS</a:t>
            </a:r>
            <a:r>
              <a:rPr lang="en-US" sz="1400" b="0" dirty="0"/>
              <a:t> 7 eligible to use this </a:t>
            </a:r>
            <a:r>
              <a:rPr lang="en-US" sz="1400" b="0" dirty="0" smtClean="0"/>
              <a:t>technology</a:t>
            </a:r>
          </a:p>
          <a:p>
            <a:r>
              <a:rPr lang="en-US" sz="1400" b="0" dirty="0" smtClean="0"/>
              <a:t>The </a:t>
            </a:r>
            <a:r>
              <a:rPr lang="en-US" sz="1400" b="0" dirty="0"/>
              <a:t>feature can </a:t>
            </a:r>
            <a:r>
              <a:rPr lang="en-US" sz="1400" b="0" dirty="0" smtClean="0"/>
              <a:t>be </a:t>
            </a:r>
            <a:r>
              <a:rPr lang="en-US" sz="1400" b="0" dirty="0"/>
              <a:t>used </a:t>
            </a:r>
            <a:r>
              <a:rPr lang="en-US" sz="1400" b="0" dirty="0" smtClean="0"/>
              <a:t>to enable </a:t>
            </a:r>
            <a:r>
              <a:rPr lang="en-US" sz="1400" b="0" dirty="0"/>
              <a:t>indoor navigation similar </a:t>
            </a:r>
            <a:r>
              <a:rPr lang="en-US" sz="1400" b="0" dirty="0" smtClean="0"/>
              <a:t>such </a:t>
            </a:r>
            <a:r>
              <a:rPr lang="en-US" sz="1400" b="0" dirty="0"/>
              <a:t>as an airport or underground subway station where GPS signals aren't available, or specifically to enhance navigational accessibility</a:t>
            </a:r>
          </a:p>
          <a:p>
            <a:endParaRPr lang="en-US" sz="1400" b="0" dirty="0"/>
          </a:p>
          <a:p>
            <a:r>
              <a:rPr lang="en-US" sz="1400" b="0" dirty="0" smtClean="0"/>
              <a:t>We used Merci </a:t>
            </a:r>
            <a:r>
              <a:rPr lang="en-US" sz="1400" b="0" dirty="0"/>
              <a:t>Check </a:t>
            </a:r>
            <a:r>
              <a:rPr lang="en-US" sz="1400" b="0" dirty="0" smtClean="0"/>
              <a:t>In App</a:t>
            </a:r>
          </a:p>
          <a:p>
            <a:pPr lvl="1"/>
            <a:r>
              <a:rPr lang="en-US" sz="1400" b="0" dirty="0" smtClean="0"/>
              <a:t>To </a:t>
            </a:r>
            <a:r>
              <a:rPr lang="en-US" sz="1400" b="0" dirty="0"/>
              <a:t>act as a </a:t>
            </a:r>
            <a:r>
              <a:rPr lang="en-US" sz="1400" b="0" dirty="0" smtClean="0"/>
              <a:t>“Beacon Transmitter” </a:t>
            </a:r>
            <a:r>
              <a:rPr lang="en-US" sz="1400" b="0" dirty="0"/>
              <a:t>which transmits signature Bluetooth signal creating “micro </a:t>
            </a:r>
            <a:r>
              <a:rPr lang="en-US" sz="1400" b="0" dirty="0" smtClean="0"/>
              <a:t>locations” AND a “Beacon Receiver</a:t>
            </a:r>
            <a:r>
              <a:rPr lang="en-US" sz="1400" b="0" dirty="0"/>
              <a:t>” </a:t>
            </a:r>
            <a:r>
              <a:rPr lang="en-US" sz="1400" b="0" dirty="0" smtClean="0"/>
              <a:t>to listen to </a:t>
            </a:r>
            <a:r>
              <a:rPr lang="en-US" sz="1400" b="0" dirty="0"/>
              <a:t>these signature signals and can identify </a:t>
            </a:r>
            <a:r>
              <a:rPr lang="en-US" sz="1400" b="0" dirty="0" smtClean="0"/>
              <a:t>location </a:t>
            </a:r>
            <a:r>
              <a:rPr lang="en-US" sz="1400" b="0" dirty="0"/>
              <a:t>within a micro </a:t>
            </a:r>
            <a:r>
              <a:rPr lang="en-US" sz="1400" b="0" dirty="0" smtClean="0"/>
              <a:t>radius</a:t>
            </a:r>
          </a:p>
          <a:p>
            <a:pPr lvl="1"/>
            <a:r>
              <a:rPr lang="en-US" sz="1400" b="0" dirty="0" smtClean="0"/>
              <a:t>Based </a:t>
            </a:r>
            <a:r>
              <a:rPr lang="en-US" sz="1400" b="0" dirty="0"/>
              <a:t>on this identification of devices </a:t>
            </a:r>
            <a:r>
              <a:rPr lang="en-US" sz="1400" b="0" dirty="0" smtClean="0"/>
              <a:t>we can extend the geo-fencing prototype to send notifications</a:t>
            </a:r>
            <a:endParaRPr lang="en-US" sz="1400" b="0" dirty="0"/>
          </a:p>
          <a:p>
            <a:endParaRPr lang="en-US" sz="1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0CA51-3813-4525-A16D-6326E47757F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1464915"/>
            <a:ext cx="2819401" cy="2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7" y="3659605"/>
            <a:ext cx="2716419" cy="20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1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Prototype #1</a:t>
            </a:r>
          </a:p>
          <a:p>
            <a:pPr lvl="1"/>
            <a:r>
              <a:rPr lang="en-US" sz="1800" b="0" dirty="0" smtClean="0"/>
              <a:t>Using </a:t>
            </a:r>
            <a:r>
              <a:rPr lang="en-US" sz="1800" b="0" dirty="0" err="1" smtClean="0"/>
              <a:t>visioglobe</a:t>
            </a:r>
            <a:endParaRPr lang="en-US" sz="1800" b="0" dirty="0" smtClean="0"/>
          </a:p>
          <a:p>
            <a:pPr lvl="2"/>
            <a:r>
              <a:rPr lang="en-US" sz="1600" b="0" dirty="0" smtClean="0"/>
              <a:t>Provides digital </a:t>
            </a:r>
            <a:r>
              <a:rPr lang="en-US" sz="1600" b="0" dirty="0"/>
              <a:t>indoor map solution, from map management to map </a:t>
            </a:r>
            <a:r>
              <a:rPr lang="en-US" sz="1600" b="0" dirty="0" smtClean="0"/>
              <a:t>visualization</a:t>
            </a:r>
          </a:p>
          <a:p>
            <a:pPr lvl="2"/>
            <a:r>
              <a:rPr lang="en-US" sz="1600" b="0" dirty="0" smtClean="0"/>
              <a:t>Provided </a:t>
            </a:r>
            <a:r>
              <a:rPr lang="en-US" sz="1600" b="0" dirty="0"/>
              <a:t>us the airport maps of MAD, GVA, CPH, FRA, LHR &amp; </a:t>
            </a:r>
            <a:r>
              <a:rPr lang="en-US" sz="1600" b="0" dirty="0" smtClean="0"/>
              <a:t>CDG</a:t>
            </a:r>
          </a:p>
          <a:p>
            <a:pPr lvl="1"/>
            <a:r>
              <a:rPr lang="en-US" sz="1800" b="0" dirty="0" smtClean="0"/>
              <a:t>Features</a:t>
            </a:r>
          </a:p>
          <a:p>
            <a:pPr lvl="2"/>
            <a:r>
              <a:rPr lang="en-US" sz="1600" b="0" dirty="0" smtClean="0"/>
              <a:t>Download </a:t>
            </a:r>
            <a:r>
              <a:rPr lang="en-US" sz="1600" b="0" dirty="0"/>
              <a:t>from the server on demand from within our hybrid application (</a:t>
            </a:r>
            <a:r>
              <a:rPr lang="en-US" sz="1600" b="0" dirty="0" err="1"/>
              <a:t>Phonegap</a:t>
            </a:r>
            <a:r>
              <a:rPr lang="en-US" sz="1600" b="0" dirty="0"/>
              <a:t> + Aria templates</a:t>
            </a:r>
            <a:r>
              <a:rPr lang="en-US" sz="1600" b="0" dirty="0" smtClean="0"/>
              <a:t>) and load </a:t>
            </a:r>
            <a:r>
              <a:rPr lang="en-US" sz="1600" b="0" dirty="0"/>
              <a:t>the map using </a:t>
            </a:r>
            <a:r>
              <a:rPr lang="en-US" sz="1600" b="0" dirty="0" err="1"/>
              <a:t>phonegap</a:t>
            </a:r>
            <a:r>
              <a:rPr lang="en-US" sz="1600" b="0" dirty="0"/>
              <a:t> </a:t>
            </a:r>
            <a:r>
              <a:rPr lang="en-US" sz="1600" b="0" dirty="0" smtClean="0"/>
              <a:t>plugin</a:t>
            </a:r>
          </a:p>
          <a:p>
            <a:r>
              <a:rPr lang="en-US" sz="2000" b="0" dirty="0" smtClean="0"/>
              <a:t>Prototype #2</a:t>
            </a:r>
            <a:endParaRPr lang="en-US" sz="2000" b="0" dirty="0"/>
          </a:p>
          <a:p>
            <a:pPr lvl="1"/>
            <a:r>
              <a:rPr lang="en-US" sz="1800" b="0" dirty="0" smtClean="0"/>
              <a:t>Using </a:t>
            </a:r>
            <a:r>
              <a:rPr lang="en-US" sz="1800" b="0" dirty="0" err="1" smtClean="0"/>
              <a:t>Insiteo</a:t>
            </a:r>
            <a:endParaRPr lang="en-US" sz="1800" b="0" dirty="0" smtClean="0"/>
          </a:p>
          <a:p>
            <a:pPr lvl="2"/>
            <a:r>
              <a:rPr lang="en-US" sz="1600" b="0" dirty="0"/>
              <a:t>Provides indoor positioning and location based services</a:t>
            </a:r>
          </a:p>
          <a:p>
            <a:pPr lvl="1"/>
            <a:r>
              <a:rPr lang="en-US" sz="1800" b="0" dirty="0" smtClean="0"/>
              <a:t>Integrates with </a:t>
            </a:r>
            <a:r>
              <a:rPr lang="en-US" sz="1800" b="0" dirty="0"/>
              <a:t>Insiteo’s SDK to validate the use cases of positioning and navigation inside an airport or mall, using 2D </a:t>
            </a:r>
            <a:r>
              <a:rPr lang="en-US" sz="1800" b="0" dirty="0" smtClean="0"/>
              <a:t>maps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iAd</a:t>
            </a:r>
            <a:r>
              <a:rPr lang="en-US" dirty="0" smtClean="0"/>
              <a:t> and Apple push notifications for SQ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A </a:t>
            </a:r>
            <a:r>
              <a:rPr lang="en-US" sz="2000" b="0" dirty="0" smtClean="0"/>
              <a:t>concept was worked </a:t>
            </a:r>
            <a:r>
              <a:rPr lang="en-US" sz="2000" b="0" dirty="0"/>
              <a:t>on, in combination with MeRCI and </a:t>
            </a:r>
            <a:r>
              <a:rPr lang="en-US" sz="2000" b="0" dirty="0" smtClean="0"/>
              <a:t>NBU</a:t>
            </a:r>
          </a:p>
          <a:p>
            <a:pPr lvl="1"/>
            <a:r>
              <a:rPr lang="en-US" sz="1800" b="0" dirty="0" smtClean="0"/>
              <a:t>To showcase multi-fold </a:t>
            </a:r>
            <a:r>
              <a:rPr lang="en-US" sz="1800" b="0" dirty="0"/>
              <a:t>benefits for Airlines, Amadeus </a:t>
            </a:r>
            <a:r>
              <a:rPr lang="en-US" sz="1800" b="0" dirty="0" smtClean="0"/>
              <a:t>&amp; Ad services</a:t>
            </a:r>
          </a:p>
          <a:p>
            <a:pPr lvl="1"/>
            <a:r>
              <a:rPr lang="en-US" sz="1800" b="0" dirty="0" smtClean="0"/>
              <a:t>Using </a:t>
            </a:r>
            <a:r>
              <a:rPr lang="en-US" sz="1800" b="0" dirty="0" err="1" smtClean="0"/>
              <a:t>iAD</a:t>
            </a:r>
            <a:r>
              <a:rPr lang="en-US" sz="1800" b="0" dirty="0" smtClean="0"/>
              <a:t> from Apple</a:t>
            </a:r>
          </a:p>
          <a:p>
            <a:pPr lvl="1"/>
            <a:endParaRPr lang="en-US" sz="1800" b="0" dirty="0" smtClean="0"/>
          </a:p>
          <a:p>
            <a:pPr marL="0" indent="0">
              <a:buNone/>
            </a:pPr>
            <a:r>
              <a:rPr lang="en-US" sz="2000" b="0" dirty="0" smtClean="0"/>
              <a:t>The </a:t>
            </a:r>
            <a:r>
              <a:rPr lang="en-US" sz="2000" b="0" dirty="0"/>
              <a:t>main use case </a:t>
            </a:r>
            <a:r>
              <a:rPr lang="en-US" sz="2000" b="0" dirty="0" smtClean="0"/>
              <a:t>was</a:t>
            </a:r>
            <a:endParaRPr lang="en-US" sz="2000" b="0" dirty="0"/>
          </a:p>
          <a:p>
            <a:r>
              <a:rPr lang="en-US" sz="2000" b="0" dirty="0" smtClean="0"/>
              <a:t>Airlines </a:t>
            </a:r>
            <a:r>
              <a:rPr lang="en-US" sz="2000" b="0" dirty="0"/>
              <a:t>creates the Ads and Publish to Ad hosting server</a:t>
            </a:r>
          </a:p>
          <a:p>
            <a:r>
              <a:rPr lang="en-US" sz="2000" b="0" dirty="0" smtClean="0"/>
              <a:t>Ads </a:t>
            </a:r>
            <a:r>
              <a:rPr lang="en-US" sz="2000" b="0" dirty="0"/>
              <a:t>are displayed on Mobile Apps</a:t>
            </a:r>
          </a:p>
          <a:p>
            <a:r>
              <a:rPr lang="en-US" sz="2000" b="0" dirty="0" smtClean="0"/>
              <a:t>When </a:t>
            </a:r>
            <a:r>
              <a:rPr lang="en-US" sz="2000" b="0" dirty="0"/>
              <a:t>user selects, Ads can be added to Passbook</a:t>
            </a:r>
          </a:p>
          <a:p>
            <a:r>
              <a:rPr lang="en-US" sz="2000" b="0" dirty="0" smtClean="0"/>
              <a:t>Passbook </a:t>
            </a:r>
            <a:r>
              <a:rPr lang="en-US" sz="2000" b="0" dirty="0"/>
              <a:t>notifies user based on rules chasing/pushing the user to redeem the vouchers </a:t>
            </a:r>
            <a:r>
              <a:rPr lang="en-US" sz="2000" b="0" dirty="0" err="1" smtClean="0"/>
              <a:t>etc</a:t>
            </a:r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change via Push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Worked with AACC/ATR/OPS teams on </a:t>
            </a:r>
          </a:p>
          <a:p>
            <a:pPr lvl="1"/>
            <a:r>
              <a:rPr lang="en-US" sz="1800" b="0" dirty="0"/>
              <a:t>To enable PNR or booking related notifications to devices from server-side (airlines</a:t>
            </a:r>
            <a:r>
              <a:rPr lang="en-US" sz="1800" b="0" dirty="0" smtClean="0"/>
              <a:t>).</a:t>
            </a:r>
          </a:p>
          <a:p>
            <a:pPr lvl="1"/>
            <a:r>
              <a:rPr lang="en-US" sz="1800" b="0" dirty="0" smtClean="0"/>
              <a:t>Used Merci Check-in application as the sample app on device to register and receive the push notification for a PNR schedule change event</a:t>
            </a:r>
          </a:p>
          <a:p>
            <a:pPr lvl="1"/>
            <a:endParaRPr lang="en-US" sz="1800" b="0" dirty="0"/>
          </a:p>
          <a:p>
            <a:r>
              <a:rPr lang="en-US" sz="2000" b="0" dirty="0" smtClean="0"/>
              <a:t>A </a:t>
            </a:r>
            <a:r>
              <a:rPr lang="en-US" sz="2000" b="0" dirty="0"/>
              <a:t>Java based web application was developed </a:t>
            </a:r>
            <a:endParaRPr lang="en-US" sz="2000" b="0" dirty="0" smtClean="0"/>
          </a:p>
          <a:p>
            <a:pPr lvl="1"/>
            <a:r>
              <a:rPr lang="en-US" sz="1800" b="0" dirty="0" smtClean="0"/>
              <a:t>To </a:t>
            </a:r>
            <a:r>
              <a:rPr lang="en-US" sz="1800" b="0" dirty="0"/>
              <a:t>push &amp; notify a sample app installed on apple </a:t>
            </a:r>
            <a:r>
              <a:rPr lang="en-US" sz="1800" b="0" dirty="0" smtClean="0"/>
              <a:t>devices</a:t>
            </a:r>
          </a:p>
          <a:p>
            <a:pPr lvl="2"/>
            <a:r>
              <a:rPr lang="en-US" sz="1600" b="0" dirty="0" smtClean="0"/>
              <a:t>Using </a:t>
            </a:r>
            <a:r>
              <a:rPr lang="en-US" sz="1600" b="0" dirty="0"/>
              <a:t>Urban Airship and </a:t>
            </a:r>
            <a:r>
              <a:rPr lang="en-US" sz="1600" b="0" dirty="0" smtClean="0"/>
              <a:t>Apple Push Notification Service</a:t>
            </a:r>
          </a:p>
          <a:p>
            <a:pPr lvl="1"/>
            <a:r>
              <a:rPr lang="en-US" sz="1800" b="0" dirty="0"/>
              <a:t>To enable deals-n-offers notifications to devices from server-side (travel agents, stores).</a:t>
            </a:r>
          </a:p>
          <a:p>
            <a:pPr lvl="1"/>
            <a:r>
              <a:rPr lang="en-US" sz="1800" b="0" dirty="0" smtClean="0"/>
              <a:t>Urban </a:t>
            </a:r>
            <a:r>
              <a:rPr lang="en-US" sz="1800" b="0" dirty="0"/>
              <a:t>Airship provides a fully scalable, cross platform push notification solution, which helps to create, deploy and maintain mobile messaging faster with less overhead cost and more flexibility</a:t>
            </a:r>
            <a:r>
              <a:rPr lang="en-US" sz="1800" b="0" dirty="0" smtClean="0"/>
              <a:t>.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facebook</a:t>
            </a:r>
            <a:r>
              <a:rPr lang="en-US" sz="2000" dirty="0" smtClean="0"/>
              <a:t> </a:t>
            </a:r>
            <a:r>
              <a:rPr lang="en-US" sz="2000" b="0" dirty="0"/>
              <a:t>based </a:t>
            </a:r>
            <a:r>
              <a:rPr lang="en-US" sz="2000" b="0" dirty="0" smtClean="0"/>
              <a:t>application</a:t>
            </a:r>
          </a:p>
          <a:p>
            <a:pPr lvl="1"/>
            <a:r>
              <a:rPr lang="en-US" sz="1600" b="0" dirty="0" smtClean="0"/>
              <a:t>mashup </a:t>
            </a:r>
            <a:r>
              <a:rPr lang="en-US" sz="1600" b="0" dirty="0"/>
              <a:t>with </a:t>
            </a:r>
            <a:r>
              <a:rPr lang="en-US" sz="1600" b="0" dirty="0" err="1"/>
              <a:t>fb</a:t>
            </a:r>
            <a:r>
              <a:rPr lang="en-US" sz="1600" b="0" dirty="0"/>
              <a:t>, </a:t>
            </a:r>
            <a:r>
              <a:rPr lang="en-US" sz="1600" b="0" dirty="0" err="1"/>
              <a:t>google</a:t>
            </a:r>
            <a:r>
              <a:rPr lang="en-US" sz="1600" b="0" dirty="0"/>
              <a:t> maps and </a:t>
            </a:r>
            <a:r>
              <a:rPr lang="en-US" sz="1600" b="0" dirty="0" smtClean="0"/>
              <a:t>e-retail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The </a:t>
            </a:r>
            <a:r>
              <a:rPr lang="en-US" b="0" dirty="0"/>
              <a:t>main features being</a:t>
            </a:r>
          </a:p>
          <a:p>
            <a:r>
              <a:rPr lang="en-US" sz="2000" b="0" dirty="0" smtClean="0"/>
              <a:t>Integrated </a:t>
            </a:r>
            <a:r>
              <a:rPr lang="en-US" sz="2000" b="0" dirty="0"/>
              <a:t>with Facebook community</a:t>
            </a:r>
          </a:p>
          <a:p>
            <a:r>
              <a:rPr lang="en-US" sz="2000" b="0" dirty="0" smtClean="0"/>
              <a:t>Personal </a:t>
            </a:r>
            <a:r>
              <a:rPr lang="en-US" sz="2000" b="0" dirty="0"/>
              <a:t>preferences</a:t>
            </a:r>
          </a:p>
          <a:p>
            <a:r>
              <a:rPr lang="en-US" sz="2000" b="0" dirty="0" smtClean="0"/>
              <a:t>Organize </a:t>
            </a:r>
            <a:r>
              <a:rPr lang="en-US" sz="2000" b="0" dirty="0"/>
              <a:t>an event and track each participant status</a:t>
            </a:r>
          </a:p>
          <a:p>
            <a:r>
              <a:rPr lang="en-US" sz="2000" b="0" dirty="0" smtClean="0"/>
              <a:t>Location </a:t>
            </a:r>
            <a:r>
              <a:rPr lang="en-US" sz="2000" b="0" dirty="0"/>
              <a:t>based services - travel, hotel and car services</a:t>
            </a:r>
          </a:p>
          <a:p>
            <a:r>
              <a:rPr lang="en-US" sz="2000" b="0" dirty="0" smtClean="0"/>
              <a:t>Be </a:t>
            </a:r>
            <a:r>
              <a:rPr lang="en-US" sz="2000" b="0" dirty="0"/>
              <a:t>a travel Sponsor</a:t>
            </a:r>
          </a:p>
          <a:p>
            <a:r>
              <a:rPr lang="en-US" sz="2000" b="0" dirty="0" smtClean="0"/>
              <a:t>Integrate </a:t>
            </a:r>
            <a:r>
              <a:rPr lang="en-US" sz="2000" b="0" dirty="0"/>
              <a:t>with e-retail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have developed multiple prototypes to</a:t>
            </a:r>
          </a:p>
          <a:p>
            <a:pPr lvl="1"/>
            <a:r>
              <a:rPr lang="en-US" b="0" dirty="0" smtClean="0"/>
              <a:t>Share trip photos to Facebook</a:t>
            </a:r>
          </a:p>
          <a:p>
            <a:pPr lvl="1"/>
            <a:r>
              <a:rPr lang="en-US" b="0" dirty="0" smtClean="0"/>
              <a:t>Share itinerary to Facebook</a:t>
            </a:r>
          </a:p>
          <a:p>
            <a:pPr lvl="1"/>
            <a:r>
              <a:rPr lang="en-US" b="0" dirty="0" smtClean="0"/>
              <a:t>Share on twitter</a:t>
            </a:r>
          </a:p>
          <a:p>
            <a:pPr lvl="1"/>
            <a:r>
              <a:rPr lang="en-US" b="0" dirty="0" smtClean="0"/>
              <a:t>Share </a:t>
            </a:r>
            <a:r>
              <a:rPr lang="en-US" b="0" dirty="0"/>
              <a:t>on </a:t>
            </a:r>
            <a:r>
              <a:rPr lang="en-US" b="0" dirty="0" smtClean="0"/>
              <a:t>linked-in</a:t>
            </a:r>
            <a:endParaRPr lang="en-US" b="0" dirty="0"/>
          </a:p>
          <a:p>
            <a:pPr lvl="1"/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DEVELOPMENT …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" b="688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A6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fld id="{AA33CDCC-AF27-4DB7-94C1-6A2A5A424199}" type="slidenum">
              <a:rPr lang="en-GB" sz="1000" smtClean="0">
                <a:solidFill>
                  <a:srgbClr val="5F5F5F"/>
                </a:solidFill>
              </a:rPr>
              <a:pPr/>
              <a:t>17</a:t>
            </a:fld>
            <a:endParaRPr lang="en-GB" sz="1000">
              <a:solidFill>
                <a:srgbClr val="5F5F5F"/>
              </a:solidFill>
            </a:endParaRPr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9318625" y="5718175"/>
            <a:ext cx="1895475" cy="527050"/>
            <a:chOff x="1385" y="1570"/>
            <a:chExt cx="2834" cy="79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1385" y="1570"/>
              <a:ext cx="2834" cy="454"/>
              <a:chOff x="1385" y="1570"/>
              <a:chExt cx="2834" cy="454"/>
            </a:xfrm>
          </p:grpSpPr>
          <p:sp>
            <p:nvSpPr>
              <p:cNvPr id="25631" name="Freeform 6"/>
              <p:cNvSpPr>
                <a:spLocks/>
              </p:cNvSpPr>
              <p:nvPr/>
            </p:nvSpPr>
            <p:spPr bwMode="auto">
              <a:xfrm>
                <a:off x="1755" y="1582"/>
                <a:ext cx="532" cy="438"/>
              </a:xfrm>
              <a:custGeom>
                <a:avLst/>
                <a:gdLst>
                  <a:gd name="T0" fmla="*/ 462 w 532"/>
                  <a:gd name="T1" fmla="*/ 54 h 438"/>
                  <a:gd name="T2" fmla="*/ 466 w 532"/>
                  <a:gd name="T3" fmla="*/ 38 h 438"/>
                  <a:gd name="T4" fmla="*/ 476 w 532"/>
                  <a:gd name="T5" fmla="*/ 24 h 438"/>
                  <a:gd name="T6" fmla="*/ 492 w 532"/>
                  <a:gd name="T7" fmla="*/ 14 h 438"/>
                  <a:gd name="T8" fmla="*/ 512 w 532"/>
                  <a:gd name="T9" fmla="*/ 10 h 438"/>
                  <a:gd name="T10" fmla="*/ 400 w 532"/>
                  <a:gd name="T11" fmla="*/ 0 h 438"/>
                  <a:gd name="T12" fmla="*/ 134 w 532"/>
                  <a:gd name="T13" fmla="*/ 0 h 438"/>
                  <a:gd name="T14" fmla="*/ 16 w 532"/>
                  <a:gd name="T15" fmla="*/ 10 h 438"/>
                  <a:gd name="T16" fmla="*/ 30 w 532"/>
                  <a:gd name="T17" fmla="*/ 12 h 438"/>
                  <a:gd name="T18" fmla="*/ 52 w 532"/>
                  <a:gd name="T19" fmla="*/ 18 h 438"/>
                  <a:gd name="T20" fmla="*/ 64 w 532"/>
                  <a:gd name="T21" fmla="*/ 30 h 438"/>
                  <a:gd name="T22" fmla="*/ 70 w 532"/>
                  <a:gd name="T23" fmla="*/ 46 h 438"/>
                  <a:gd name="T24" fmla="*/ 50 w 532"/>
                  <a:gd name="T25" fmla="*/ 364 h 438"/>
                  <a:gd name="T26" fmla="*/ 50 w 532"/>
                  <a:gd name="T27" fmla="*/ 372 h 438"/>
                  <a:gd name="T28" fmla="*/ 44 w 532"/>
                  <a:gd name="T29" fmla="*/ 392 h 438"/>
                  <a:gd name="T30" fmla="*/ 32 w 532"/>
                  <a:gd name="T31" fmla="*/ 410 h 438"/>
                  <a:gd name="T32" fmla="*/ 12 w 532"/>
                  <a:gd name="T33" fmla="*/ 422 h 438"/>
                  <a:gd name="T34" fmla="*/ 0 w 532"/>
                  <a:gd name="T35" fmla="*/ 434 h 438"/>
                  <a:gd name="T36" fmla="*/ 132 w 532"/>
                  <a:gd name="T37" fmla="*/ 422 h 438"/>
                  <a:gd name="T38" fmla="*/ 116 w 532"/>
                  <a:gd name="T39" fmla="*/ 422 h 438"/>
                  <a:gd name="T40" fmla="*/ 94 w 532"/>
                  <a:gd name="T41" fmla="*/ 410 h 438"/>
                  <a:gd name="T42" fmla="*/ 82 w 532"/>
                  <a:gd name="T43" fmla="*/ 392 h 438"/>
                  <a:gd name="T44" fmla="*/ 78 w 532"/>
                  <a:gd name="T45" fmla="*/ 364 h 438"/>
                  <a:gd name="T46" fmla="*/ 236 w 532"/>
                  <a:gd name="T47" fmla="*/ 438 h 438"/>
                  <a:gd name="T48" fmla="*/ 396 w 532"/>
                  <a:gd name="T49" fmla="*/ 86 h 438"/>
                  <a:gd name="T50" fmla="*/ 418 w 532"/>
                  <a:gd name="T51" fmla="*/ 364 h 438"/>
                  <a:gd name="T52" fmla="*/ 414 w 532"/>
                  <a:gd name="T53" fmla="*/ 394 h 438"/>
                  <a:gd name="T54" fmla="*/ 404 w 532"/>
                  <a:gd name="T55" fmla="*/ 412 h 438"/>
                  <a:gd name="T56" fmla="*/ 386 w 532"/>
                  <a:gd name="T57" fmla="*/ 422 h 438"/>
                  <a:gd name="T58" fmla="*/ 374 w 532"/>
                  <a:gd name="T59" fmla="*/ 434 h 438"/>
                  <a:gd name="T60" fmla="*/ 532 w 532"/>
                  <a:gd name="T61" fmla="*/ 422 h 438"/>
                  <a:gd name="T62" fmla="*/ 520 w 532"/>
                  <a:gd name="T63" fmla="*/ 422 h 438"/>
                  <a:gd name="T64" fmla="*/ 502 w 532"/>
                  <a:gd name="T65" fmla="*/ 412 h 438"/>
                  <a:gd name="T66" fmla="*/ 490 w 532"/>
                  <a:gd name="T67" fmla="*/ 396 h 438"/>
                  <a:gd name="T68" fmla="*/ 484 w 532"/>
                  <a:gd name="T69" fmla="*/ 376 h 438"/>
                  <a:gd name="T70" fmla="*/ 462 w 532"/>
                  <a:gd name="T71" fmla="*/ 54 h 4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32" h="438">
                    <a:moveTo>
                      <a:pt x="462" y="54"/>
                    </a:moveTo>
                    <a:lnTo>
                      <a:pt x="462" y="54"/>
                    </a:lnTo>
                    <a:lnTo>
                      <a:pt x="464" y="46"/>
                    </a:lnTo>
                    <a:lnTo>
                      <a:pt x="466" y="38"/>
                    </a:lnTo>
                    <a:lnTo>
                      <a:pt x="470" y="30"/>
                    </a:lnTo>
                    <a:lnTo>
                      <a:pt x="476" y="24"/>
                    </a:lnTo>
                    <a:lnTo>
                      <a:pt x="484" y="18"/>
                    </a:lnTo>
                    <a:lnTo>
                      <a:pt x="492" y="14"/>
                    </a:lnTo>
                    <a:lnTo>
                      <a:pt x="502" y="10"/>
                    </a:lnTo>
                    <a:lnTo>
                      <a:pt x="512" y="10"/>
                    </a:lnTo>
                    <a:lnTo>
                      <a:pt x="512" y="0"/>
                    </a:lnTo>
                    <a:lnTo>
                      <a:pt x="400" y="0"/>
                    </a:lnTo>
                    <a:lnTo>
                      <a:pt x="264" y="330"/>
                    </a:lnTo>
                    <a:lnTo>
                      <a:pt x="134" y="0"/>
                    </a:lnTo>
                    <a:lnTo>
                      <a:pt x="16" y="0"/>
                    </a:lnTo>
                    <a:lnTo>
                      <a:pt x="16" y="10"/>
                    </a:lnTo>
                    <a:lnTo>
                      <a:pt x="30" y="12"/>
                    </a:lnTo>
                    <a:lnTo>
                      <a:pt x="42" y="14"/>
                    </a:lnTo>
                    <a:lnTo>
                      <a:pt x="52" y="18"/>
                    </a:lnTo>
                    <a:lnTo>
                      <a:pt x="58" y="24"/>
                    </a:lnTo>
                    <a:lnTo>
                      <a:pt x="64" y="30"/>
                    </a:lnTo>
                    <a:lnTo>
                      <a:pt x="68" y="38"/>
                    </a:lnTo>
                    <a:lnTo>
                      <a:pt x="70" y="46"/>
                    </a:lnTo>
                    <a:lnTo>
                      <a:pt x="70" y="54"/>
                    </a:lnTo>
                    <a:lnTo>
                      <a:pt x="50" y="364"/>
                    </a:lnTo>
                    <a:lnTo>
                      <a:pt x="50" y="372"/>
                    </a:lnTo>
                    <a:lnTo>
                      <a:pt x="48" y="382"/>
                    </a:lnTo>
                    <a:lnTo>
                      <a:pt x="44" y="392"/>
                    </a:lnTo>
                    <a:lnTo>
                      <a:pt x="38" y="400"/>
                    </a:lnTo>
                    <a:lnTo>
                      <a:pt x="32" y="410"/>
                    </a:lnTo>
                    <a:lnTo>
                      <a:pt x="22" y="416"/>
                    </a:lnTo>
                    <a:lnTo>
                      <a:pt x="12" y="422"/>
                    </a:lnTo>
                    <a:lnTo>
                      <a:pt x="0" y="422"/>
                    </a:lnTo>
                    <a:lnTo>
                      <a:pt x="0" y="434"/>
                    </a:lnTo>
                    <a:lnTo>
                      <a:pt x="132" y="434"/>
                    </a:lnTo>
                    <a:lnTo>
                      <a:pt x="132" y="422"/>
                    </a:lnTo>
                    <a:lnTo>
                      <a:pt x="116" y="422"/>
                    </a:lnTo>
                    <a:lnTo>
                      <a:pt x="104" y="416"/>
                    </a:lnTo>
                    <a:lnTo>
                      <a:pt x="94" y="410"/>
                    </a:lnTo>
                    <a:lnTo>
                      <a:pt x="88" y="402"/>
                    </a:lnTo>
                    <a:lnTo>
                      <a:pt x="82" y="392"/>
                    </a:lnTo>
                    <a:lnTo>
                      <a:pt x="80" y="382"/>
                    </a:lnTo>
                    <a:lnTo>
                      <a:pt x="78" y="364"/>
                    </a:lnTo>
                    <a:lnTo>
                      <a:pt x="94" y="86"/>
                    </a:lnTo>
                    <a:lnTo>
                      <a:pt x="236" y="438"/>
                    </a:lnTo>
                    <a:lnTo>
                      <a:pt x="246" y="438"/>
                    </a:lnTo>
                    <a:lnTo>
                      <a:pt x="396" y="86"/>
                    </a:lnTo>
                    <a:lnTo>
                      <a:pt x="418" y="364"/>
                    </a:lnTo>
                    <a:lnTo>
                      <a:pt x="416" y="384"/>
                    </a:lnTo>
                    <a:lnTo>
                      <a:pt x="414" y="394"/>
                    </a:lnTo>
                    <a:lnTo>
                      <a:pt x="410" y="404"/>
                    </a:lnTo>
                    <a:lnTo>
                      <a:pt x="404" y="412"/>
                    </a:lnTo>
                    <a:lnTo>
                      <a:pt x="396" y="418"/>
                    </a:lnTo>
                    <a:lnTo>
                      <a:pt x="386" y="422"/>
                    </a:lnTo>
                    <a:lnTo>
                      <a:pt x="374" y="422"/>
                    </a:lnTo>
                    <a:lnTo>
                      <a:pt x="374" y="434"/>
                    </a:lnTo>
                    <a:lnTo>
                      <a:pt x="532" y="434"/>
                    </a:lnTo>
                    <a:lnTo>
                      <a:pt x="532" y="422"/>
                    </a:lnTo>
                    <a:lnTo>
                      <a:pt x="520" y="422"/>
                    </a:lnTo>
                    <a:lnTo>
                      <a:pt x="510" y="418"/>
                    </a:lnTo>
                    <a:lnTo>
                      <a:pt x="502" y="412"/>
                    </a:lnTo>
                    <a:lnTo>
                      <a:pt x="494" y="404"/>
                    </a:lnTo>
                    <a:lnTo>
                      <a:pt x="490" y="396"/>
                    </a:lnTo>
                    <a:lnTo>
                      <a:pt x="486" y="386"/>
                    </a:lnTo>
                    <a:lnTo>
                      <a:pt x="484" y="376"/>
                    </a:lnTo>
                    <a:lnTo>
                      <a:pt x="482" y="364"/>
                    </a:lnTo>
                    <a:lnTo>
                      <a:pt x="462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7"/>
              <p:cNvSpPr>
                <a:spLocks/>
              </p:cNvSpPr>
              <p:nvPr/>
            </p:nvSpPr>
            <p:spPr bwMode="auto">
              <a:xfrm>
                <a:off x="3953" y="1570"/>
                <a:ext cx="266" cy="454"/>
              </a:xfrm>
              <a:custGeom>
                <a:avLst/>
                <a:gdLst>
                  <a:gd name="T0" fmla="*/ 8 w 266"/>
                  <a:gd name="T1" fmla="*/ 448 h 454"/>
                  <a:gd name="T2" fmla="*/ 10 w 266"/>
                  <a:gd name="T3" fmla="*/ 442 h 454"/>
                  <a:gd name="T4" fmla="*/ 18 w 266"/>
                  <a:gd name="T5" fmla="*/ 434 h 454"/>
                  <a:gd name="T6" fmla="*/ 32 w 266"/>
                  <a:gd name="T7" fmla="*/ 434 h 454"/>
                  <a:gd name="T8" fmla="*/ 84 w 266"/>
                  <a:gd name="T9" fmla="*/ 448 h 454"/>
                  <a:gd name="T10" fmla="*/ 134 w 266"/>
                  <a:gd name="T11" fmla="*/ 454 h 454"/>
                  <a:gd name="T12" fmla="*/ 150 w 266"/>
                  <a:gd name="T13" fmla="*/ 452 h 454"/>
                  <a:gd name="T14" fmla="*/ 178 w 266"/>
                  <a:gd name="T15" fmla="*/ 446 h 454"/>
                  <a:gd name="T16" fmla="*/ 202 w 266"/>
                  <a:gd name="T17" fmla="*/ 434 h 454"/>
                  <a:gd name="T18" fmla="*/ 224 w 266"/>
                  <a:gd name="T19" fmla="*/ 418 h 454"/>
                  <a:gd name="T20" fmla="*/ 246 w 266"/>
                  <a:gd name="T21" fmla="*/ 388 h 454"/>
                  <a:gd name="T22" fmla="*/ 264 w 266"/>
                  <a:gd name="T23" fmla="*/ 342 h 454"/>
                  <a:gd name="T24" fmla="*/ 266 w 266"/>
                  <a:gd name="T25" fmla="*/ 320 h 454"/>
                  <a:gd name="T26" fmla="*/ 264 w 266"/>
                  <a:gd name="T27" fmla="*/ 296 h 454"/>
                  <a:gd name="T28" fmla="*/ 256 w 266"/>
                  <a:gd name="T29" fmla="*/ 276 h 454"/>
                  <a:gd name="T30" fmla="*/ 230 w 266"/>
                  <a:gd name="T31" fmla="*/ 238 h 454"/>
                  <a:gd name="T32" fmla="*/ 184 w 266"/>
                  <a:gd name="T33" fmla="*/ 206 h 454"/>
                  <a:gd name="T34" fmla="*/ 122 w 266"/>
                  <a:gd name="T35" fmla="*/ 174 h 454"/>
                  <a:gd name="T36" fmla="*/ 100 w 266"/>
                  <a:gd name="T37" fmla="*/ 164 h 454"/>
                  <a:gd name="T38" fmla="*/ 82 w 266"/>
                  <a:gd name="T39" fmla="*/ 148 h 454"/>
                  <a:gd name="T40" fmla="*/ 70 w 266"/>
                  <a:gd name="T41" fmla="*/ 128 h 454"/>
                  <a:gd name="T42" fmla="*/ 64 w 266"/>
                  <a:gd name="T43" fmla="*/ 102 h 454"/>
                  <a:gd name="T44" fmla="*/ 66 w 266"/>
                  <a:gd name="T45" fmla="*/ 86 h 454"/>
                  <a:gd name="T46" fmla="*/ 76 w 266"/>
                  <a:gd name="T47" fmla="*/ 60 h 454"/>
                  <a:gd name="T48" fmla="*/ 96 w 266"/>
                  <a:gd name="T49" fmla="*/ 40 h 454"/>
                  <a:gd name="T50" fmla="*/ 122 w 266"/>
                  <a:gd name="T51" fmla="*/ 28 h 454"/>
                  <a:gd name="T52" fmla="*/ 136 w 266"/>
                  <a:gd name="T53" fmla="*/ 26 h 454"/>
                  <a:gd name="T54" fmla="*/ 174 w 266"/>
                  <a:gd name="T55" fmla="*/ 32 h 454"/>
                  <a:gd name="T56" fmla="*/ 202 w 266"/>
                  <a:gd name="T57" fmla="*/ 52 h 454"/>
                  <a:gd name="T58" fmla="*/ 220 w 266"/>
                  <a:gd name="T59" fmla="*/ 82 h 454"/>
                  <a:gd name="T60" fmla="*/ 234 w 266"/>
                  <a:gd name="T61" fmla="*/ 122 h 454"/>
                  <a:gd name="T62" fmla="*/ 242 w 266"/>
                  <a:gd name="T63" fmla="*/ 4 h 454"/>
                  <a:gd name="T64" fmla="*/ 234 w 266"/>
                  <a:gd name="T65" fmla="*/ 4 h 454"/>
                  <a:gd name="T66" fmla="*/ 222 w 266"/>
                  <a:gd name="T67" fmla="*/ 12 h 454"/>
                  <a:gd name="T68" fmla="*/ 202 w 266"/>
                  <a:gd name="T69" fmla="*/ 10 h 454"/>
                  <a:gd name="T70" fmla="*/ 152 w 266"/>
                  <a:gd name="T71" fmla="*/ 2 h 454"/>
                  <a:gd name="T72" fmla="*/ 128 w 266"/>
                  <a:gd name="T73" fmla="*/ 0 h 454"/>
                  <a:gd name="T74" fmla="*/ 104 w 266"/>
                  <a:gd name="T75" fmla="*/ 4 h 454"/>
                  <a:gd name="T76" fmla="*/ 62 w 266"/>
                  <a:gd name="T77" fmla="*/ 22 h 454"/>
                  <a:gd name="T78" fmla="*/ 30 w 266"/>
                  <a:gd name="T79" fmla="*/ 54 h 454"/>
                  <a:gd name="T80" fmla="*/ 14 w 266"/>
                  <a:gd name="T81" fmla="*/ 98 h 454"/>
                  <a:gd name="T82" fmla="*/ 10 w 266"/>
                  <a:gd name="T83" fmla="*/ 122 h 454"/>
                  <a:gd name="T84" fmla="*/ 12 w 266"/>
                  <a:gd name="T85" fmla="*/ 146 h 454"/>
                  <a:gd name="T86" fmla="*/ 28 w 266"/>
                  <a:gd name="T87" fmla="*/ 186 h 454"/>
                  <a:gd name="T88" fmla="*/ 56 w 266"/>
                  <a:gd name="T89" fmla="*/ 216 h 454"/>
                  <a:gd name="T90" fmla="*/ 110 w 266"/>
                  <a:gd name="T91" fmla="*/ 248 h 454"/>
                  <a:gd name="T92" fmla="*/ 162 w 266"/>
                  <a:gd name="T93" fmla="*/ 278 h 454"/>
                  <a:gd name="T94" fmla="*/ 190 w 266"/>
                  <a:gd name="T95" fmla="*/ 304 h 454"/>
                  <a:gd name="T96" fmla="*/ 206 w 266"/>
                  <a:gd name="T97" fmla="*/ 336 h 454"/>
                  <a:gd name="T98" fmla="*/ 208 w 266"/>
                  <a:gd name="T99" fmla="*/ 356 h 454"/>
                  <a:gd name="T100" fmla="*/ 200 w 266"/>
                  <a:gd name="T101" fmla="*/ 384 h 454"/>
                  <a:gd name="T102" fmla="*/ 182 w 266"/>
                  <a:gd name="T103" fmla="*/ 406 h 454"/>
                  <a:gd name="T104" fmla="*/ 156 w 266"/>
                  <a:gd name="T105" fmla="*/ 420 h 454"/>
                  <a:gd name="T106" fmla="*/ 128 w 266"/>
                  <a:gd name="T107" fmla="*/ 426 h 454"/>
                  <a:gd name="T108" fmla="*/ 100 w 266"/>
                  <a:gd name="T109" fmla="*/ 424 h 454"/>
                  <a:gd name="T110" fmla="*/ 78 w 266"/>
                  <a:gd name="T111" fmla="*/ 418 h 454"/>
                  <a:gd name="T112" fmla="*/ 60 w 266"/>
                  <a:gd name="T113" fmla="*/ 408 h 454"/>
                  <a:gd name="T114" fmla="*/ 34 w 266"/>
                  <a:gd name="T115" fmla="*/ 378 h 454"/>
                  <a:gd name="T116" fmla="*/ 18 w 266"/>
                  <a:gd name="T117" fmla="*/ 340 h 454"/>
                  <a:gd name="T118" fmla="*/ 2 w 266"/>
                  <a:gd name="T119" fmla="*/ 318 h 454"/>
                  <a:gd name="T120" fmla="*/ 0 w 266"/>
                  <a:gd name="T121" fmla="*/ 448 h 45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6" h="454">
                    <a:moveTo>
                      <a:pt x="0" y="448"/>
                    </a:moveTo>
                    <a:lnTo>
                      <a:pt x="8" y="448"/>
                    </a:lnTo>
                    <a:lnTo>
                      <a:pt x="10" y="442"/>
                    </a:lnTo>
                    <a:lnTo>
                      <a:pt x="14" y="438"/>
                    </a:lnTo>
                    <a:lnTo>
                      <a:pt x="18" y="434"/>
                    </a:lnTo>
                    <a:lnTo>
                      <a:pt x="22" y="432"/>
                    </a:lnTo>
                    <a:lnTo>
                      <a:pt x="32" y="434"/>
                    </a:lnTo>
                    <a:lnTo>
                      <a:pt x="46" y="436"/>
                    </a:lnTo>
                    <a:lnTo>
                      <a:pt x="84" y="448"/>
                    </a:lnTo>
                    <a:lnTo>
                      <a:pt x="108" y="452"/>
                    </a:lnTo>
                    <a:lnTo>
                      <a:pt x="134" y="454"/>
                    </a:lnTo>
                    <a:lnTo>
                      <a:pt x="150" y="452"/>
                    </a:lnTo>
                    <a:lnTo>
                      <a:pt x="164" y="450"/>
                    </a:lnTo>
                    <a:lnTo>
                      <a:pt x="178" y="446"/>
                    </a:lnTo>
                    <a:lnTo>
                      <a:pt x="190" y="440"/>
                    </a:lnTo>
                    <a:lnTo>
                      <a:pt x="202" y="434"/>
                    </a:lnTo>
                    <a:lnTo>
                      <a:pt x="214" y="426"/>
                    </a:lnTo>
                    <a:lnTo>
                      <a:pt x="224" y="418"/>
                    </a:lnTo>
                    <a:lnTo>
                      <a:pt x="232" y="408"/>
                    </a:lnTo>
                    <a:lnTo>
                      <a:pt x="246" y="388"/>
                    </a:lnTo>
                    <a:lnTo>
                      <a:pt x="258" y="366"/>
                    </a:lnTo>
                    <a:lnTo>
                      <a:pt x="264" y="342"/>
                    </a:lnTo>
                    <a:lnTo>
                      <a:pt x="266" y="320"/>
                    </a:lnTo>
                    <a:lnTo>
                      <a:pt x="264" y="308"/>
                    </a:lnTo>
                    <a:lnTo>
                      <a:pt x="264" y="296"/>
                    </a:lnTo>
                    <a:lnTo>
                      <a:pt x="260" y="286"/>
                    </a:lnTo>
                    <a:lnTo>
                      <a:pt x="256" y="276"/>
                    </a:lnTo>
                    <a:lnTo>
                      <a:pt x="244" y="256"/>
                    </a:lnTo>
                    <a:lnTo>
                      <a:pt x="230" y="238"/>
                    </a:lnTo>
                    <a:lnTo>
                      <a:pt x="208" y="222"/>
                    </a:lnTo>
                    <a:lnTo>
                      <a:pt x="184" y="206"/>
                    </a:lnTo>
                    <a:lnTo>
                      <a:pt x="156" y="190"/>
                    </a:lnTo>
                    <a:lnTo>
                      <a:pt x="122" y="174"/>
                    </a:lnTo>
                    <a:lnTo>
                      <a:pt x="100" y="164"/>
                    </a:lnTo>
                    <a:lnTo>
                      <a:pt x="92" y="156"/>
                    </a:lnTo>
                    <a:lnTo>
                      <a:pt x="82" y="148"/>
                    </a:lnTo>
                    <a:lnTo>
                      <a:pt x="74" y="138"/>
                    </a:lnTo>
                    <a:lnTo>
                      <a:pt x="70" y="128"/>
                    </a:lnTo>
                    <a:lnTo>
                      <a:pt x="66" y="116"/>
                    </a:lnTo>
                    <a:lnTo>
                      <a:pt x="64" y="102"/>
                    </a:lnTo>
                    <a:lnTo>
                      <a:pt x="66" y="86"/>
                    </a:lnTo>
                    <a:lnTo>
                      <a:pt x="70" y="72"/>
                    </a:lnTo>
                    <a:lnTo>
                      <a:pt x="76" y="60"/>
                    </a:lnTo>
                    <a:lnTo>
                      <a:pt x="86" y="48"/>
                    </a:lnTo>
                    <a:lnTo>
                      <a:pt x="96" y="40"/>
                    </a:lnTo>
                    <a:lnTo>
                      <a:pt x="108" y="32"/>
                    </a:lnTo>
                    <a:lnTo>
                      <a:pt x="122" y="28"/>
                    </a:lnTo>
                    <a:lnTo>
                      <a:pt x="136" y="26"/>
                    </a:lnTo>
                    <a:lnTo>
                      <a:pt x="156" y="28"/>
                    </a:lnTo>
                    <a:lnTo>
                      <a:pt x="174" y="32"/>
                    </a:lnTo>
                    <a:lnTo>
                      <a:pt x="188" y="40"/>
                    </a:lnTo>
                    <a:lnTo>
                      <a:pt x="202" y="52"/>
                    </a:lnTo>
                    <a:lnTo>
                      <a:pt x="212" y="64"/>
                    </a:lnTo>
                    <a:lnTo>
                      <a:pt x="220" y="82"/>
                    </a:lnTo>
                    <a:lnTo>
                      <a:pt x="228" y="100"/>
                    </a:lnTo>
                    <a:lnTo>
                      <a:pt x="234" y="122"/>
                    </a:lnTo>
                    <a:lnTo>
                      <a:pt x="242" y="122"/>
                    </a:lnTo>
                    <a:lnTo>
                      <a:pt x="242" y="4"/>
                    </a:lnTo>
                    <a:lnTo>
                      <a:pt x="234" y="4"/>
                    </a:lnTo>
                    <a:lnTo>
                      <a:pt x="228" y="10"/>
                    </a:lnTo>
                    <a:lnTo>
                      <a:pt x="222" y="12"/>
                    </a:lnTo>
                    <a:lnTo>
                      <a:pt x="212" y="12"/>
                    </a:lnTo>
                    <a:lnTo>
                      <a:pt x="202" y="10"/>
                    </a:lnTo>
                    <a:lnTo>
                      <a:pt x="172" y="4"/>
                    </a:lnTo>
                    <a:lnTo>
                      <a:pt x="152" y="2"/>
                    </a:lnTo>
                    <a:lnTo>
                      <a:pt x="128" y="0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82" y="10"/>
                    </a:lnTo>
                    <a:lnTo>
                      <a:pt x="62" y="22"/>
                    </a:lnTo>
                    <a:lnTo>
                      <a:pt x="46" y="36"/>
                    </a:lnTo>
                    <a:lnTo>
                      <a:pt x="30" y="54"/>
                    </a:lnTo>
                    <a:lnTo>
                      <a:pt x="20" y="76"/>
                    </a:lnTo>
                    <a:lnTo>
                      <a:pt x="14" y="98"/>
                    </a:lnTo>
                    <a:lnTo>
                      <a:pt x="12" y="110"/>
                    </a:lnTo>
                    <a:lnTo>
                      <a:pt x="10" y="122"/>
                    </a:lnTo>
                    <a:lnTo>
                      <a:pt x="12" y="146"/>
                    </a:lnTo>
                    <a:lnTo>
                      <a:pt x="20" y="168"/>
                    </a:lnTo>
                    <a:lnTo>
                      <a:pt x="28" y="186"/>
                    </a:lnTo>
                    <a:lnTo>
                      <a:pt x="42" y="202"/>
                    </a:lnTo>
                    <a:lnTo>
                      <a:pt x="56" y="216"/>
                    </a:lnTo>
                    <a:lnTo>
                      <a:pt x="74" y="228"/>
                    </a:lnTo>
                    <a:lnTo>
                      <a:pt x="110" y="248"/>
                    </a:lnTo>
                    <a:lnTo>
                      <a:pt x="146" y="268"/>
                    </a:lnTo>
                    <a:lnTo>
                      <a:pt x="162" y="278"/>
                    </a:lnTo>
                    <a:lnTo>
                      <a:pt x="176" y="290"/>
                    </a:lnTo>
                    <a:lnTo>
                      <a:pt x="190" y="304"/>
                    </a:lnTo>
                    <a:lnTo>
                      <a:pt x="200" y="318"/>
                    </a:lnTo>
                    <a:lnTo>
                      <a:pt x="206" y="336"/>
                    </a:lnTo>
                    <a:lnTo>
                      <a:pt x="208" y="356"/>
                    </a:lnTo>
                    <a:lnTo>
                      <a:pt x="206" y="370"/>
                    </a:lnTo>
                    <a:lnTo>
                      <a:pt x="200" y="384"/>
                    </a:lnTo>
                    <a:lnTo>
                      <a:pt x="192" y="396"/>
                    </a:lnTo>
                    <a:lnTo>
                      <a:pt x="182" y="406"/>
                    </a:lnTo>
                    <a:lnTo>
                      <a:pt x="168" y="414"/>
                    </a:lnTo>
                    <a:lnTo>
                      <a:pt x="156" y="420"/>
                    </a:lnTo>
                    <a:lnTo>
                      <a:pt x="142" y="424"/>
                    </a:lnTo>
                    <a:lnTo>
                      <a:pt x="128" y="426"/>
                    </a:lnTo>
                    <a:lnTo>
                      <a:pt x="100" y="424"/>
                    </a:lnTo>
                    <a:lnTo>
                      <a:pt x="88" y="422"/>
                    </a:lnTo>
                    <a:lnTo>
                      <a:pt x="78" y="418"/>
                    </a:lnTo>
                    <a:lnTo>
                      <a:pt x="68" y="414"/>
                    </a:lnTo>
                    <a:lnTo>
                      <a:pt x="60" y="408"/>
                    </a:lnTo>
                    <a:lnTo>
                      <a:pt x="46" y="394"/>
                    </a:lnTo>
                    <a:lnTo>
                      <a:pt x="34" y="378"/>
                    </a:lnTo>
                    <a:lnTo>
                      <a:pt x="26" y="360"/>
                    </a:lnTo>
                    <a:lnTo>
                      <a:pt x="18" y="340"/>
                    </a:lnTo>
                    <a:lnTo>
                      <a:pt x="12" y="318"/>
                    </a:lnTo>
                    <a:lnTo>
                      <a:pt x="2" y="318"/>
                    </a:lnTo>
                    <a:lnTo>
                      <a:pt x="0" y="4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Freeform 8"/>
              <p:cNvSpPr>
                <a:spLocks/>
              </p:cNvSpPr>
              <p:nvPr/>
            </p:nvSpPr>
            <p:spPr bwMode="auto">
              <a:xfrm>
                <a:off x="3469" y="1584"/>
                <a:ext cx="442" cy="436"/>
              </a:xfrm>
              <a:custGeom>
                <a:avLst/>
                <a:gdLst>
                  <a:gd name="T0" fmla="*/ 394 w 442"/>
                  <a:gd name="T1" fmla="*/ 68 h 436"/>
                  <a:gd name="T2" fmla="*/ 396 w 442"/>
                  <a:gd name="T3" fmla="*/ 44 h 436"/>
                  <a:gd name="T4" fmla="*/ 404 w 442"/>
                  <a:gd name="T5" fmla="*/ 26 h 436"/>
                  <a:gd name="T6" fmla="*/ 418 w 442"/>
                  <a:gd name="T7" fmla="*/ 14 h 436"/>
                  <a:gd name="T8" fmla="*/ 442 w 442"/>
                  <a:gd name="T9" fmla="*/ 8 h 436"/>
                  <a:gd name="T10" fmla="*/ 282 w 442"/>
                  <a:gd name="T11" fmla="*/ 0 h 436"/>
                  <a:gd name="T12" fmla="*/ 282 w 442"/>
                  <a:gd name="T13" fmla="*/ 8 h 436"/>
                  <a:gd name="T14" fmla="*/ 306 w 442"/>
                  <a:gd name="T15" fmla="*/ 14 h 436"/>
                  <a:gd name="T16" fmla="*/ 318 w 442"/>
                  <a:gd name="T17" fmla="*/ 26 h 436"/>
                  <a:gd name="T18" fmla="*/ 326 w 442"/>
                  <a:gd name="T19" fmla="*/ 44 h 436"/>
                  <a:gd name="T20" fmla="*/ 328 w 442"/>
                  <a:gd name="T21" fmla="*/ 328 h 436"/>
                  <a:gd name="T22" fmla="*/ 324 w 442"/>
                  <a:gd name="T23" fmla="*/ 342 h 436"/>
                  <a:gd name="T24" fmla="*/ 308 w 442"/>
                  <a:gd name="T25" fmla="*/ 368 h 436"/>
                  <a:gd name="T26" fmla="*/ 280 w 442"/>
                  <a:gd name="T27" fmla="*/ 388 h 436"/>
                  <a:gd name="T28" fmla="*/ 246 w 442"/>
                  <a:gd name="T29" fmla="*/ 400 h 436"/>
                  <a:gd name="T30" fmla="*/ 230 w 442"/>
                  <a:gd name="T31" fmla="*/ 400 h 436"/>
                  <a:gd name="T32" fmla="*/ 198 w 442"/>
                  <a:gd name="T33" fmla="*/ 396 h 436"/>
                  <a:gd name="T34" fmla="*/ 172 w 442"/>
                  <a:gd name="T35" fmla="*/ 386 h 436"/>
                  <a:gd name="T36" fmla="*/ 152 w 442"/>
                  <a:gd name="T37" fmla="*/ 370 h 436"/>
                  <a:gd name="T38" fmla="*/ 136 w 442"/>
                  <a:gd name="T39" fmla="*/ 352 h 436"/>
                  <a:gd name="T40" fmla="*/ 118 w 442"/>
                  <a:gd name="T41" fmla="*/ 308 h 436"/>
                  <a:gd name="T42" fmla="*/ 114 w 442"/>
                  <a:gd name="T43" fmla="*/ 268 h 436"/>
                  <a:gd name="T44" fmla="*/ 114 w 442"/>
                  <a:gd name="T45" fmla="*/ 68 h 436"/>
                  <a:gd name="T46" fmla="*/ 116 w 442"/>
                  <a:gd name="T47" fmla="*/ 46 h 436"/>
                  <a:gd name="T48" fmla="*/ 122 w 442"/>
                  <a:gd name="T49" fmla="*/ 28 h 436"/>
                  <a:gd name="T50" fmla="*/ 136 w 442"/>
                  <a:gd name="T51" fmla="*/ 14 h 436"/>
                  <a:gd name="T52" fmla="*/ 154 w 442"/>
                  <a:gd name="T53" fmla="*/ 8 h 436"/>
                  <a:gd name="T54" fmla="*/ 0 w 442"/>
                  <a:gd name="T55" fmla="*/ 0 h 436"/>
                  <a:gd name="T56" fmla="*/ 0 w 442"/>
                  <a:gd name="T57" fmla="*/ 8 h 436"/>
                  <a:gd name="T58" fmla="*/ 20 w 442"/>
                  <a:gd name="T59" fmla="*/ 12 h 436"/>
                  <a:gd name="T60" fmla="*/ 36 w 442"/>
                  <a:gd name="T61" fmla="*/ 26 h 436"/>
                  <a:gd name="T62" fmla="*/ 44 w 442"/>
                  <a:gd name="T63" fmla="*/ 44 h 436"/>
                  <a:gd name="T64" fmla="*/ 46 w 442"/>
                  <a:gd name="T65" fmla="*/ 68 h 436"/>
                  <a:gd name="T66" fmla="*/ 46 w 442"/>
                  <a:gd name="T67" fmla="*/ 268 h 436"/>
                  <a:gd name="T68" fmla="*/ 52 w 442"/>
                  <a:gd name="T69" fmla="*/ 316 h 436"/>
                  <a:gd name="T70" fmla="*/ 60 w 442"/>
                  <a:gd name="T71" fmla="*/ 346 h 436"/>
                  <a:gd name="T72" fmla="*/ 74 w 442"/>
                  <a:gd name="T73" fmla="*/ 372 h 436"/>
                  <a:gd name="T74" fmla="*/ 92 w 442"/>
                  <a:gd name="T75" fmla="*/ 396 h 436"/>
                  <a:gd name="T76" fmla="*/ 118 w 442"/>
                  <a:gd name="T77" fmla="*/ 414 h 436"/>
                  <a:gd name="T78" fmla="*/ 148 w 442"/>
                  <a:gd name="T79" fmla="*/ 428 h 436"/>
                  <a:gd name="T80" fmla="*/ 184 w 442"/>
                  <a:gd name="T81" fmla="*/ 436 h 436"/>
                  <a:gd name="T82" fmla="*/ 206 w 442"/>
                  <a:gd name="T83" fmla="*/ 436 h 436"/>
                  <a:gd name="T84" fmla="*/ 242 w 442"/>
                  <a:gd name="T85" fmla="*/ 432 h 436"/>
                  <a:gd name="T86" fmla="*/ 274 w 442"/>
                  <a:gd name="T87" fmla="*/ 422 h 436"/>
                  <a:gd name="T88" fmla="*/ 300 w 442"/>
                  <a:gd name="T89" fmla="*/ 404 h 436"/>
                  <a:gd name="T90" fmla="*/ 324 w 442"/>
                  <a:gd name="T91" fmla="*/ 432 h 436"/>
                  <a:gd name="T92" fmla="*/ 442 w 442"/>
                  <a:gd name="T93" fmla="*/ 420 h 436"/>
                  <a:gd name="T94" fmla="*/ 430 w 442"/>
                  <a:gd name="T95" fmla="*/ 420 h 436"/>
                  <a:gd name="T96" fmla="*/ 412 w 442"/>
                  <a:gd name="T97" fmla="*/ 410 h 436"/>
                  <a:gd name="T98" fmla="*/ 400 w 442"/>
                  <a:gd name="T99" fmla="*/ 392 h 436"/>
                  <a:gd name="T100" fmla="*/ 394 w 442"/>
                  <a:gd name="T101" fmla="*/ 362 h 436"/>
                  <a:gd name="T102" fmla="*/ 394 w 442"/>
                  <a:gd name="T103" fmla="*/ 68 h 4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42" h="436">
                    <a:moveTo>
                      <a:pt x="394" y="68"/>
                    </a:moveTo>
                    <a:lnTo>
                      <a:pt x="394" y="68"/>
                    </a:lnTo>
                    <a:lnTo>
                      <a:pt x="394" y="54"/>
                    </a:lnTo>
                    <a:lnTo>
                      <a:pt x="396" y="44"/>
                    </a:lnTo>
                    <a:lnTo>
                      <a:pt x="398" y="34"/>
                    </a:lnTo>
                    <a:lnTo>
                      <a:pt x="404" y="26"/>
                    </a:lnTo>
                    <a:lnTo>
                      <a:pt x="410" y="18"/>
                    </a:lnTo>
                    <a:lnTo>
                      <a:pt x="418" y="14"/>
                    </a:lnTo>
                    <a:lnTo>
                      <a:pt x="430" y="10"/>
                    </a:lnTo>
                    <a:lnTo>
                      <a:pt x="442" y="8"/>
                    </a:lnTo>
                    <a:lnTo>
                      <a:pt x="442" y="0"/>
                    </a:lnTo>
                    <a:lnTo>
                      <a:pt x="282" y="0"/>
                    </a:lnTo>
                    <a:lnTo>
                      <a:pt x="282" y="8"/>
                    </a:lnTo>
                    <a:lnTo>
                      <a:pt x="296" y="10"/>
                    </a:lnTo>
                    <a:lnTo>
                      <a:pt x="306" y="14"/>
                    </a:lnTo>
                    <a:lnTo>
                      <a:pt x="314" y="18"/>
                    </a:lnTo>
                    <a:lnTo>
                      <a:pt x="318" y="26"/>
                    </a:lnTo>
                    <a:lnTo>
                      <a:pt x="322" y="34"/>
                    </a:lnTo>
                    <a:lnTo>
                      <a:pt x="326" y="44"/>
                    </a:lnTo>
                    <a:lnTo>
                      <a:pt x="328" y="68"/>
                    </a:lnTo>
                    <a:lnTo>
                      <a:pt x="328" y="328"/>
                    </a:lnTo>
                    <a:lnTo>
                      <a:pt x="324" y="342"/>
                    </a:lnTo>
                    <a:lnTo>
                      <a:pt x="318" y="354"/>
                    </a:lnTo>
                    <a:lnTo>
                      <a:pt x="308" y="368"/>
                    </a:lnTo>
                    <a:lnTo>
                      <a:pt x="296" y="378"/>
                    </a:lnTo>
                    <a:lnTo>
                      <a:pt x="280" y="388"/>
                    </a:lnTo>
                    <a:lnTo>
                      <a:pt x="264" y="394"/>
                    </a:lnTo>
                    <a:lnTo>
                      <a:pt x="246" y="400"/>
                    </a:lnTo>
                    <a:lnTo>
                      <a:pt x="230" y="400"/>
                    </a:lnTo>
                    <a:lnTo>
                      <a:pt x="214" y="400"/>
                    </a:lnTo>
                    <a:lnTo>
                      <a:pt x="198" y="396"/>
                    </a:lnTo>
                    <a:lnTo>
                      <a:pt x="184" y="392"/>
                    </a:lnTo>
                    <a:lnTo>
                      <a:pt x="172" y="386"/>
                    </a:lnTo>
                    <a:lnTo>
                      <a:pt x="162" y="380"/>
                    </a:lnTo>
                    <a:lnTo>
                      <a:pt x="152" y="370"/>
                    </a:lnTo>
                    <a:lnTo>
                      <a:pt x="144" y="362"/>
                    </a:lnTo>
                    <a:lnTo>
                      <a:pt x="136" y="352"/>
                    </a:lnTo>
                    <a:lnTo>
                      <a:pt x="126" y="330"/>
                    </a:lnTo>
                    <a:lnTo>
                      <a:pt x="118" y="308"/>
                    </a:lnTo>
                    <a:lnTo>
                      <a:pt x="114" y="286"/>
                    </a:lnTo>
                    <a:lnTo>
                      <a:pt x="114" y="268"/>
                    </a:lnTo>
                    <a:lnTo>
                      <a:pt x="114" y="68"/>
                    </a:lnTo>
                    <a:lnTo>
                      <a:pt x="114" y="56"/>
                    </a:lnTo>
                    <a:lnTo>
                      <a:pt x="116" y="46"/>
                    </a:lnTo>
                    <a:lnTo>
                      <a:pt x="118" y="36"/>
                    </a:lnTo>
                    <a:lnTo>
                      <a:pt x="122" y="28"/>
                    </a:lnTo>
                    <a:lnTo>
                      <a:pt x="128" y="20"/>
                    </a:lnTo>
                    <a:lnTo>
                      <a:pt x="136" y="14"/>
                    </a:lnTo>
                    <a:lnTo>
                      <a:pt x="144" y="10"/>
                    </a:lnTo>
                    <a:lnTo>
                      <a:pt x="154" y="8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0" y="10"/>
                    </a:lnTo>
                    <a:lnTo>
                      <a:pt x="20" y="12"/>
                    </a:lnTo>
                    <a:lnTo>
                      <a:pt x="28" y="18"/>
                    </a:lnTo>
                    <a:lnTo>
                      <a:pt x="36" y="26"/>
                    </a:lnTo>
                    <a:lnTo>
                      <a:pt x="40" y="34"/>
                    </a:lnTo>
                    <a:lnTo>
                      <a:pt x="44" y="44"/>
                    </a:lnTo>
                    <a:lnTo>
                      <a:pt x="46" y="54"/>
                    </a:lnTo>
                    <a:lnTo>
                      <a:pt x="46" y="68"/>
                    </a:lnTo>
                    <a:lnTo>
                      <a:pt x="46" y="268"/>
                    </a:lnTo>
                    <a:lnTo>
                      <a:pt x="50" y="300"/>
                    </a:lnTo>
                    <a:lnTo>
                      <a:pt x="52" y="316"/>
                    </a:lnTo>
                    <a:lnTo>
                      <a:pt x="56" y="330"/>
                    </a:lnTo>
                    <a:lnTo>
                      <a:pt x="60" y="346"/>
                    </a:lnTo>
                    <a:lnTo>
                      <a:pt x="66" y="360"/>
                    </a:lnTo>
                    <a:lnTo>
                      <a:pt x="74" y="372"/>
                    </a:lnTo>
                    <a:lnTo>
                      <a:pt x="82" y="384"/>
                    </a:lnTo>
                    <a:lnTo>
                      <a:pt x="92" y="396"/>
                    </a:lnTo>
                    <a:lnTo>
                      <a:pt x="104" y="406"/>
                    </a:lnTo>
                    <a:lnTo>
                      <a:pt x="118" y="414"/>
                    </a:lnTo>
                    <a:lnTo>
                      <a:pt x="132" y="422"/>
                    </a:lnTo>
                    <a:lnTo>
                      <a:pt x="148" y="428"/>
                    </a:lnTo>
                    <a:lnTo>
                      <a:pt x="166" y="434"/>
                    </a:lnTo>
                    <a:lnTo>
                      <a:pt x="184" y="436"/>
                    </a:lnTo>
                    <a:lnTo>
                      <a:pt x="206" y="436"/>
                    </a:lnTo>
                    <a:lnTo>
                      <a:pt x="224" y="436"/>
                    </a:lnTo>
                    <a:lnTo>
                      <a:pt x="242" y="432"/>
                    </a:lnTo>
                    <a:lnTo>
                      <a:pt x="258" y="428"/>
                    </a:lnTo>
                    <a:lnTo>
                      <a:pt x="274" y="422"/>
                    </a:lnTo>
                    <a:lnTo>
                      <a:pt x="288" y="414"/>
                    </a:lnTo>
                    <a:lnTo>
                      <a:pt x="300" y="404"/>
                    </a:lnTo>
                    <a:lnTo>
                      <a:pt x="324" y="384"/>
                    </a:lnTo>
                    <a:lnTo>
                      <a:pt x="324" y="432"/>
                    </a:lnTo>
                    <a:lnTo>
                      <a:pt x="442" y="432"/>
                    </a:lnTo>
                    <a:lnTo>
                      <a:pt x="442" y="420"/>
                    </a:lnTo>
                    <a:lnTo>
                      <a:pt x="430" y="420"/>
                    </a:lnTo>
                    <a:lnTo>
                      <a:pt x="420" y="416"/>
                    </a:lnTo>
                    <a:lnTo>
                      <a:pt x="412" y="410"/>
                    </a:lnTo>
                    <a:lnTo>
                      <a:pt x="404" y="402"/>
                    </a:lnTo>
                    <a:lnTo>
                      <a:pt x="400" y="392"/>
                    </a:lnTo>
                    <a:lnTo>
                      <a:pt x="396" y="378"/>
                    </a:lnTo>
                    <a:lnTo>
                      <a:pt x="394" y="362"/>
                    </a:lnTo>
                    <a:lnTo>
                      <a:pt x="394" y="340"/>
                    </a:lnTo>
                    <a:lnTo>
                      <a:pt x="394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Freeform 9"/>
              <p:cNvSpPr>
                <a:spLocks/>
              </p:cNvSpPr>
              <p:nvPr/>
            </p:nvSpPr>
            <p:spPr bwMode="auto">
              <a:xfrm>
                <a:off x="3139" y="1582"/>
                <a:ext cx="298" cy="434"/>
              </a:xfrm>
              <a:custGeom>
                <a:avLst/>
                <a:gdLst>
                  <a:gd name="T0" fmla="*/ 116 w 298"/>
                  <a:gd name="T1" fmla="*/ 30 h 434"/>
                  <a:gd name="T2" fmla="*/ 118 w 298"/>
                  <a:gd name="T3" fmla="*/ 28 h 434"/>
                  <a:gd name="T4" fmla="*/ 206 w 298"/>
                  <a:gd name="T5" fmla="*/ 28 h 434"/>
                  <a:gd name="T6" fmla="*/ 236 w 298"/>
                  <a:gd name="T7" fmla="*/ 32 h 434"/>
                  <a:gd name="T8" fmla="*/ 258 w 298"/>
                  <a:gd name="T9" fmla="*/ 42 h 434"/>
                  <a:gd name="T10" fmla="*/ 272 w 298"/>
                  <a:gd name="T11" fmla="*/ 60 h 434"/>
                  <a:gd name="T12" fmla="*/ 280 w 298"/>
                  <a:gd name="T13" fmla="*/ 84 h 434"/>
                  <a:gd name="T14" fmla="*/ 290 w 298"/>
                  <a:gd name="T15" fmla="*/ 0 h 434"/>
                  <a:gd name="T16" fmla="*/ 0 w 298"/>
                  <a:gd name="T17" fmla="*/ 10 h 434"/>
                  <a:gd name="T18" fmla="*/ 14 w 298"/>
                  <a:gd name="T19" fmla="*/ 12 h 434"/>
                  <a:gd name="T20" fmla="*/ 34 w 298"/>
                  <a:gd name="T21" fmla="*/ 20 h 434"/>
                  <a:gd name="T22" fmla="*/ 44 w 298"/>
                  <a:gd name="T23" fmla="*/ 32 h 434"/>
                  <a:gd name="T24" fmla="*/ 50 w 298"/>
                  <a:gd name="T25" fmla="*/ 46 h 434"/>
                  <a:gd name="T26" fmla="*/ 50 w 298"/>
                  <a:gd name="T27" fmla="*/ 356 h 434"/>
                  <a:gd name="T28" fmla="*/ 50 w 298"/>
                  <a:gd name="T29" fmla="*/ 366 h 434"/>
                  <a:gd name="T30" fmla="*/ 44 w 298"/>
                  <a:gd name="T31" fmla="*/ 390 h 434"/>
                  <a:gd name="T32" fmla="*/ 34 w 298"/>
                  <a:gd name="T33" fmla="*/ 410 h 434"/>
                  <a:gd name="T34" fmla="*/ 14 w 298"/>
                  <a:gd name="T35" fmla="*/ 422 h 434"/>
                  <a:gd name="T36" fmla="*/ 0 w 298"/>
                  <a:gd name="T37" fmla="*/ 434 h 434"/>
                  <a:gd name="T38" fmla="*/ 298 w 298"/>
                  <a:gd name="T39" fmla="*/ 346 h 434"/>
                  <a:gd name="T40" fmla="*/ 292 w 298"/>
                  <a:gd name="T41" fmla="*/ 346 h 434"/>
                  <a:gd name="T42" fmla="*/ 276 w 298"/>
                  <a:gd name="T43" fmla="*/ 378 h 434"/>
                  <a:gd name="T44" fmla="*/ 256 w 298"/>
                  <a:gd name="T45" fmla="*/ 396 h 434"/>
                  <a:gd name="T46" fmla="*/ 222 w 298"/>
                  <a:gd name="T47" fmla="*/ 408 h 434"/>
                  <a:gd name="T48" fmla="*/ 198 w 298"/>
                  <a:gd name="T49" fmla="*/ 410 h 434"/>
                  <a:gd name="T50" fmla="*/ 154 w 298"/>
                  <a:gd name="T51" fmla="*/ 404 h 434"/>
                  <a:gd name="T52" fmla="*/ 130 w 298"/>
                  <a:gd name="T53" fmla="*/ 392 h 434"/>
                  <a:gd name="T54" fmla="*/ 118 w 298"/>
                  <a:gd name="T55" fmla="*/ 374 h 434"/>
                  <a:gd name="T56" fmla="*/ 116 w 298"/>
                  <a:gd name="T57" fmla="*/ 356 h 434"/>
                  <a:gd name="T58" fmla="*/ 196 w 298"/>
                  <a:gd name="T59" fmla="*/ 228 h 434"/>
                  <a:gd name="T60" fmla="*/ 212 w 298"/>
                  <a:gd name="T61" fmla="*/ 230 h 434"/>
                  <a:gd name="T62" fmla="*/ 236 w 298"/>
                  <a:gd name="T63" fmla="*/ 236 h 434"/>
                  <a:gd name="T64" fmla="*/ 252 w 298"/>
                  <a:gd name="T65" fmla="*/ 250 h 434"/>
                  <a:gd name="T66" fmla="*/ 260 w 298"/>
                  <a:gd name="T67" fmla="*/ 268 h 434"/>
                  <a:gd name="T68" fmla="*/ 270 w 298"/>
                  <a:gd name="T69" fmla="*/ 278 h 434"/>
                  <a:gd name="T70" fmla="*/ 262 w 298"/>
                  <a:gd name="T71" fmla="*/ 148 h 434"/>
                  <a:gd name="T72" fmla="*/ 260 w 298"/>
                  <a:gd name="T73" fmla="*/ 158 h 434"/>
                  <a:gd name="T74" fmla="*/ 252 w 298"/>
                  <a:gd name="T75" fmla="*/ 178 h 434"/>
                  <a:gd name="T76" fmla="*/ 236 w 298"/>
                  <a:gd name="T77" fmla="*/ 192 h 434"/>
                  <a:gd name="T78" fmla="*/ 212 w 298"/>
                  <a:gd name="T79" fmla="*/ 200 h 434"/>
                  <a:gd name="T80" fmla="*/ 116 w 298"/>
                  <a:gd name="T81" fmla="*/ 202 h 434"/>
                  <a:gd name="T82" fmla="*/ 116 w 298"/>
                  <a:gd name="T83" fmla="*/ 30 h 4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98" h="434">
                    <a:moveTo>
                      <a:pt x="116" y="30"/>
                    </a:moveTo>
                    <a:lnTo>
                      <a:pt x="116" y="30"/>
                    </a:lnTo>
                    <a:lnTo>
                      <a:pt x="118" y="28"/>
                    </a:lnTo>
                    <a:lnTo>
                      <a:pt x="206" y="28"/>
                    </a:lnTo>
                    <a:lnTo>
                      <a:pt x="222" y="28"/>
                    </a:lnTo>
                    <a:lnTo>
                      <a:pt x="236" y="32"/>
                    </a:lnTo>
                    <a:lnTo>
                      <a:pt x="248" y="36"/>
                    </a:lnTo>
                    <a:lnTo>
                      <a:pt x="258" y="42"/>
                    </a:lnTo>
                    <a:lnTo>
                      <a:pt x="266" y="52"/>
                    </a:lnTo>
                    <a:lnTo>
                      <a:pt x="272" y="60"/>
                    </a:lnTo>
                    <a:lnTo>
                      <a:pt x="276" y="72"/>
                    </a:lnTo>
                    <a:lnTo>
                      <a:pt x="280" y="84"/>
                    </a:lnTo>
                    <a:lnTo>
                      <a:pt x="290" y="84"/>
                    </a:lnTo>
                    <a:lnTo>
                      <a:pt x="29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14" y="12"/>
                    </a:lnTo>
                    <a:lnTo>
                      <a:pt x="24" y="14"/>
                    </a:lnTo>
                    <a:lnTo>
                      <a:pt x="34" y="20"/>
                    </a:lnTo>
                    <a:lnTo>
                      <a:pt x="40" y="24"/>
                    </a:lnTo>
                    <a:lnTo>
                      <a:pt x="44" y="32"/>
                    </a:lnTo>
                    <a:lnTo>
                      <a:pt x="48" y="38"/>
                    </a:lnTo>
                    <a:lnTo>
                      <a:pt x="50" y="46"/>
                    </a:lnTo>
                    <a:lnTo>
                      <a:pt x="50" y="54"/>
                    </a:lnTo>
                    <a:lnTo>
                      <a:pt x="50" y="356"/>
                    </a:lnTo>
                    <a:lnTo>
                      <a:pt x="50" y="366"/>
                    </a:lnTo>
                    <a:lnTo>
                      <a:pt x="48" y="378"/>
                    </a:lnTo>
                    <a:lnTo>
                      <a:pt x="44" y="390"/>
                    </a:lnTo>
                    <a:lnTo>
                      <a:pt x="40" y="400"/>
                    </a:lnTo>
                    <a:lnTo>
                      <a:pt x="34" y="410"/>
                    </a:lnTo>
                    <a:lnTo>
                      <a:pt x="24" y="416"/>
                    </a:lnTo>
                    <a:lnTo>
                      <a:pt x="14" y="422"/>
                    </a:lnTo>
                    <a:lnTo>
                      <a:pt x="0" y="422"/>
                    </a:lnTo>
                    <a:lnTo>
                      <a:pt x="0" y="434"/>
                    </a:lnTo>
                    <a:lnTo>
                      <a:pt x="290" y="434"/>
                    </a:lnTo>
                    <a:lnTo>
                      <a:pt x="298" y="346"/>
                    </a:lnTo>
                    <a:lnTo>
                      <a:pt x="292" y="346"/>
                    </a:lnTo>
                    <a:lnTo>
                      <a:pt x="282" y="366"/>
                    </a:lnTo>
                    <a:lnTo>
                      <a:pt x="276" y="378"/>
                    </a:lnTo>
                    <a:lnTo>
                      <a:pt x="266" y="388"/>
                    </a:lnTo>
                    <a:lnTo>
                      <a:pt x="256" y="396"/>
                    </a:lnTo>
                    <a:lnTo>
                      <a:pt x="240" y="402"/>
                    </a:lnTo>
                    <a:lnTo>
                      <a:pt x="222" y="408"/>
                    </a:lnTo>
                    <a:lnTo>
                      <a:pt x="198" y="410"/>
                    </a:lnTo>
                    <a:lnTo>
                      <a:pt x="174" y="408"/>
                    </a:lnTo>
                    <a:lnTo>
                      <a:pt x="154" y="404"/>
                    </a:lnTo>
                    <a:lnTo>
                      <a:pt x="140" y="398"/>
                    </a:lnTo>
                    <a:lnTo>
                      <a:pt x="130" y="392"/>
                    </a:lnTo>
                    <a:lnTo>
                      <a:pt x="122" y="384"/>
                    </a:lnTo>
                    <a:lnTo>
                      <a:pt x="118" y="374"/>
                    </a:lnTo>
                    <a:lnTo>
                      <a:pt x="116" y="366"/>
                    </a:lnTo>
                    <a:lnTo>
                      <a:pt x="116" y="356"/>
                    </a:lnTo>
                    <a:lnTo>
                      <a:pt x="116" y="228"/>
                    </a:lnTo>
                    <a:lnTo>
                      <a:pt x="196" y="228"/>
                    </a:lnTo>
                    <a:lnTo>
                      <a:pt x="212" y="230"/>
                    </a:lnTo>
                    <a:lnTo>
                      <a:pt x="224" y="232"/>
                    </a:lnTo>
                    <a:lnTo>
                      <a:pt x="236" y="236"/>
                    </a:lnTo>
                    <a:lnTo>
                      <a:pt x="246" y="242"/>
                    </a:lnTo>
                    <a:lnTo>
                      <a:pt x="252" y="250"/>
                    </a:lnTo>
                    <a:lnTo>
                      <a:pt x="258" y="258"/>
                    </a:lnTo>
                    <a:lnTo>
                      <a:pt x="260" y="268"/>
                    </a:lnTo>
                    <a:lnTo>
                      <a:pt x="262" y="278"/>
                    </a:lnTo>
                    <a:lnTo>
                      <a:pt x="270" y="278"/>
                    </a:lnTo>
                    <a:lnTo>
                      <a:pt x="270" y="148"/>
                    </a:lnTo>
                    <a:lnTo>
                      <a:pt x="262" y="148"/>
                    </a:lnTo>
                    <a:lnTo>
                      <a:pt x="260" y="158"/>
                    </a:lnTo>
                    <a:lnTo>
                      <a:pt x="258" y="170"/>
                    </a:lnTo>
                    <a:lnTo>
                      <a:pt x="252" y="178"/>
                    </a:lnTo>
                    <a:lnTo>
                      <a:pt x="246" y="186"/>
                    </a:lnTo>
                    <a:lnTo>
                      <a:pt x="236" y="192"/>
                    </a:lnTo>
                    <a:lnTo>
                      <a:pt x="224" y="198"/>
                    </a:lnTo>
                    <a:lnTo>
                      <a:pt x="212" y="200"/>
                    </a:lnTo>
                    <a:lnTo>
                      <a:pt x="196" y="202"/>
                    </a:lnTo>
                    <a:lnTo>
                      <a:pt x="116" y="202"/>
                    </a:lnTo>
                    <a:lnTo>
                      <a:pt x="116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Freeform 10"/>
              <p:cNvSpPr>
                <a:spLocks noEditPoints="1"/>
              </p:cNvSpPr>
              <p:nvPr/>
            </p:nvSpPr>
            <p:spPr bwMode="auto">
              <a:xfrm>
                <a:off x="1385" y="1574"/>
                <a:ext cx="364" cy="448"/>
              </a:xfrm>
              <a:custGeom>
                <a:avLst/>
                <a:gdLst>
                  <a:gd name="T0" fmla="*/ 224 w 364"/>
                  <a:gd name="T1" fmla="*/ 232 h 448"/>
                  <a:gd name="T2" fmla="*/ 226 w 364"/>
                  <a:gd name="T3" fmla="*/ 352 h 448"/>
                  <a:gd name="T4" fmla="*/ 212 w 364"/>
                  <a:gd name="T5" fmla="*/ 372 h 448"/>
                  <a:gd name="T6" fmla="*/ 174 w 364"/>
                  <a:gd name="T7" fmla="*/ 396 h 448"/>
                  <a:gd name="T8" fmla="*/ 140 w 364"/>
                  <a:gd name="T9" fmla="*/ 402 h 448"/>
                  <a:gd name="T10" fmla="*/ 102 w 364"/>
                  <a:gd name="T11" fmla="*/ 394 h 448"/>
                  <a:gd name="T12" fmla="*/ 74 w 364"/>
                  <a:gd name="T13" fmla="*/ 366 h 448"/>
                  <a:gd name="T14" fmla="*/ 68 w 364"/>
                  <a:gd name="T15" fmla="*/ 340 h 448"/>
                  <a:gd name="T16" fmla="*/ 74 w 364"/>
                  <a:gd name="T17" fmla="*/ 298 h 448"/>
                  <a:gd name="T18" fmla="*/ 104 w 364"/>
                  <a:gd name="T19" fmla="*/ 266 h 448"/>
                  <a:gd name="T20" fmla="*/ 222 w 364"/>
                  <a:gd name="T21" fmla="*/ 230 h 448"/>
                  <a:gd name="T22" fmla="*/ 12 w 364"/>
                  <a:gd name="T23" fmla="*/ 112 h 448"/>
                  <a:gd name="T24" fmla="*/ 16 w 364"/>
                  <a:gd name="T25" fmla="*/ 116 h 448"/>
                  <a:gd name="T26" fmla="*/ 24 w 364"/>
                  <a:gd name="T27" fmla="*/ 104 h 448"/>
                  <a:gd name="T28" fmla="*/ 62 w 364"/>
                  <a:gd name="T29" fmla="*/ 72 h 448"/>
                  <a:gd name="T30" fmla="*/ 108 w 364"/>
                  <a:gd name="T31" fmla="*/ 54 h 448"/>
                  <a:gd name="T32" fmla="*/ 140 w 364"/>
                  <a:gd name="T33" fmla="*/ 52 h 448"/>
                  <a:gd name="T34" fmla="*/ 196 w 364"/>
                  <a:gd name="T35" fmla="*/ 68 h 448"/>
                  <a:gd name="T36" fmla="*/ 220 w 364"/>
                  <a:gd name="T37" fmla="*/ 108 h 448"/>
                  <a:gd name="T38" fmla="*/ 224 w 364"/>
                  <a:gd name="T39" fmla="*/ 140 h 448"/>
                  <a:gd name="T40" fmla="*/ 98 w 364"/>
                  <a:gd name="T41" fmla="*/ 238 h 448"/>
                  <a:gd name="T42" fmla="*/ 46 w 364"/>
                  <a:gd name="T43" fmla="*/ 264 h 448"/>
                  <a:gd name="T44" fmla="*/ 18 w 364"/>
                  <a:gd name="T45" fmla="*/ 290 h 448"/>
                  <a:gd name="T46" fmla="*/ 2 w 364"/>
                  <a:gd name="T47" fmla="*/ 328 h 448"/>
                  <a:gd name="T48" fmla="*/ 0 w 364"/>
                  <a:gd name="T49" fmla="*/ 362 h 448"/>
                  <a:gd name="T50" fmla="*/ 14 w 364"/>
                  <a:gd name="T51" fmla="*/ 406 h 448"/>
                  <a:gd name="T52" fmla="*/ 54 w 364"/>
                  <a:gd name="T53" fmla="*/ 440 h 448"/>
                  <a:gd name="T54" fmla="*/ 94 w 364"/>
                  <a:gd name="T55" fmla="*/ 446 h 448"/>
                  <a:gd name="T56" fmla="*/ 144 w 364"/>
                  <a:gd name="T57" fmla="*/ 438 h 448"/>
                  <a:gd name="T58" fmla="*/ 192 w 364"/>
                  <a:gd name="T59" fmla="*/ 412 h 448"/>
                  <a:gd name="T60" fmla="*/ 226 w 364"/>
                  <a:gd name="T61" fmla="*/ 396 h 448"/>
                  <a:gd name="T62" fmla="*/ 244 w 364"/>
                  <a:gd name="T63" fmla="*/ 428 h 448"/>
                  <a:gd name="T64" fmla="*/ 272 w 364"/>
                  <a:gd name="T65" fmla="*/ 446 h 448"/>
                  <a:gd name="T66" fmla="*/ 292 w 364"/>
                  <a:gd name="T67" fmla="*/ 448 h 448"/>
                  <a:gd name="T68" fmla="*/ 334 w 364"/>
                  <a:gd name="T69" fmla="*/ 440 h 448"/>
                  <a:gd name="T70" fmla="*/ 356 w 364"/>
                  <a:gd name="T71" fmla="*/ 420 h 448"/>
                  <a:gd name="T72" fmla="*/ 364 w 364"/>
                  <a:gd name="T73" fmla="*/ 406 h 448"/>
                  <a:gd name="T74" fmla="*/ 358 w 364"/>
                  <a:gd name="T75" fmla="*/ 406 h 448"/>
                  <a:gd name="T76" fmla="*/ 326 w 364"/>
                  <a:gd name="T77" fmla="*/ 412 h 448"/>
                  <a:gd name="T78" fmla="*/ 298 w 364"/>
                  <a:gd name="T79" fmla="*/ 390 h 448"/>
                  <a:gd name="T80" fmla="*/ 288 w 364"/>
                  <a:gd name="T81" fmla="*/ 118 h 448"/>
                  <a:gd name="T82" fmla="*/ 286 w 364"/>
                  <a:gd name="T83" fmla="*/ 92 h 448"/>
                  <a:gd name="T84" fmla="*/ 268 w 364"/>
                  <a:gd name="T85" fmla="*/ 44 h 448"/>
                  <a:gd name="T86" fmla="*/ 240 w 364"/>
                  <a:gd name="T87" fmla="*/ 18 h 448"/>
                  <a:gd name="T88" fmla="*/ 192 w 364"/>
                  <a:gd name="T89" fmla="*/ 2 h 448"/>
                  <a:gd name="T90" fmla="*/ 148 w 364"/>
                  <a:gd name="T91" fmla="*/ 0 h 448"/>
                  <a:gd name="T92" fmla="*/ 90 w 364"/>
                  <a:gd name="T93" fmla="*/ 14 h 448"/>
                  <a:gd name="T94" fmla="*/ 52 w 364"/>
                  <a:gd name="T95" fmla="*/ 42 h 448"/>
                  <a:gd name="T96" fmla="*/ 18 w 364"/>
                  <a:gd name="T97" fmla="*/ 92 h 448"/>
                  <a:gd name="T98" fmla="*/ 12 w 364"/>
                  <a:gd name="T99" fmla="*/ 112 h 44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64" h="448">
                    <a:moveTo>
                      <a:pt x="222" y="230"/>
                    </a:moveTo>
                    <a:lnTo>
                      <a:pt x="222" y="230"/>
                    </a:lnTo>
                    <a:lnTo>
                      <a:pt x="224" y="232"/>
                    </a:lnTo>
                    <a:lnTo>
                      <a:pt x="226" y="352"/>
                    </a:lnTo>
                    <a:lnTo>
                      <a:pt x="224" y="356"/>
                    </a:lnTo>
                    <a:lnTo>
                      <a:pt x="218" y="362"/>
                    </a:lnTo>
                    <a:lnTo>
                      <a:pt x="212" y="372"/>
                    </a:lnTo>
                    <a:lnTo>
                      <a:pt x="200" y="380"/>
                    </a:lnTo>
                    <a:lnTo>
                      <a:pt x="188" y="388"/>
                    </a:lnTo>
                    <a:lnTo>
                      <a:pt x="174" y="396"/>
                    </a:lnTo>
                    <a:lnTo>
                      <a:pt x="158" y="400"/>
                    </a:lnTo>
                    <a:lnTo>
                      <a:pt x="140" y="402"/>
                    </a:lnTo>
                    <a:lnTo>
                      <a:pt x="126" y="402"/>
                    </a:lnTo>
                    <a:lnTo>
                      <a:pt x="114" y="398"/>
                    </a:lnTo>
                    <a:lnTo>
                      <a:pt x="102" y="394"/>
                    </a:lnTo>
                    <a:lnTo>
                      <a:pt x="90" y="386"/>
                    </a:lnTo>
                    <a:lnTo>
                      <a:pt x="80" y="378"/>
                    </a:lnTo>
                    <a:lnTo>
                      <a:pt x="74" y="366"/>
                    </a:lnTo>
                    <a:lnTo>
                      <a:pt x="68" y="354"/>
                    </a:lnTo>
                    <a:lnTo>
                      <a:pt x="68" y="340"/>
                    </a:lnTo>
                    <a:lnTo>
                      <a:pt x="68" y="324"/>
                    </a:lnTo>
                    <a:lnTo>
                      <a:pt x="70" y="312"/>
                    </a:lnTo>
                    <a:lnTo>
                      <a:pt x="74" y="298"/>
                    </a:lnTo>
                    <a:lnTo>
                      <a:pt x="82" y="288"/>
                    </a:lnTo>
                    <a:lnTo>
                      <a:pt x="92" y="276"/>
                    </a:lnTo>
                    <a:lnTo>
                      <a:pt x="104" y="266"/>
                    </a:lnTo>
                    <a:lnTo>
                      <a:pt x="120" y="258"/>
                    </a:lnTo>
                    <a:lnTo>
                      <a:pt x="140" y="252"/>
                    </a:lnTo>
                    <a:lnTo>
                      <a:pt x="222" y="230"/>
                    </a:lnTo>
                    <a:close/>
                    <a:moveTo>
                      <a:pt x="12" y="112"/>
                    </a:moveTo>
                    <a:lnTo>
                      <a:pt x="12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6" y="116"/>
                    </a:lnTo>
                    <a:lnTo>
                      <a:pt x="18" y="114"/>
                    </a:lnTo>
                    <a:lnTo>
                      <a:pt x="24" y="104"/>
                    </a:lnTo>
                    <a:lnTo>
                      <a:pt x="32" y="94"/>
                    </a:lnTo>
                    <a:lnTo>
                      <a:pt x="44" y="84"/>
                    </a:lnTo>
                    <a:lnTo>
                      <a:pt x="62" y="72"/>
                    </a:lnTo>
                    <a:lnTo>
                      <a:pt x="82" y="62"/>
                    </a:lnTo>
                    <a:lnTo>
                      <a:pt x="96" y="58"/>
                    </a:lnTo>
                    <a:lnTo>
                      <a:pt x="108" y="54"/>
                    </a:lnTo>
                    <a:lnTo>
                      <a:pt x="124" y="52"/>
                    </a:lnTo>
                    <a:lnTo>
                      <a:pt x="140" y="52"/>
                    </a:lnTo>
                    <a:lnTo>
                      <a:pt x="162" y="54"/>
                    </a:lnTo>
                    <a:lnTo>
                      <a:pt x="182" y="60"/>
                    </a:lnTo>
                    <a:lnTo>
                      <a:pt x="196" y="68"/>
                    </a:lnTo>
                    <a:lnTo>
                      <a:pt x="206" y="80"/>
                    </a:lnTo>
                    <a:lnTo>
                      <a:pt x="214" y="92"/>
                    </a:lnTo>
                    <a:lnTo>
                      <a:pt x="220" y="108"/>
                    </a:lnTo>
                    <a:lnTo>
                      <a:pt x="222" y="124"/>
                    </a:lnTo>
                    <a:lnTo>
                      <a:pt x="224" y="140"/>
                    </a:lnTo>
                    <a:lnTo>
                      <a:pt x="224" y="204"/>
                    </a:lnTo>
                    <a:lnTo>
                      <a:pt x="98" y="238"/>
                    </a:lnTo>
                    <a:lnTo>
                      <a:pt x="82" y="244"/>
                    </a:lnTo>
                    <a:lnTo>
                      <a:pt x="64" y="252"/>
                    </a:lnTo>
                    <a:lnTo>
                      <a:pt x="46" y="264"/>
                    </a:lnTo>
                    <a:lnTo>
                      <a:pt x="36" y="270"/>
                    </a:lnTo>
                    <a:lnTo>
                      <a:pt x="28" y="280"/>
                    </a:lnTo>
                    <a:lnTo>
                      <a:pt x="18" y="290"/>
                    </a:lnTo>
                    <a:lnTo>
                      <a:pt x="12" y="300"/>
                    </a:lnTo>
                    <a:lnTo>
                      <a:pt x="6" y="314"/>
                    </a:lnTo>
                    <a:lnTo>
                      <a:pt x="2" y="328"/>
                    </a:lnTo>
                    <a:lnTo>
                      <a:pt x="0" y="344"/>
                    </a:lnTo>
                    <a:lnTo>
                      <a:pt x="0" y="362"/>
                    </a:lnTo>
                    <a:lnTo>
                      <a:pt x="2" y="376"/>
                    </a:lnTo>
                    <a:lnTo>
                      <a:pt x="6" y="392"/>
                    </a:lnTo>
                    <a:lnTo>
                      <a:pt x="14" y="406"/>
                    </a:lnTo>
                    <a:lnTo>
                      <a:pt x="24" y="420"/>
                    </a:lnTo>
                    <a:lnTo>
                      <a:pt x="38" y="430"/>
                    </a:lnTo>
                    <a:lnTo>
                      <a:pt x="54" y="440"/>
                    </a:lnTo>
                    <a:lnTo>
                      <a:pt x="72" y="444"/>
                    </a:lnTo>
                    <a:lnTo>
                      <a:pt x="94" y="446"/>
                    </a:lnTo>
                    <a:lnTo>
                      <a:pt x="110" y="446"/>
                    </a:lnTo>
                    <a:lnTo>
                      <a:pt x="128" y="442"/>
                    </a:lnTo>
                    <a:lnTo>
                      <a:pt x="144" y="438"/>
                    </a:lnTo>
                    <a:lnTo>
                      <a:pt x="160" y="430"/>
                    </a:lnTo>
                    <a:lnTo>
                      <a:pt x="176" y="422"/>
                    </a:lnTo>
                    <a:lnTo>
                      <a:pt x="192" y="412"/>
                    </a:lnTo>
                    <a:lnTo>
                      <a:pt x="224" y="384"/>
                    </a:lnTo>
                    <a:lnTo>
                      <a:pt x="226" y="396"/>
                    </a:lnTo>
                    <a:lnTo>
                      <a:pt x="230" y="406"/>
                    </a:lnTo>
                    <a:lnTo>
                      <a:pt x="234" y="418"/>
                    </a:lnTo>
                    <a:lnTo>
                      <a:pt x="244" y="428"/>
                    </a:lnTo>
                    <a:lnTo>
                      <a:pt x="256" y="438"/>
                    </a:lnTo>
                    <a:lnTo>
                      <a:pt x="262" y="442"/>
                    </a:lnTo>
                    <a:lnTo>
                      <a:pt x="272" y="446"/>
                    </a:lnTo>
                    <a:lnTo>
                      <a:pt x="282" y="448"/>
                    </a:lnTo>
                    <a:lnTo>
                      <a:pt x="292" y="448"/>
                    </a:lnTo>
                    <a:lnTo>
                      <a:pt x="314" y="446"/>
                    </a:lnTo>
                    <a:lnTo>
                      <a:pt x="324" y="444"/>
                    </a:lnTo>
                    <a:lnTo>
                      <a:pt x="334" y="440"/>
                    </a:lnTo>
                    <a:lnTo>
                      <a:pt x="342" y="434"/>
                    </a:lnTo>
                    <a:lnTo>
                      <a:pt x="350" y="428"/>
                    </a:lnTo>
                    <a:lnTo>
                      <a:pt x="356" y="420"/>
                    </a:lnTo>
                    <a:lnTo>
                      <a:pt x="362" y="410"/>
                    </a:lnTo>
                    <a:lnTo>
                      <a:pt x="364" y="406"/>
                    </a:lnTo>
                    <a:lnTo>
                      <a:pt x="362" y="406"/>
                    </a:lnTo>
                    <a:lnTo>
                      <a:pt x="358" y="406"/>
                    </a:lnTo>
                    <a:lnTo>
                      <a:pt x="348" y="410"/>
                    </a:lnTo>
                    <a:lnTo>
                      <a:pt x="338" y="412"/>
                    </a:lnTo>
                    <a:lnTo>
                      <a:pt x="326" y="412"/>
                    </a:lnTo>
                    <a:lnTo>
                      <a:pt x="316" y="408"/>
                    </a:lnTo>
                    <a:lnTo>
                      <a:pt x="306" y="402"/>
                    </a:lnTo>
                    <a:lnTo>
                      <a:pt x="298" y="390"/>
                    </a:lnTo>
                    <a:lnTo>
                      <a:pt x="294" y="376"/>
                    </a:lnTo>
                    <a:lnTo>
                      <a:pt x="292" y="358"/>
                    </a:lnTo>
                    <a:lnTo>
                      <a:pt x="288" y="118"/>
                    </a:lnTo>
                    <a:lnTo>
                      <a:pt x="288" y="108"/>
                    </a:lnTo>
                    <a:lnTo>
                      <a:pt x="286" y="92"/>
                    </a:lnTo>
                    <a:lnTo>
                      <a:pt x="282" y="74"/>
                    </a:lnTo>
                    <a:lnTo>
                      <a:pt x="274" y="54"/>
                    </a:lnTo>
                    <a:lnTo>
                      <a:pt x="268" y="44"/>
                    </a:lnTo>
                    <a:lnTo>
                      <a:pt x="260" y="34"/>
                    </a:lnTo>
                    <a:lnTo>
                      <a:pt x="250" y="26"/>
                    </a:lnTo>
                    <a:lnTo>
                      <a:pt x="240" y="18"/>
                    </a:lnTo>
                    <a:lnTo>
                      <a:pt x="226" y="12"/>
                    </a:lnTo>
                    <a:lnTo>
                      <a:pt x="210" y="6"/>
                    </a:lnTo>
                    <a:lnTo>
                      <a:pt x="192" y="2"/>
                    </a:lnTo>
                    <a:lnTo>
                      <a:pt x="172" y="0"/>
                    </a:lnTo>
                    <a:lnTo>
                      <a:pt x="148" y="0"/>
                    </a:lnTo>
                    <a:lnTo>
                      <a:pt x="126" y="2"/>
                    </a:lnTo>
                    <a:lnTo>
                      <a:pt x="108" y="8"/>
                    </a:lnTo>
                    <a:lnTo>
                      <a:pt x="90" y="14"/>
                    </a:lnTo>
                    <a:lnTo>
                      <a:pt x="76" y="22"/>
                    </a:lnTo>
                    <a:lnTo>
                      <a:pt x="62" y="32"/>
                    </a:lnTo>
                    <a:lnTo>
                      <a:pt x="52" y="42"/>
                    </a:lnTo>
                    <a:lnTo>
                      <a:pt x="42" y="54"/>
                    </a:lnTo>
                    <a:lnTo>
                      <a:pt x="28" y="74"/>
                    </a:lnTo>
                    <a:lnTo>
                      <a:pt x="18" y="92"/>
                    </a:lnTo>
                    <a:lnTo>
                      <a:pt x="14" y="106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Freeform 11"/>
              <p:cNvSpPr>
                <a:spLocks noEditPoints="1"/>
              </p:cNvSpPr>
              <p:nvPr/>
            </p:nvSpPr>
            <p:spPr bwMode="auto">
              <a:xfrm>
                <a:off x="2315" y="1574"/>
                <a:ext cx="364" cy="448"/>
              </a:xfrm>
              <a:custGeom>
                <a:avLst/>
                <a:gdLst>
                  <a:gd name="T0" fmla="*/ 224 w 364"/>
                  <a:gd name="T1" fmla="*/ 232 h 448"/>
                  <a:gd name="T2" fmla="*/ 226 w 364"/>
                  <a:gd name="T3" fmla="*/ 352 h 448"/>
                  <a:gd name="T4" fmla="*/ 212 w 364"/>
                  <a:gd name="T5" fmla="*/ 372 h 448"/>
                  <a:gd name="T6" fmla="*/ 174 w 364"/>
                  <a:gd name="T7" fmla="*/ 396 h 448"/>
                  <a:gd name="T8" fmla="*/ 140 w 364"/>
                  <a:gd name="T9" fmla="*/ 402 h 448"/>
                  <a:gd name="T10" fmla="*/ 102 w 364"/>
                  <a:gd name="T11" fmla="*/ 394 h 448"/>
                  <a:gd name="T12" fmla="*/ 74 w 364"/>
                  <a:gd name="T13" fmla="*/ 366 h 448"/>
                  <a:gd name="T14" fmla="*/ 68 w 364"/>
                  <a:gd name="T15" fmla="*/ 340 h 448"/>
                  <a:gd name="T16" fmla="*/ 76 w 364"/>
                  <a:gd name="T17" fmla="*/ 298 h 448"/>
                  <a:gd name="T18" fmla="*/ 104 w 364"/>
                  <a:gd name="T19" fmla="*/ 266 h 448"/>
                  <a:gd name="T20" fmla="*/ 222 w 364"/>
                  <a:gd name="T21" fmla="*/ 230 h 448"/>
                  <a:gd name="T22" fmla="*/ 14 w 364"/>
                  <a:gd name="T23" fmla="*/ 112 h 448"/>
                  <a:gd name="T24" fmla="*/ 16 w 364"/>
                  <a:gd name="T25" fmla="*/ 116 h 448"/>
                  <a:gd name="T26" fmla="*/ 24 w 364"/>
                  <a:gd name="T27" fmla="*/ 104 h 448"/>
                  <a:gd name="T28" fmla="*/ 62 w 364"/>
                  <a:gd name="T29" fmla="*/ 72 h 448"/>
                  <a:gd name="T30" fmla="*/ 110 w 364"/>
                  <a:gd name="T31" fmla="*/ 54 h 448"/>
                  <a:gd name="T32" fmla="*/ 142 w 364"/>
                  <a:gd name="T33" fmla="*/ 52 h 448"/>
                  <a:gd name="T34" fmla="*/ 196 w 364"/>
                  <a:gd name="T35" fmla="*/ 68 h 448"/>
                  <a:gd name="T36" fmla="*/ 220 w 364"/>
                  <a:gd name="T37" fmla="*/ 108 h 448"/>
                  <a:gd name="T38" fmla="*/ 224 w 364"/>
                  <a:gd name="T39" fmla="*/ 140 h 448"/>
                  <a:gd name="T40" fmla="*/ 100 w 364"/>
                  <a:gd name="T41" fmla="*/ 238 h 448"/>
                  <a:gd name="T42" fmla="*/ 46 w 364"/>
                  <a:gd name="T43" fmla="*/ 264 h 448"/>
                  <a:gd name="T44" fmla="*/ 20 w 364"/>
                  <a:gd name="T45" fmla="*/ 290 h 448"/>
                  <a:gd name="T46" fmla="*/ 2 w 364"/>
                  <a:gd name="T47" fmla="*/ 328 h 448"/>
                  <a:gd name="T48" fmla="*/ 0 w 364"/>
                  <a:gd name="T49" fmla="*/ 362 h 448"/>
                  <a:gd name="T50" fmla="*/ 14 w 364"/>
                  <a:gd name="T51" fmla="*/ 406 h 448"/>
                  <a:gd name="T52" fmla="*/ 54 w 364"/>
                  <a:gd name="T53" fmla="*/ 440 h 448"/>
                  <a:gd name="T54" fmla="*/ 94 w 364"/>
                  <a:gd name="T55" fmla="*/ 446 h 448"/>
                  <a:gd name="T56" fmla="*/ 144 w 364"/>
                  <a:gd name="T57" fmla="*/ 438 h 448"/>
                  <a:gd name="T58" fmla="*/ 192 w 364"/>
                  <a:gd name="T59" fmla="*/ 412 h 448"/>
                  <a:gd name="T60" fmla="*/ 226 w 364"/>
                  <a:gd name="T61" fmla="*/ 396 h 448"/>
                  <a:gd name="T62" fmla="*/ 244 w 364"/>
                  <a:gd name="T63" fmla="*/ 428 h 448"/>
                  <a:gd name="T64" fmla="*/ 272 w 364"/>
                  <a:gd name="T65" fmla="*/ 446 h 448"/>
                  <a:gd name="T66" fmla="*/ 294 w 364"/>
                  <a:gd name="T67" fmla="*/ 448 h 448"/>
                  <a:gd name="T68" fmla="*/ 334 w 364"/>
                  <a:gd name="T69" fmla="*/ 440 h 448"/>
                  <a:gd name="T70" fmla="*/ 358 w 364"/>
                  <a:gd name="T71" fmla="*/ 420 h 448"/>
                  <a:gd name="T72" fmla="*/ 364 w 364"/>
                  <a:gd name="T73" fmla="*/ 406 h 448"/>
                  <a:gd name="T74" fmla="*/ 360 w 364"/>
                  <a:gd name="T75" fmla="*/ 406 h 448"/>
                  <a:gd name="T76" fmla="*/ 326 w 364"/>
                  <a:gd name="T77" fmla="*/ 412 h 448"/>
                  <a:gd name="T78" fmla="*/ 300 w 364"/>
                  <a:gd name="T79" fmla="*/ 390 h 448"/>
                  <a:gd name="T80" fmla="*/ 290 w 364"/>
                  <a:gd name="T81" fmla="*/ 118 h 448"/>
                  <a:gd name="T82" fmla="*/ 288 w 364"/>
                  <a:gd name="T83" fmla="*/ 92 h 448"/>
                  <a:gd name="T84" fmla="*/ 270 w 364"/>
                  <a:gd name="T85" fmla="*/ 44 h 448"/>
                  <a:gd name="T86" fmla="*/ 240 w 364"/>
                  <a:gd name="T87" fmla="*/ 18 h 448"/>
                  <a:gd name="T88" fmla="*/ 192 w 364"/>
                  <a:gd name="T89" fmla="*/ 2 h 448"/>
                  <a:gd name="T90" fmla="*/ 148 w 364"/>
                  <a:gd name="T91" fmla="*/ 0 h 448"/>
                  <a:gd name="T92" fmla="*/ 92 w 364"/>
                  <a:gd name="T93" fmla="*/ 14 h 448"/>
                  <a:gd name="T94" fmla="*/ 52 w 364"/>
                  <a:gd name="T95" fmla="*/ 42 h 448"/>
                  <a:gd name="T96" fmla="*/ 20 w 364"/>
                  <a:gd name="T97" fmla="*/ 92 h 448"/>
                  <a:gd name="T98" fmla="*/ 14 w 364"/>
                  <a:gd name="T99" fmla="*/ 112 h 44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64" h="448">
                    <a:moveTo>
                      <a:pt x="222" y="230"/>
                    </a:moveTo>
                    <a:lnTo>
                      <a:pt x="222" y="230"/>
                    </a:lnTo>
                    <a:lnTo>
                      <a:pt x="224" y="232"/>
                    </a:lnTo>
                    <a:lnTo>
                      <a:pt x="226" y="352"/>
                    </a:lnTo>
                    <a:lnTo>
                      <a:pt x="224" y="356"/>
                    </a:lnTo>
                    <a:lnTo>
                      <a:pt x="220" y="362"/>
                    </a:lnTo>
                    <a:lnTo>
                      <a:pt x="212" y="372"/>
                    </a:lnTo>
                    <a:lnTo>
                      <a:pt x="202" y="380"/>
                    </a:lnTo>
                    <a:lnTo>
                      <a:pt x="188" y="388"/>
                    </a:lnTo>
                    <a:lnTo>
                      <a:pt x="174" y="396"/>
                    </a:lnTo>
                    <a:lnTo>
                      <a:pt x="158" y="400"/>
                    </a:lnTo>
                    <a:lnTo>
                      <a:pt x="140" y="402"/>
                    </a:lnTo>
                    <a:lnTo>
                      <a:pt x="128" y="402"/>
                    </a:lnTo>
                    <a:lnTo>
                      <a:pt x="114" y="398"/>
                    </a:lnTo>
                    <a:lnTo>
                      <a:pt x="102" y="394"/>
                    </a:lnTo>
                    <a:lnTo>
                      <a:pt x="92" y="386"/>
                    </a:lnTo>
                    <a:lnTo>
                      <a:pt x="82" y="378"/>
                    </a:lnTo>
                    <a:lnTo>
                      <a:pt x="74" y="366"/>
                    </a:lnTo>
                    <a:lnTo>
                      <a:pt x="70" y="354"/>
                    </a:lnTo>
                    <a:lnTo>
                      <a:pt x="68" y="340"/>
                    </a:lnTo>
                    <a:lnTo>
                      <a:pt x="68" y="324"/>
                    </a:lnTo>
                    <a:lnTo>
                      <a:pt x="72" y="312"/>
                    </a:lnTo>
                    <a:lnTo>
                      <a:pt x="76" y="298"/>
                    </a:lnTo>
                    <a:lnTo>
                      <a:pt x="82" y="288"/>
                    </a:lnTo>
                    <a:lnTo>
                      <a:pt x="92" y="276"/>
                    </a:lnTo>
                    <a:lnTo>
                      <a:pt x="104" y="266"/>
                    </a:lnTo>
                    <a:lnTo>
                      <a:pt x="120" y="258"/>
                    </a:lnTo>
                    <a:lnTo>
                      <a:pt x="140" y="252"/>
                    </a:lnTo>
                    <a:lnTo>
                      <a:pt x="222" y="230"/>
                    </a:lnTo>
                    <a:close/>
                    <a:moveTo>
                      <a:pt x="14" y="112"/>
                    </a:moveTo>
                    <a:lnTo>
                      <a:pt x="14" y="112"/>
                    </a:lnTo>
                    <a:lnTo>
                      <a:pt x="14" y="114"/>
                    </a:lnTo>
                    <a:lnTo>
                      <a:pt x="14" y="116"/>
                    </a:lnTo>
                    <a:lnTo>
                      <a:pt x="16" y="116"/>
                    </a:lnTo>
                    <a:lnTo>
                      <a:pt x="18" y="114"/>
                    </a:lnTo>
                    <a:lnTo>
                      <a:pt x="24" y="104"/>
                    </a:lnTo>
                    <a:lnTo>
                      <a:pt x="34" y="94"/>
                    </a:lnTo>
                    <a:lnTo>
                      <a:pt x="46" y="84"/>
                    </a:lnTo>
                    <a:lnTo>
                      <a:pt x="62" y="72"/>
                    </a:lnTo>
                    <a:lnTo>
                      <a:pt x="84" y="62"/>
                    </a:lnTo>
                    <a:lnTo>
                      <a:pt x="96" y="58"/>
                    </a:lnTo>
                    <a:lnTo>
                      <a:pt x="110" y="54"/>
                    </a:lnTo>
                    <a:lnTo>
                      <a:pt x="124" y="52"/>
                    </a:lnTo>
                    <a:lnTo>
                      <a:pt x="142" y="52"/>
                    </a:lnTo>
                    <a:lnTo>
                      <a:pt x="164" y="54"/>
                    </a:lnTo>
                    <a:lnTo>
                      <a:pt x="182" y="60"/>
                    </a:lnTo>
                    <a:lnTo>
                      <a:pt x="196" y="68"/>
                    </a:lnTo>
                    <a:lnTo>
                      <a:pt x="208" y="80"/>
                    </a:lnTo>
                    <a:lnTo>
                      <a:pt x="216" y="92"/>
                    </a:lnTo>
                    <a:lnTo>
                      <a:pt x="220" y="108"/>
                    </a:lnTo>
                    <a:lnTo>
                      <a:pt x="224" y="124"/>
                    </a:lnTo>
                    <a:lnTo>
                      <a:pt x="224" y="140"/>
                    </a:lnTo>
                    <a:lnTo>
                      <a:pt x="224" y="204"/>
                    </a:lnTo>
                    <a:lnTo>
                      <a:pt x="100" y="238"/>
                    </a:lnTo>
                    <a:lnTo>
                      <a:pt x="82" y="244"/>
                    </a:lnTo>
                    <a:lnTo>
                      <a:pt x="66" y="252"/>
                    </a:lnTo>
                    <a:lnTo>
                      <a:pt x="46" y="264"/>
                    </a:lnTo>
                    <a:lnTo>
                      <a:pt x="36" y="270"/>
                    </a:lnTo>
                    <a:lnTo>
                      <a:pt x="28" y="280"/>
                    </a:lnTo>
                    <a:lnTo>
                      <a:pt x="20" y="290"/>
                    </a:lnTo>
                    <a:lnTo>
                      <a:pt x="12" y="300"/>
                    </a:lnTo>
                    <a:lnTo>
                      <a:pt x="6" y="314"/>
                    </a:lnTo>
                    <a:lnTo>
                      <a:pt x="2" y="328"/>
                    </a:lnTo>
                    <a:lnTo>
                      <a:pt x="0" y="344"/>
                    </a:lnTo>
                    <a:lnTo>
                      <a:pt x="0" y="362"/>
                    </a:lnTo>
                    <a:lnTo>
                      <a:pt x="2" y="376"/>
                    </a:lnTo>
                    <a:lnTo>
                      <a:pt x="8" y="392"/>
                    </a:lnTo>
                    <a:lnTo>
                      <a:pt x="14" y="406"/>
                    </a:lnTo>
                    <a:lnTo>
                      <a:pt x="26" y="420"/>
                    </a:lnTo>
                    <a:lnTo>
                      <a:pt x="38" y="430"/>
                    </a:lnTo>
                    <a:lnTo>
                      <a:pt x="54" y="440"/>
                    </a:lnTo>
                    <a:lnTo>
                      <a:pt x="72" y="444"/>
                    </a:lnTo>
                    <a:lnTo>
                      <a:pt x="94" y="446"/>
                    </a:lnTo>
                    <a:lnTo>
                      <a:pt x="112" y="446"/>
                    </a:lnTo>
                    <a:lnTo>
                      <a:pt x="128" y="442"/>
                    </a:lnTo>
                    <a:lnTo>
                      <a:pt x="144" y="438"/>
                    </a:lnTo>
                    <a:lnTo>
                      <a:pt x="160" y="430"/>
                    </a:lnTo>
                    <a:lnTo>
                      <a:pt x="176" y="422"/>
                    </a:lnTo>
                    <a:lnTo>
                      <a:pt x="192" y="412"/>
                    </a:lnTo>
                    <a:lnTo>
                      <a:pt x="226" y="384"/>
                    </a:lnTo>
                    <a:lnTo>
                      <a:pt x="226" y="396"/>
                    </a:lnTo>
                    <a:lnTo>
                      <a:pt x="230" y="406"/>
                    </a:lnTo>
                    <a:lnTo>
                      <a:pt x="236" y="418"/>
                    </a:lnTo>
                    <a:lnTo>
                      <a:pt x="244" y="428"/>
                    </a:lnTo>
                    <a:lnTo>
                      <a:pt x="256" y="438"/>
                    </a:lnTo>
                    <a:lnTo>
                      <a:pt x="264" y="442"/>
                    </a:lnTo>
                    <a:lnTo>
                      <a:pt x="272" y="446"/>
                    </a:lnTo>
                    <a:lnTo>
                      <a:pt x="282" y="448"/>
                    </a:lnTo>
                    <a:lnTo>
                      <a:pt x="294" y="448"/>
                    </a:lnTo>
                    <a:lnTo>
                      <a:pt x="316" y="446"/>
                    </a:lnTo>
                    <a:lnTo>
                      <a:pt x="326" y="444"/>
                    </a:lnTo>
                    <a:lnTo>
                      <a:pt x="334" y="440"/>
                    </a:lnTo>
                    <a:lnTo>
                      <a:pt x="342" y="434"/>
                    </a:lnTo>
                    <a:lnTo>
                      <a:pt x="350" y="428"/>
                    </a:lnTo>
                    <a:lnTo>
                      <a:pt x="358" y="420"/>
                    </a:lnTo>
                    <a:lnTo>
                      <a:pt x="364" y="410"/>
                    </a:lnTo>
                    <a:lnTo>
                      <a:pt x="364" y="406"/>
                    </a:lnTo>
                    <a:lnTo>
                      <a:pt x="362" y="406"/>
                    </a:lnTo>
                    <a:lnTo>
                      <a:pt x="360" y="406"/>
                    </a:lnTo>
                    <a:lnTo>
                      <a:pt x="350" y="410"/>
                    </a:lnTo>
                    <a:lnTo>
                      <a:pt x="338" y="412"/>
                    </a:lnTo>
                    <a:lnTo>
                      <a:pt x="326" y="412"/>
                    </a:lnTo>
                    <a:lnTo>
                      <a:pt x="316" y="408"/>
                    </a:lnTo>
                    <a:lnTo>
                      <a:pt x="306" y="402"/>
                    </a:lnTo>
                    <a:lnTo>
                      <a:pt x="300" y="390"/>
                    </a:lnTo>
                    <a:lnTo>
                      <a:pt x="294" y="376"/>
                    </a:lnTo>
                    <a:lnTo>
                      <a:pt x="292" y="358"/>
                    </a:lnTo>
                    <a:lnTo>
                      <a:pt x="290" y="118"/>
                    </a:lnTo>
                    <a:lnTo>
                      <a:pt x="290" y="108"/>
                    </a:lnTo>
                    <a:lnTo>
                      <a:pt x="288" y="92"/>
                    </a:lnTo>
                    <a:lnTo>
                      <a:pt x="284" y="74"/>
                    </a:lnTo>
                    <a:lnTo>
                      <a:pt x="276" y="54"/>
                    </a:lnTo>
                    <a:lnTo>
                      <a:pt x="270" y="44"/>
                    </a:lnTo>
                    <a:lnTo>
                      <a:pt x="262" y="34"/>
                    </a:lnTo>
                    <a:lnTo>
                      <a:pt x="252" y="26"/>
                    </a:lnTo>
                    <a:lnTo>
                      <a:pt x="240" y="18"/>
                    </a:lnTo>
                    <a:lnTo>
                      <a:pt x="226" y="12"/>
                    </a:lnTo>
                    <a:lnTo>
                      <a:pt x="212" y="6"/>
                    </a:lnTo>
                    <a:lnTo>
                      <a:pt x="192" y="2"/>
                    </a:lnTo>
                    <a:lnTo>
                      <a:pt x="172" y="0"/>
                    </a:lnTo>
                    <a:lnTo>
                      <a:pt x="148" y="0"/>
                    </a:lnTo>
                    <a:lnTo>
                      <a:pt x="128" y="2"/>
                    </a:lnTo>
                    <a:lnTo>
                      <a:pt x="108" y="8"/>
                    </a:lnTo>
                    <a:lnTo>
                      <a:pt x="92" y="14"/>
                    </a:lnTo>
                    <a:lnTo>
                      <a:pt x="76" y="22"/>
                    </a:lnTo>
                    <a:lnTo>
                      <a:pt x="64" y="32"/>
                    </a:lnTo>
                    <a:lnTo>
                      <a:pt x="52" y="42"/>
                    </a:lnTo>
                    <a:lnTo>
                      <a:pt x="44" y="54"/>
                    </a:lnTo>
                    <a:lnTo>
                      <a:pt x="28" y="74"/>
                    </a:lnTo>
                    <a:lnTo>
                      <a:pt x="20" y="92"/>
                    </a:lnTo>
                    <a:lnTo>
                      <a:pt x="14" y="106"/>
                    </a:lnTo>
                    <a:lnTo>
                      <a:pt x="14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Freeform 12"/>
              <p:cNvSpPr>
                <a:spLocks noEditPoints="1"/>
              </p:cNvSpPr>
              <p:nvPr/>
            </p:nvSpPr>
            <p:spPr bwMode="auto">
              <a:xfrm>
                <a:off x="2693" y="1582"/>
                <a:ext cx="434" cy="434"/>
              </a:xfrm>
              <a:custGeom>
                <a:avLst/>
                <a:gdLst>
                  <a:gd name="T0" fmla="*/ 114 w 434"/>
                  <a:gd name="T1" fmla="*/ 30 h 434"/>
                  <a:gd name="T2" fmla="*/ 118 w 434"/>
                  <a:gd name="T3" fmla="*/ 28 h 434"/>
                  <a:gd name="T4" fmla="*/ 150 w 434"/>
                  <a:gd name="T5" fmla="*/ 26 h 434"/>
                  <a:gd name="T6" fmla="*/ 208 w 434"/>
                  <a:gd name="T7" fmla="*/ 32 h 434"/>
                  <a:gd name="T8" fmla="*/ 254 w 434"/>
                  <a:gd name="T9" fmla="*/ 48 h 434"/>
                  <a:gd name="T10" fmla="*/ 292 w 434"/>
                  <a:gd name="T11" fmla="*/ 72 h 434"/>
                  <a:gd name="T12" fmla="*/ 320 w 434"/>
                  <a:gd name="T13" fmla="*/ 102 h 434"/>
                  <a:gd name="T14" fmla="*/ 340 w 434"/>
                  <a:gd name="T15" fmla="*/ 136 h 434"/>
                  <a:gd name="T16" fmla="*/ 354 w 434"/>
                  <a:gd name="T17" fmla="*/ 170 h 434"/>
                  <a:gd name="T18" fmla="*/ 360 w 434"/>
                  <a:gd name="T19" fmla="*/ 204 h 434"/>
                  <a:gd name="T20" fmla="*/ 362 w 434"/>
                  <a:gd name="T21" fmla="*/ 220 h 434"/>
                  <a:gd name="T22" fmla="*/ 358 w 434"/>
                  <a:gd name="T23" fmla="*/ 268 h 434"/>
                  <a:gd name="T24" fmla="*/ 348 w 434"/>
                  <a:gd name="T25" fmla="*/ 308 h 434"/>
                  <a:gd name="T26" fmla="*/ 332 w 434"/>
                  <a:gd name="T27" fmla="*/ 340 h 434"/>
                  <a:gd name="T28" fmla="*/ 310 w 434"/>
                  <a:gd name="T29" fmla="*/ 366 h 434"/>
                  <a:gd name="T30" fmla="*/ 286 w 434"/>
                  <a:gd name="T31" fmla="*/ 386 h 434"/>
                  <a:gd name="T32" fmla="*/ 258 w 434"/>
                  <a:gd name="T33" fmla="*/ 398 h 434"/>
                  <a:gd name="T34" fmla="*/ 226 w 434"/>
                  <a:gd name="T35" fmla="*/ 406 h 434"/>
                  <a:gd name="T36" fmla="*/ 194 w 434"/>
                  <a:gd name="T37" fmla="*/ 408 h 434"/>
                  <a:gd name="T38" fmla="*/ 172 w 434"/>
                  <a:gd name="T39" fmla="*/ 408 h 434"/>
                  <a:gd name="T40" fmla="*/ 140 w 434"/>
                  <a:gd name="T41" fmla="*/ 400 h 434"/>
                  <a:gd name="T42" fmla="*/ 122 w 434"/>
                  <a:gd name="T43" fmla="*/ 382 h 434"/>
                  <a:gd name="T44" fmla="*/ 114 w 434"/>
                  <a:gd name="T45" fmla="*/ 348 h 434"/>
                  <a:gd name="T46" fmla="*/ 114 w 434"/>
                  <a:gd name="T47" fmla="*/ 30 h 434"/>
                  <a:gd name="T48" fmla="*/ 216 w 434"/>
                  <a:gd name="T49" fmla="*/ 434 h 434"/>
                  <a:gd name="T50" fmla="*/ 234 w 434"/>
                  <a:gd name="T51" fmla="*/ 434 h 434"/>
                  <a:gd name="T52" fmla="*/ 272 w 434"/>
                  <a:gd name="T53" fmla="*/ 428 h 434"/>
                  <a:gd name="T54" fmla="*/ 308 w 434"/>
                  <a:gd name="T55" fmla="*/ 416 h 434"/>
                  <a:gd name="T56" fmla="*/ 344 w 434"/>
                  <a:gd name="T57" fmla="*/ 400 h 434"/>
                  <a:gd name="T58" fmla="*/ 374 w 434"/>
                  <a:gd name="T59" fmla="*/ 374 h 434"/>
                  <a:gd name="T60" fmla="*/ 402 w 434"/>
                  <a:gd name="T61" fmla="*/ 342 h 434"/>
                  <a:gd name="T62" fmla="*/ 420 w 434"/>
                  <a:gd name="T63" fmla="*/ 302 h 434"/>
                  <a:gd name="T64" fmla="*/ 432 w 434"/>
                  <a:gd name="T65" fmla="*/ 256 h 434"/>
                  <a:gd name="T66" fmla="*/ 434 w 434"/>
                  <a:gd name="T67" fmla="*/ 228 h 434"/>
                  <a:gd name="T68" fmla="*/ 430 w 434"/>
                  <a:gd name="T69" fmla="*/ 186 h 434"/>
                  <a:gd name="T70" fmla="*/ 420 w 434"/>
                  <a:gd name="T71" fmla="*/ 144 h 434"/>
                  <a:gd name="T72" fmla="*/ 400 w 434"/>
                  <a:gd name="T73" fmla="*/ 106 h 434"/>
                  <a:gd name="T74" fmla="*/ 372 w 434"/>
                  <a:gd name="T75" fmla="*/ 72 h 434"/>
                  <a:gd name="T76" fmla="*/ 336 w 434"/>
                  <a:gd name="T77" fmla="*/ 42 h 434"/>
                  <a:gd name="T78" fmla="*/ 288 w 434"/>
                  <a:gd name="T79" fmla="*/ 20 h 434"/>
                  <a:gd name="T80" fmla="*/ 230 w 434"/>
                  <a:gd name="T81" fmla="*/ 6 h 434"/>
                  <a:gd name="T82" fmla="*/ 162 w 434"/>
                  <a:gd name="T83" fmla="*/ 0 h 434"/>
                  <a:gd name="T84" fmla="*/ 0 w 434"/>
                  <a:gd name="T85" fmla="*/ 10 h 434"/>
                  <a:gd name="T86" fmla="*/ 8 w 434"/>
                  <a:gd name="T87" fmla="*/ 12 h 434"/>
                  <a:gd name="T88" fmla="*/ 22 w 434"/>
                  <a:gd name="T89" fmla="*/ 16 h 434"/>
                  <a:gd name="T90" fmla="*/ 36 w 434"/>
                  <a:gd name="T91" fmla="*/ 32 h 434"/>
                  <a:gd name="T92" fmla="*/ 46 w 434"/>
                  <a:gd name="T93" fmla="*/ 60 h 434"/>
                  <a:gd name="T94" fmla="*/ 48 w 434"/>
                  <a:gd name="T95" fmla="*/ 96 h 434"/>
                  <a:gd name="T96" fmla="*/ 48 w 434"/>
                  <a:gd name="T97" fmla="*/ 322 h 434"/>
                  <a:gd name="T98" fmla="*/ 46 w 434"/>
                  <a:gd name="T99" fmla="*/ 362 h 434"/>
                  <a:gd name="T100" fmla="*/ 36 w 434"/>
                  <a:gd name="T101" fmla="*/ 396 h 434"/>
                  <a:gd name="T102" fmla="*/ 22 w 434"/>
                  <a:gd name="T103" fmla="*/ 416 h 434"/>
                  <a:gd name="T104" fmla="*/ 8 w 434"/>
                  <a:gd name="T105" fmla="*/ 422 h 434"/>
                  <a:gd name="T106" fmla="*/ 0 w 434"/>
                  <a:gd name="T107" fmla="*/ 434 h 434"/>
                  <a:gd name="T108" fmla="*/ 216 w 434"/>
                  <a:gd name="T109" fmla="*/ 434 h 43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34" h="434">
                    <a:moveTo>
                      <a:pt x="114" y="30"/>
                    </a:moveTo>
                    <a:lnTo>
                      <a:pt x="114" y="30"/>
                    </a:lnTo>
                    <a:lnTo>
                      <a:pt x="116" y="28"/>
                    </a:lnTo>
                    <a:lnTo>
                      <a:pt x="118" y="28"/>
                    </a:lnTo>
                    <a:lnTo>
                      <a:pt x="150" y="26"/>
                    </a:lnTo>
                    <a:lnTo>
                      <a:pt x="180" y="28"/>
                    </a:lnTo>
                    <a:lnTo>
                      <a:pt x="208" y="32"/>
                    </a:lnTo>
                    <a:lnTo>
                      <a:pt x="232" y="40"/>
                    </a:lnTo>
                    <a:lnTo>
                      <a:pt x="254" y="48"/>
                    </a:lnTo>
                    <a:lnTo>
                      <a:pt x="274" y="60"/>
                    </a:lnTo>
                    <a:lnTo>
                      <a:pt x="292" y="72"/>
                    </a:lnTo>
                    <a:lnTo>
                      <a:pt x="306" y="86"/>
                    </a:lnTo>
                    <a:lnTo>
                      <a:pt x="320" y="102"/>
                    </a:lnTo>
                    <a:lnTo>
                      <a:pt x="332" y="118"/>
                    </a:lnTo>
                    <a:lnTo>
                      <a:pt x="340" y="136"/>
                    </a:lnTo>
                    <a:lnTo>
                      <a:pt x="348" y="152"/>
                    </a:lnTo>
                    <a:lnTo>
                      <a:pt x="354" y="170"/>
                    </a:lnTo>
                    <a:lnTo>
                      <a:pt x="358" y="188"/>
                    </a:lnTo>
                    <a:lnTo>
                      <a:pt x="360" y="204"/>
                    </a:lnTo>
                    <a:lnTo>
                      <a:pt x="362" y="220"/>
                    </a:lnTo>
                    <a:lnTo>
                      <a:pt x="360" y="246"/>
                    </a:lnTo>
                    <a:lnTo>
                      <a:pt x="358" y="268"/>
                    </a:lnTo>
                    <a:lnTo>
                      <a:pt x="354" y="290"/>
                    </a:lnTo>
                    <a:lnTo>
                      <a:pt x="348" y="308"/>
                    </a:lnTo>
                    <a:lnTo>
                      <a:pt x="340" y="326"/>
                    </a:lnTo>
                    <a:lnTo>
                      <a:pt x="332" y="340"/>
                    </a:lnTo>
                    <a:lnTo>
                      <a:pt x="322" y="354"/>
                    </a:lnTo>
                    <a:lnTo>
                      <a:pt x="310" y="366"/>
                    </a:lnTo>
                    <a:lnTo>
                      <a:pt x="298" y="376"/>
                    </a:lnTo>
                    <a:lnTo>
                      <a:pt x="286" y="386"/>
                    </a:lnTo>
                    <a:lnTo>
                      <a:pt x="272" y="392"/>
                    </a:lnTo>
                    <a:lnTo>
                      <a:pt x="258" y="398"/>
                    </a:lnTo>
                    <a:lnTo>
                      <a:pt x="242" y="402"/>
                    </a:lnTo>
                    <a:lnTo>
                      <a:pt x="226" y="406"/>
                    </a:lnTo>
                    <a:lnTo>
                      <a:pt x="210" y="408"/>
                    </a:lnTo>
                    <a:lnTo>
                      <a:pt x="194" y="408"/>
                    </a:lnTo>
                    <a:lnTo>
                      <a:pt x="172" y="408"/>
                    </a:lnTo>
                    <a:lnTo>
                      <a:pt x="154" y="406"/>
                    </a:lnTo>
                    <a:lnTo>
                      <a:pt x="140" y="400"/>
                    </a:lnTo>
                    <a:lnTo>
                      <a:pt x="130" y="394"/>
                    </a:lnTo>
                    <a:lnTo>
                      <a:pt x="122" y="382"/>
                    </a:lnTo>
                    <a:lnTo>
                      <a:pt x="118" y="368"/>
                    </a:lnTo>
                    <a:lnTo>
                      <a:pt x="114" y="348"/>
                    </a:lnTo>
                    <a:lnTo>
                      <a:pt x="114" y="324"/>
                    </a:lnTo>
                    <a:lnTo>
                      <a:pt x="114" y="30"/>
                    </a:lnTo>
                    <a:close/>
                    <a:moveTo>
                      <a:pt x="216" y="434"/>
                    </a:moveTo>
                    <a:lnTo>
                      <a:pt x="216" y="434"/>
                    </a:lnTo>
                    <a:lnTo>
                      <a:pt x="234" y="434"/>
                    </a:lnTo>
                    <a:lnTo>
                      <a:pt x="252" y="432"/>
                    </a:lnTo>
                    <a:lnTo>
                      <a:pt x="272" y="428"/>
                    </a:lnTo>
                    <a:lnTo>
                      <a:pt x="290" y="424"/>
                    </a:lnTo>
                    <a:lnTo>
                      <a:pt x="308" y="416"/>
                    </a:lnTo>
                    <a:lnTo>
                      <a:pt x="326" y="408"/>
                    </a:lnTo>
                    <a:lnTo>
                      <a:pt x="344" y="400"/>
                    </a:lnTo>
                    <a:lnTo>
                      <a:pt x="360" y="388"/>
                    </a:lnTo>
                    <a:lnTo>
                      <a:pt x="374" y="374"/>
                    </a:lnTo>
                    <a:lnTo>
                      <a:pt x="388" y="360"/>
                    </a:lnTo>
                    <a:lnTo>
                      <a:pt x="402" y="342"/>
                    </a:lnTo>
                    <a:lnTo>
                      <a:pt x="412" y="324"/>
                    </a:lnTo>
                    <a:lnTo>
                      <a:pt x="420" y="302"/>
                    </a:lnTo>
                    <a:lnTo>
                      <a:pt x="428" y="280"/>
                    </a:lnTo>
                    <a:lnTo>
                      <a:pt x="432" y="256"/>
                    </a:lnTo>
                    <a:lnTo>
                      <a:pt x="434" y="228"/>
                    </a:lnTo>
                    <a:lnTo>
                      <a:pt x="432" y="206"/>
                    </a:lnTo>
                    <a:lnTo>
                      <a:pt x="430" y="186"/>
                    </a:lnTo>
                    <a:lnTo>
                      <a:pt x="426" y="164"/>
                    </a:lnTo>
                    <a:lnTo>
                      <a:pt x="420" y="144"/>
                    </a:lnTo>
                    <a:lnTo>
                      <a:pt x="412" y="124"/>
                    </a:lnTo>
                    <a:lnTo>
                      <a:pt x="400" y="106"/>
                    </a:lnTo>
                    <a:lnTo>
                      <a:pt x="388" y="88"/>
                    </a:lnTo>
                    <a:lnTo>
                      <a:pt x="372" y="72"/>
                    </a:lnTo>
                    <a:lnTo>
                      <a:pt x="356" y="56"/>
                    </a:lnTo>
                    <a:lnTo>
                      <a:pt x="336" y="42"/>
                    </a:lnTo>
                    <a:lnTo>
                      <a:pt x="314" y="30"/>
                    </a:lnTo>
                    <a:lnTo>
                      <a:pt x="288" y="20"/>
                    </a:lnTo>
                    <a:lnTo>
                      <a:pt x="260" y="12"/>
                    </a:lnTo>
                    <a:lnTo>
                      <a:pt x="230" y="6"/>
                    </a:lnTo>
                    <a:lnTo>
                      <a:pt x="198" y="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8" y="12"/>
                    </a:lnTo>
                    <a:lnTo>
                      <a:pt x="16" y="14"/>
                    </a:lnTo>
                    <a:lnTo>
                      <a:pt x="22" y="16"/>
                    </a:lnTo>
                    <a:lnTo>
                      <a:pt x="28" y="22"/>
                    </a:lnTo>
                    <a:lnTo>
                      <a:pt x="36" y="32"/>
                    </a:lnTo>
                    <a:lnTo>
                      <a:pt x="42" y="46"/>
                    </a:lnTo>
                    <a:lnTo>
                      <a:pt x="46" y="60"/>
                    </a:lnTo>
                    <a:lnTo>
                      <a:pt x="48" y="74"/>
                    </a:lnTo>
                    <a:lnTo>
                      <a:pt x="48" y="96"/>
                    </a:lnTo>
                    <a:lnTo>
                      <a:pt x="48" y="322"/>
                    </a:lnTo>
                    <a:lnTo>
                      <a:pt x="48" y="346"/>
                    </a:lnTo>
                    <a:lnTo>
                      <a:pt x="46" y="362"/>
                    </a:lnTo>
                    <a:lnTo>
                      <a:pt x="42" y="380"/>
                    </a:lnTo>
                    <a:lnTo>
                      <a:pt x="36" y="396"/>
                    </a:lnTo>
                    <a:lnTo>
                      <a:pt x="28" y="410"/>
                    </a:lnTo>
                    <a:lnTo>
                      <a:pt x="22" y="416"/>
                    </a:lnTo>
                    <a:lnTo>
                      <a:pt x="16" y="420"/>
                    </a:lnTo>
                    <a:lnTo>
                      <a:pt x="8" y="422"/>
                    </a:lnTo>
                    <a:lnTo>
                      <a:pt x="0" y="422"/>
                    </a:lnTo>
                    <a:lnTo>
                      <a:pt x="0" y="434"/>
                    </a:lnTo>
                    <a:lnTo>
                      <a:pt x="216" y="4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9" name="Group 13"/>
            <p:cNvGrpSpPr>
              <a:grpSpLocks/>
            </p:cNvGrpSpPr>
            <p:nvPr/>
          </p:nvGrpSpPr>
          <p:grpSpPr bwMode="auto">
            <a:xfrm>
              <a:off x="1945" y="2152"/>
              <a:ext cx="2272" cy="208"/>
              <a:chOff x="1945" y="2152"/>
              <a:chExt cx="2272" cy="208"/>
            </a:xfrm>
          </p:grpSpPr>
          <p:sp>
            <p:nvSpPr>
              <p:cNvPr id="25610" name="Freeform 14"/>
              <p:cNvSpPr>
                <a:spLocks/>
              </p:cNvSpPr>
              <p:nvPr/>
            </p:nvSpPr>
            <p:spPr bwMode="auto">
              <a:xfrm>
                <a:off x="1945" y="2160"/>
                <a:ext cx="118" cy="152"/>
              </a:xfrm>
              <a:custGeom>
                <a:avLst/>
                <a:gdLst>
                  <a:gd name="T0" fmla="*/ 48 w 118"/>
                  <a:gd name="T1" fmla="*/ 152 h 152"/>
                  <a:gd name="T2" fmla="*/ 48 w 118"/>
                  <a:gd name="T3" fmla="*/ 88 h 152"/>
                  <a:gd name="T4" fmla="*/ 0 w 118"/>
                  <a:gd name="T5" fmla="*/ 0 h 152"/>
                  <a:gd name="T6" fmla="*/ 22 w 118"/>
                  <a:gd name="T7" fmla="*/ 0 h 152"/>
                  <a:gd name="T8" fmla="*/ 44 w 118"/>
                  <a:gd name="T9" fmla="*/ 42 h 152"/>
                  <a:gd name="T10" fmla="*/ 44 w 118"/>
                  <a:gd name="T11" fmla="*/ 42 h 152"/>
                  <a:gd name="T12" fmla="*/ 58 w 118"/>
                  <a:gd name="T13" fmla="*/ 74 h 152"/>
                  <a:gd name="T14" fmla="*/ 58 w 118"/>
                  <a:gd name="T15" fmla="*/ 74 h 152"/>
                  <a:gd name="T16" fmla="*/ 58 w 118"/>
                  <a:gd name="T17" fmla="*/ 74 h 152"/>
                  <a:gd name="T18" fmla="*/ 74 w 118"/>
                  <a:gd name="T19" fmla="*/ 42 h 152"/>
                  <a:gd name="T20" fmla="*/ 96 w 118"/>
                  <a:gd name="T21" fmla="*/ 0 h 152"/>
                  <a:gd name="T22" fmla="*/ 118 w 118"/>
                  <a:gd name="T23" fmla="*/ 0 h 152"/>
                  <a:gd name="T24" fmla="*/ 66 w 118"/>
                  <a:gd name="T25" fmla="*/ 88 h 152"/>
                  <a:gd name="T26" fmla="*/ 66 w 118"/>
                  <a:gd name="T27" fmla="*/ 152 h 152"/>
                  <a:gd name="T28" fmla="*/ 48 w 118"/>
                  <a:gd name="T29" fmla="*/ 152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152">
                    <a:moveTo>
                      <a:pt x="48" y="152"/>
                    </a:moveTo>
                    <a:lnTo>
                      <a:pt x="48" y="88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4" y="42"/>
                    </a:lnTo>
                    <a:lnTo>
                      <a:pt x="58" y="74"/>
                    </a:lnTo>
                    <a:lnTo>
                      <a:pt x="74" y="42"/>
                    </a:lnTo>
                    <a:lnTo>
                      <a:pt x="96" y="0"/>
                    </a:lnTo>
                    <a:lnTo>
                      <a:pt x="118" y="0"/>
                    </a:lnTo>
                    <a:lnTo>
                      <a:pt x="66" y="88"/>
                    </a:lnTo>
                    <a:lnTo>
                      <a:pt x="66" y="152"/>
                    </a:lnTo>
                    <a:lnTo>
                      <a:pt x="48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Freeform 15"/>
              <p:cNvSpPr>
                <a:spLocks noEditPoints="1"/>
              </p:cNvSpPr>
              <p:nvPr/>
            </p:nvSpPr>
            <p:spPr bwMode="auto">
              <a:xfrm>
                <a:off x="2055" y="2200"/>
                <a:ext cx="106" cy="114"/>
              </a:xfrm>
              <a:custGeom>
                <a:avLst/>
                <a:gdLst>
                  <a:gd name="T0" fmla="*/ 52 w 106"/>
                  <a:gd name="T1" fmla="*/ 114 h 114"/>
                  <a:gd name="T2" fmla="*/ 32 w 106"/>
                  <a:gd name="T3" fmla="*/ 110 h 114"/>
                  <a:gd name="T4" fmla="*/ 16 w 106"/>
                  <a:gd name="T5" fmla="*/ 98 h 114"/>
                  <a:gd name="T6" fmla="*/ 4 w 106"/>
                  <a:gd name="T7" fmla="*/ 82 h 114"/>
                  <a:gd name="T8" fmla="*/ 0 w 106"/>
                  <a:gd name="T9" fmla="*/ 58 h 114"/>
                  <a:gd name="T10" fmla="*/ 2 w 106"/>
                  <a:gd name="T11" fmla="*/ 46 h 114"/>
                  <a:gd name="T12" fmla="*/ 10 w 106"/>
                  <a:gd name="T13" fmla="*/ 24 h 114"/>
                  <a:gd name="T14" fmla="*/ 24 w 106"/>
                  <a:gd name="T15" fmla="*/ 10 h 114"/>
                  <a:gd name="T16" fmla="*/ 42 w 106"/>
                  <a:gd name="T17" fmla="*/ 2 h 114"/>
                  <a:gd name="T18" fmla="*/ 54 w 106"/>
                  <a:gd name="T19" fmla="*/ 0 h 114"/>
                  <a:gd name="T20" fmla="*/ 76 w 106"/>
                  <a:gd name="T21" fmla="*/ 4 h 114"/>
                  <a:gd name="T22" fmla="*/ 92 w 106"/>
                  <a:gd name="T23" fmla="*/ 16 h 114"/>
                  <a:gd name="T24" fmla="*/ 102 w 106"/>
                  <a:gd name="T25" fmla="*/ 34 h 114"/>
                  <a:gd name="T26" fmla="*/ 106 w 106"/>
                  <a:gd name="T27" fmla="*/ 56 h 114"/>
                  <a:gd name="T28" fmla="*/ 104 w 106"/>
                  <a:gd name="T29" fmla="*/ 70 h 114"/>
                  <a:gd name="T30" fmla="*/ 96 w 106"/>
                  <a:gd name="T31" fmla="*/ 92 h 114"/>
                  <a:gd name="T32" fmla="*/ 80 w 106"/>
                  <a:gd name="T33" fmla="*/ 106 h 114"/>
                  <a:gd name="T34" fmla="*/ 62 w 106"/>
                  <a:gd name="T35" fmla="*/ 114 h 114"/>
                  <a:gd name="T36" fmla="*/ 52 w 106"/>
                  <a:gd name="T37" fmla="*/ 114 h 114"/>
                  <a:gd name="T38" fmla="*/ 52 w 106"/>
                  <a:gd name="T39" fmla="*/ 100 h 114"/>
                  <a:gd name="T40" fmla="*/ 66 w 106"/>
                  <a:gd name="T41" fmla="*/ 96 h 114"/>
                  <a:gd name="T42" fmla="*/ 76 w 106"/>
                  <a:gd name="T43" fmla="*/ 88 h 114"/>
                  <a:gd name="T44" fmla="*/ 84 w 106"/>
                  <a:gd name="T45" fmla="*/ 74 h 114"/>
                  <a:gd name="T46" fmla="*/ 86 w 106"/>
                  <a:gd name="T47" fmla="*/ 56 h 114"/>
                  <a:gd name="T48" fmla="*/ 84 w 106"/>
                  <a:gd name="T49" fmla="*/ 42 h 114"/>
                  <a:gd name="T50" fmla="*/ 78 w 106"/>
                  <a:gd name="T51" fmla="*/ 30 h 114"/>
                  <a:gd name="T52" fmla="*/ 68 w 106"/>
                  <a:gd name="T53" fmla="*/ 20 h 114"/>
                  <a:gd name="T54" fmla="*/ 54 w 106"/>
                  <a:gd name="T55" fmla="*/ 16 h 114"/>
                  <a:gd name="T56" fmla="*/ 46 w 106"/>
                  <a:gd name="T57" fmla="*/ 16 h 114"/>
                  <a:gd name="T58" fmla="*/ 32 w 106"/>
                  <a:gd name="T59" fmla="*/ 24 h 114"/>
                  <a:gd name="T60" fmla="*/ 24 w 106"/>
                  <a:gd name="T61" fmla="*/ 36 h 114"/>
                  <a:gd name="T62" fmla="*/ 20 w 106"/>
                  <a:gd name="T63" fmla="*/ 58 h 114"/>
                  <a:gd name="T64" fmla="*/ 20 w 106"/>
                  <a:gd name="T65" fmla="*/ 66 h 114"/>
                  <a:gd name="T66" fmla="*/ 26 w 106"/>
                  <a:gd name="T67" fmla="*/ 82 h 114"/>
                  <a:gd name="T68" fmla="*/ 34 w 106"/>
                  <a:gd name="T69" fmla="*/ 92 h 114"/>
                  <a:gd name="T70" fmla="*/ 46 w 106"/>
                  <a:gd name="T71" fmla="*/ 98 h 114"/>
                  <a:gd name="T72" fmla="*/ 52 w 106"/>
                  <a:gd name="T73" fmla="*/ 100 h 1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6" h="114">
                    <a:moveTo>
                      <a:pt x="52" y="114"/>
                    </a:moveTo>
                    <a:lnTo>
                      <a:pt x="52" y="114"/>
                    </a:lnTo>
                    <a:lnTo>
                      <a:pt x="42" y="112"/>
                    </a:lnTo>
                    <a:lnTo>
                      <a:pt x="32" y="110"/>
                    </a:lnTo>
                    <a:lnTo>
                      <a:pt x="22" y="106"/>
                    </a:lnTo>
                    <a:lnTo>
                      <a:pt x="16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2" y="70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6" y="4"/>
                    </a:lnTo>
                    <a:lnTo>
                      <a:pt x="84" y="10"/>
                    </a:lnTo>
                    <a:lnTo>
                      <a:pt x="92" y="16"/>
                    </a:lnTo>
                    <a:lnTo>
                      <a:pt x="98" y="24"/>
                    </a:lnTo>
                    <a:lnTo>
                      <a:pt x="102" y="34"/>
                    </a:lnTo>
                    <a:lnTo>
                      <a:pt x="104" y="44"/>
                    </a:lnTo>
                    <a:lnTo>
                      <a:pt x="106" y="56"/>
                    </a:lnTo>
                    <a:lnTo>
                      <a:pt x="104" y="70"/>
                    </a:lnTo>
                    <a:lnTo>
                      <a:pt x="102" y="82"/>
                    </a:lnTo>
                    <a:lnTo>
                      <a:pt x="96" y="92"/>
                    </a:lnTo>
                    <a:lnTo>
                      <a:pt x="88" y="100"/>
                    </a:lnTo>
                    <a:lnTo>
                      <a:pt x="80" y="106"/>
                    </a:lnTo>
                    <a:lnTo>
                      <a:pt x="72" y="110"/>
                    </a:lnTo>
                    <a:lnTo>
                      <a:pt x="62" y="114"/>
                    </a:lnTo>
                    <a:lnTo>
                      <a:pt x="52" y="114"/>
                    </a:lnTo>
                    <a:close/>
                    <a:moveTo>
                      <a:pt x="52" y="100"/>
                    </a:moveTo>
                    <a:lnTo>
                      <a:pt x="52" y="100"/>
                    </a:lnTo>
                    <a:lnTo>
                      <a:pt x="60" y="98"/>
                    </a:lnTo>
                    <a:lnTo>
                      <a:pt x="66" y="96"/>
                    </a:lnTo>
                    <a:lnTo>
                      <a:pt x="72" y="92"/>
                    </a:lnTo>
                    <a:lnTo>
                      <a:pt x="76" y="88"/>
                    </a:lnTo>
                    <a:lnTo>
                      <a:pt x="80" y="82"/>
                    </a:lnTo>
                    <a:lnTo>
                      <a:pt x="84" y="74"/>
                    </a:lnTo>
                    <a:lnTo>
                      <a:pt x="84" y="66"/>
                    </a:lnTo>
                    <a:lnTo>
                      <a:pt x="86" y="56"/>
                    </a:lnTo>
                    <a:lnTo>
                      <a:pt x="84" y="42"/>
                    </a:lnTo>
                    <a:lnTo>
                      <a:pt x="82" y="36"/>
                    </a:lnTo>
                    <a:lnTo>
                      <a:pt x="78" y="30"/>
                    </a:lnTo>
                    <a:lnTo>
                      <a:pt x="74" y="24"/>
                    </a:lnTo>
                    <a:lnTo>
                      <a:pt x="68" y="20"/>
                    </a:lnTo>
                    <a:lnTo>
                      <a:pt x="62" y="16"/>
                    </a:lnTo>
                    <a:lnTo>
                      <a:pt x="54" y="16"/>
                    </a:lnTo>
                    <a:lnTo>
                      <a:pt x="46" y="16"/>
                    </a:lnTo>
                    <a:lnTo>
                      <a:pt x="38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6"/>
                    </a:lnTo>
                    <a:lnTo>
                      <a:pt x="22" y="42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6" y="82"/>
                    </a:lnTo>
                    <a:lnTo>
                      <a:pt x="30" y="88"/>
                    </a:lnTo>
                    <a:lnTo>
                      <a:pt x="34" y="92"/>
                    </a:lnTo>
                    <a:lnTo>
                      <a:pt x="40" y="96"/>
                    </a:lnTo>
                    <a:lnTo>
                      <a:pt x="46" y="98"/>
                    </a:lnTo>
                    <a:lnTo>
                      <a:pt x="52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Freeform 16"/>
              <p:cNvSpPr>
                <a:spLocks/>
              </p:cNvSpPr>
              <p:nvPr/>
            </p:nvSpPr>
            <p:spPr bwMode="auto">
              <a:xfrm>
                <a:off x="2185" y="2204"/>
                <a:ext cx="92" cy="110"/>
              </a:xfrm>
              <a:custGeom>
                <a:avLst/>
                <a:gdLst>
                  <a:gd name="T0" fmla="*/ 92 w 92"/>
                  <a:gd name="T1" fmla="*/ 78 h 110"/>
                  <a:gd name="T2" fmla="*/ 92 w 92"/>
                  <a:gd name="T3" fmla="*/ 78 h 110"/>
                  <a:gd name="T4" fmla="*/ 92 w 92"/>
                  <a:gd name="T5" fmla="*/ 108 h 110"/>
                  <a:gd name="T6" fmla="*/ 74 w 92"/>
                  <a:gd name="T7" fmla="*/ 108 h 110"/>
                  <a:gd name="T8" fmla="*/ 74 w 92"/>
                  <a:gd name="T9" fmla="*/ 90 h 110"/>
                  <a:gd name="T10" fmla="*/ 74 w 92"/>
                  <a:gd name="T11" fmla="*/ 90 h 110"/>
                  <a:gd name="T12" fmla="*/ 74 w 92"/>
                  <a:gd name="T13" fmla="*/ 90 h 110"/>
                  <a:gd name="T14" fmla="*/ 68 w 92"/>
                  <a:gd name="T15" fmla="*/ 96 h 110"/>
                  <a:gd name="T16" fmla="*/ 60 w 92"/>
                  <a:gd name="T17" fmla="*/ 104 h 110"/>
                  <a:gd name="T18" fmla="*/ 50 w 92"/>
                  <a:gd name="T19" fmla="*/ 108 h 110"/>
                  <a:gd name="T20" fmla="*/ 38 w 92"/>
                  <a:gd name="T21" fmla="*/ 110 h 110"/>
                  <a:gd name="T22" fmla="*/ 38 w 92"/>
                  <a:gd name="T23" fmla="*/ 110 h 110"/>
                  <a:gd name="T24" fmla="*/ 24 w 92"/>
                  <a:gd name="T25" fmla="*/ 108 h 110"/>
                  <a:gd name="T26" fmla="*/ 18 w 92"/>
                  <a:gd name="T27" fmla="*/ 104 h 110"/>
                  <a:gd name="T28" fmla="*/ 12 w 92"/>
                  <a:gd name="T29" fmla="*/ 100 h 110"/>
                  <a:gd name="T30" fmla="*/ 8 w 92"/>
                  <a:gd name="T31" fmla="*/ 94 h 110"/>
                  <a:gd name="T32" fmla="*/ 4 w 92"/>
                  <a:gd name="T33" fmla="*/ 86 h 110"/>
                  <a:gd name="T34" fmla="*/ 2 w 92"/>
                  <a:gd name="T35" fmla="*/ 76 h 110"/>
                  <a:gd name="T36" fmla="*/ 0 w 92"/>
                  <a:gd name="T37" fmla="*/ 62 h 110"/>
                  <a:gd name="T38" fmla="*/ 0 w 92"/>
                  <a:gd name="T39" fmla="*/ 0 h 110"/>
                  <a:gd name="T40" fmla="*/ 20 w 92"/>
                  <a:gd name="T41" fmla="*/ 0 h 110"/>
                  <a:gd name="T42" fmla="*/ 20 w 92"/>
                  <a:gd name="T43" fmla="*/ 58 h 110"/>
                  <a:gd name="T44" fmla="*/ 20 w 92"/>
                  <a:gd name="T45" fmla="*/ 58 h 110"/>
                  <a:gd name="T46" fmla="*/ 22 w 92"/>
                  <a:gd name="T47" fmla="*/ 74 h 110"/>
                  <a:gd name="T48" fmla="*/ 26 w 92"/>
                  <a:gd name="T49" fmla="*/ 84 h 110"/>
                  <a:gd name="T50" fmla="*/ 28 w 92"/>
                  <a:gd name="T51" fmla="*/ 88 h 110"/>
                  <a:gd name="T52" fmla="*/ 32 w 92"/>
                  <a:gd name="T53" fmla="*/ 92 h 110"/>
                  <a:gd name="T54" fmla="*/ 38 w 92"/>
                  <a:gd name="T55" fmla="*/ 92 h 110"/>
                  <a:gd name="T56" fmla="*/ 44 w 92"/>
                  <a:gd name="T57" fmla="*/ 94 h 110"/>
                  <a:gd name="T58" fmla="*/ 44 w 92"/>
                  <a:gd name="T59" fmla="*/ 94 h 110"/>
                  <a:gd name="T60" fmla="*/ 54 w 92"/>
                  <a:gd name="T61" fmla="*/ 92 h 110"/>
                  <a:gd name="T62" fmla="*/ 60 w 92"/>
                  <a:gd name="T63" fmla="*/ 88 h 110"/>
                  <a:gd name="T64" fmla="*/ 66 w 92"/>
                  <a:gd name="T65" fmla="*/ 82 h 110"/>
                  <a:gd name="T66" fmla="*/ 70 w 92"/>
                  <a:gd name="T67" fmla="*/ 76 h 110"/>
                  <a:gd name="T68" fmla="*/ 70 w 92"/>
                  <a:gd name="T69" fmla="*/ 76 h 110"/>
                  <a:gd name="T70" fmla="*/ 72 w 92"/>
                  <a:gd name="T71" fmla="*/ 66 h 110"/>
                  <a:gd name="T72" fmla="*/ 72 w 92"/>
                  <a:gd name="T73" fmla="*/ 0 h 110"/>
                  <a:gd name="T74" fmla="*/ 92 w 92"/>
                  <a:gd name="T75" fmla="*/ 0 h 110"/>
                  <a:gd name="T76" fmla="*/ 92 w 92"/>
                  <a:gd name="T77" fmla="*/ 78 h 1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2" h="110">
                    <a:moveTo>
                      <a:pt x="92" y="78"/>
                    </a:moveTo>
                    <a:lnTo>
                      <a:pt x="92" y="78"/>
                    </a:lnTo>
                    <a:lnTo>
                      <a:pt x="92" y="108"/>
                    </a:lnTo>
                    <a:lnTo>
                      <a:pt x="74" y="108"/>
                    </a:lnTo>
                    <a:lnTo>
                      <a:pt x="74" y="90"/>
                    </a:lnTo>
                    <a:lnTo>
                      <a:pt x="68" y="96"/>
                    </a:lnTo>
                    <a:lnTo>
                      <a:pt x="60" y="104"/>
                    </a:lnTo>
                    <a:lnTo>
                      <a:pt x="50" y="108"/>
                    </a:lnTo>
                    <a:lnTo>
                      <a:pt x="38" y="110"/>
                    </a:lnTo>
                    <a:lnTo>
                      <a:pt x="24" y="108"/>
                    </a:lnTo>
                    <a:lnTo>
                      <a:pt x="18" y="104"/>
                    </a:lnTo>
                    <a:lnTo>
                      <a:pt x="12" y="100"/>
                    </a:lnTo>
                    <a:lnTo>
                      <a:pt x="8" y="94"/>
                    </a:lnTo>
                    <a:lnTo>
                      <a:pt x="4" y="86"/>
                    </a:lnTo>
                    <a:lnTo>
                      <a:pt x="2" y="76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0" y="58"/>
                    </a:lnTo>
                    <a:lnTo>
                      <a:pt x="22" y="74"/>
                    </a:lnTo>
                    <a:lnTo>
                      <a:pt x="26" y="84"/>
                    </a:lnTo>
                    <a:lnTo>
                      <a:pt x="28" y="88"/>
                    </a:lnTo>
                    <a:lnTo>
                      <a:pt x="32" y="92"/>
                    </a:lnTo>
                    <a:lnTo>
                      <a:pt x="38" y="92"/>
                    </a:lnTo>
                    <a:lnTo>
                      <a:pt x="44" y="94"/>
                    </a:lnTo>
                    <a:lnTo>
                      <a:pt x="54" y="92"/>
                    </a:lnTo>
                    <a:lnTo>
                      <a:pt x="60" y="88"/>
                    </a:lnTo>
                    <a:lnTo>
                      <a:pt x="66" y="82"/>
                    </a:lnTo>
                    <a:lnTo>
                      <a:pt x="70" y="76"/>
                    </a:lnTo>
                    <a:lnTo>
                      <a:pt x="72" y="66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92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Freeform 17"/>
              <p:cNvSpPr>
                <a:spLocks/>
              </p:cNvSpPr>
              <p:nvPr/>
            </p:nvSpPr>
            <p:spPr bwMode="auto">
              <a:xfrm>
                <a:off x="2309" y="2200"/>
                <a:ext cx="54" cy="112"/>
              </a:xfrm>
              <a:custGeom>
                <a:avLst/>
                <a:gdLst>
                  <a:gd name="T0" fmla="*/ 0 w 54"/>
                  <a:gd name="T1" fmla="*/ 36 h 112"/>
                  <a:gd name="T2" fmla="*/ 0 w 54"/>
                  <a:gd name="T3" fmla="*/ 36 h 112"/>
                  <a:gd name="T4" fmla="*/ 0 w 54"/>
                  <a:gd name="T5" fmla="*/ 4 h 112"/>
                  <a:gd name="T6" fmla="*/ 16 w 54"/>
                  <a:gd name="T7" fmla="*/ 4 h 112"/>
                  <a:gd name="T8" fmla="*/ 18 w 54"/>
                  <a:gd name="T9" fmla="*/ 24 h 112"/>
                  <a:gd name="T10" fmla="*/ 18 w 54"/>
                  <a:gd name="T11" fmla="*/ 24 h 112"/>
                  <a:gd name="T12" fmla="*/ 18 w 54"/>
                  <a:gd name="T13" fmla="*/ 24 h 112"/>
                  <a:gd name="T14" fmla="*/ 24 w 54"/>
                  <a:gd name="T15" fmla="*/ 14 h 112"/>
                  <a:gd name="T16" fmla="*/ 30 w 54"/>
                  <a:gd name="T17" fmla="*/ 8 h 112"/>
                  <a:gd name="T18" fmla="*/ 38 w 54"/>
                  <a:gd name="T19" fmla="*/ 2 h 112"/>
                  <a:gd name="T20" fmla="*/ 48 w 54"/>
                  <a:gd name="T21" fmla="*/ 0 h 112"/>
                  <a:gd name="T22" fmla="*/ 48 w 54"/>
                  <a:gd name="T23" fmla="*/ 0 h 112"/>
                  <a:gd name="T24" fmla="*/ 54 w 54"/>
                  <a:gd name="T25" fmla="*/ 2 h 112"/>
                  <a:gd name="T26" fmla="*/ 54 w 54"/>
                  <a:gd name="T27" fmla="*/ 20 h 112"/>
                  <a:gd name="T28" fmla="*/ 54 w 54"/>
                  <a:gd name="T29" fmla="*/ 20 h 112"/>
                  <a:gd name="T30" fmla="*/ 46 w 54"/>
                  <a:gd name="T31" fmla="*/ 20 h 112"/>
                  <a:gd name="T32" fmla="*/ 46 w 54"/>
                  <a:gd name="T33" fmla="*/ 20 h 112"/>
                  <a:gd name="T34" fmla="*/ 38 w 54"/>
                  <a:gd name="T35" fmla="*/ 22 h 112"/>
                  <a:gd name="T36" fmla="*/ 30 w 54"/>
                  <a:gd name="T37" fmla="*/ 26 h 112"/>
                  <a:gd name="T38" fmla="*/ 24 w 54"/>
                  <a:gd name="T39" fmla="*/ 34 h 112"/>
                  <a:gd name="T40" fmla="*/ 20 w 54"/>
                  <a:gd name="T41" fmla="*/ 44 h 112"/>
                  <a:gd name="T42" fmla="*/ 20 w 54"/>
                  <a:gd name="T43" fmla="*/ 44 h 112"/>
                  <a:gd name="T44" fmla="*/ 20 w 54"/>
                  <a:gd name="T45" fmla="*/ 54 h 112"/>
                  <a:gd name="T46" fmla="*/ 20 w 54"/>
                  <a:gd name="T47" fmla="*/ 112 h 112"/>
                  <a:gd name="T48" fmla="*/ 0 w 54"/>
                  <a:gd name="T49" fmla="*/ 112 h 112"/>
                  <a:gd name="T50" fmla="*/ 0 w 54"/>
                  <a:gd name="T51" fmla="*/ 36 h 11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112">
                    <a:moveTo>
                      <a:pt x="0" y="36"/>
                    </a:moveTo>
                    <a:lnTo>
                      <a:pt x="0" y="36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24"/>
                    </a:lnTo>
                    <a:lnTo>
                      <a:pt x="24" y="14"/>
                    </a:lnTo>
                    <a:lnTo>
                      <a:pt x="30" y="8"/>
                    </a:lnTo>
                    <a:lnTo>
                      <a:pt x="38" y="2"/>
                    </a:lnTo>
                    <a:lnTo>
                      <a:pt x="48" y="0"/>
                    </a:lnTo>
                    <a:lnTo>
                      <a:pt x="54" y="2"/>
                    </a:lnTo>
                    <a:lnTo>
                      <a:pt x="54" y="20"/>
                    </a:lnTo>
                    <a:lnTo>
                      <a:pt x="46" y="20"/>
                    </a:lnTo>
                    <a:lnTo>
                      <a:pt x="38" y="22"/>
                    </a:lnTo>
                    <a:lnTo>
                      <a:pt x="30" y="26"/>
                    </a:lnTo>
                    <a:lnTo>
                      <a:pt x="24" y="34"/>
                    </a:lnTo>
                    <a:lnTo>
                      <a:pt x="20" y="44"/>
                    </a:lnTo>
                    <a:lnTo>
                      <a:pt x="20" y="54"/>
                    </a:lnTo>
                    <a:lnTo>
                      <a:pt x="20" y="112"/>
                    </a:lnTo>
                    <a:lnTo>
                      <a:pt x="0" y="11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Freeform 18"/>
              <p:cNvSpPr>
                <a:spLocks/>
              </p:cNvSpPr>
              <p:nvPr/>
            </p:nvSpPr>
            <p:spPr bwMode="auto">
              <a:xfrm>
                <a:off x="2417" y="2178"/>
                <a:ext cx="64" cy="136"/>
              </a:xfrm>
              <a:custGeom>
                <a:avLst/>
                <a:gdLst>
                  <a:gd name="T0" fmla="*/ 36 w 64"/>
                  <a:gd name="T1" fmla="*/ 0 h 136"/>
                  <a:gd name="T2" fmla="*/ 36 w 64"/>
                  <a:gd name="T3" fmla="*/ 26 h 136"/>
                  <a:gd name="T4" fmla="*/ 64 w 64"/>
                  <a:gd name="T5" fmla="*/ 26 h 136"/>
                  <a:gd name="T6" fmla="*/ 64 w 64"/>
                  <a:gd name="T7" fmla="*/ 40 h 136"/>
                  <a:gd name="T8" fmla="*/ 36 w 64"/>
                  <a:gd name="T9" fmla="*/ 40 h 136"/>
                  <a:gd name="T10" fmla="*/ 36 w 64"/>
                  <a:gd name="T11" fmla="*/ 98 h 136"/>
                  <a:gd name="T12" fmla="*/ 36 w 64"/>
                  <a:gd name="T13" fmla="*/ 98 h 136"/>
                  <a:gd name="T14" fmla="*/ 38 w 64"/>
                  <a:gd name="T15" fmla="*/ 108 h 136"/>
                  <a:gd name="T16" fmla="*/ 40 w 64"/>
                  <a:gd name="T17" fmla="*/ 114 h 136"/>
                  <a:gd name="T18" fmla="*/ 44 w 64"/>
                  <a:gd name="T19" fmla="*/ 118 h 136"/>
                  <a:gd name="T20" fmla="*/ 52 w 64"/>
                  <a:gd name="T21" fmla="*/ 120 h 136"/>
                  <a:gd name="T22" fmla="*/ 52 w 64"/>
                  <a:gd name="T23" fmla="*/ 120 h 136"/>
                  <a:gd name="T24" fmla="*/ 62 w 64"/>
                  <a:gd name="T25" fmla="*/ 118 h 136"/>
                  <a:gd name="T26" fmla="*/ 64 w 64"/>
                  <a:gd name="T27" fmla="*/ 134 h 136"/>
                  <a:gd name="T28" fmla="*/ 64 w 64"/>
                  <a:gd name="T29" fmla="*/ 134 h 136"/>
                  <a:gd name="T30" fmla="*/ 56 w 64"/>
                  <a:gd name="T31" fmla="*/ 136 h 136"/>
                  <a:gd name="T32" fmla="*/ 46 w 64"/>
                  <a:gd name="T33" fmla="*/ 136 h 136"/>
                  <a:gd name="T34" fmla="*/ 46 w 64"/>
                  <a:gd name="T35" fmla="*/ 136 h 136"/>
                  <a:gd name="T36" fmla="*/ 40 w 64"/>
                  <a:gd name="T37" fmla="*/ 136 h 136"/>
                  <a:gd name="T38" fmla="*/ 34 w 64"/>
                  <a:gd name="T39" fmla="*/ 134 h 136"/>
                  <a:gd name="T40" fmla="*/ 28 w 64"/>
                  <a:gd name="T41" fmla="*/ 132 h 136"/>
                  <a:gd name="T42" fmla="*/ 24 w 64"/>
                  <a:gd name="T43" fmla="*/ 128 h 136"/>
                  <a:gd name="T44" fmla="*/ 24 w 64"/>
                  <a:gd name="T45" fmla="*/ 128 h 136"/>
                  <a:gd name="T46" fmla="*/ 22 w 64"/>
                  <a:gd name="T47" fmla="*/ 122 h 136"/>
                  <a:gd name="T48" fmla="*/ 18 w 64"/>
                  <a:gd name="T49" fmla="*/ 116 h 136"/>
                  <a:gd name="T50" fmla="*/ 18 w 64"/>
                  <a:gd name="T51" fmla="*/ 100 h 136"/>
                  <a:gd name="T52" fmla="*/ 18 w 64"/>
                  <a:gd name="T53" fmla="*/ 40 h 136"/>
                  <a:gd name="T54" fmla="*/ 0 w 64"/>
                  <a:gd name="T55" fmla="*/ 40 h 136"/>
                  <a:gd name="T56" fmla="*/ 0 w 64"/>
                  <a:gd name="T57" fmla="*/ 26 h 136"/>
                  <a:gd name="T58" fmla="*/ 18 w 64"/>
                  <a:gd name="T59" fmla="*/ 26 h 136"/>
                  <a:gd name="T60" fmla="*/ 18 w 64"/>
                  <a:gd name="T61" fmla="*/ 6 h 136"/>
                  <a:gd name="T62" fmla="*/ 36 w 64"/>
                  <a:gd name="T63" fmla="*/ 0 h 1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4" h="136">
                    <a:moveTo>
                      <a:pt x="36" y="0"/>
                    </a:moveTo>
                    <a:lnTo>
                      <a:pt x="36" y="26"/>
                    </a:lnTo>
                    <a:lnTo>
                      <a:pt x="64" y="26"/>
                    </a:lnTo>
                    <a:lnTo>
                      <a:pt x="64" y="40"/>
                    </a:lnTo>
                    <a:lnTo>
                      <a:pt x="36" y="40"/>
                    </a:lnTo>
                    <a:lnTo>
                      <a:pt x="36" y="98"/>
                    </a:lnTo>
                    <a:lnTo>
                      <a:pt x="38" y="108"/>
                    </a:lnTo>
                    <a:lnTo>
                      <a:pt x="40" y="114"/>
                    </a:lnTo>
                    <a:lnTo>
                      <a:pt x="44" y="118"/>
                    </a:lnTo>
                    <a:lnTo>
                      <a:pt x="52" y="120"/>
                    </a:lnTo>
                    <a:lnTo>
                      <a:pt x="62" y="118"/>
                    </a:lnTo>
                    <a:lnTo>
                      <a:pt x="64" y="134"/>
                    </a:lnTo>
                    <a:lnTo>
                      <a:pt x="56" y="136"/>
                    </a:lnTo>
                    <a:lnTo>
                      <a:pt x="46" y="136"/>
                    </a:lnTo>
                    <a:lnTo>
                      <a:pt x="40" y="136"/>
                    </a:lnTo>
                    <a:lnTo>
                      <a:pt x="34" y="134"/>
                    </a:lnTo>
                    <a:lnTo>
                      <a:pt x="28" y="132"/>
                    </a:lnTo>
                    <a:lnTo>
                      <a:pt x="24" y="128"/>
                    </a:lnTo>
                    <a:lnTo>
                      <a:pt x="22" y="122"/>
                    </a:lnTo>
                    <a:lnTo>
                      <a:pt x="18" y="116"/>
                    </a:lnTo>
                    <a:lnTo>
                      <a:pt x="18" y="100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18" y="26"/>
                    </a:lnTo>
                    <a:lnTo>
                      <a:pt x="18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Freeform 19"/>
              <p:cNvSpPr>
                <a:spLocks noEditPoints="1"/>
              </p:cNvSpPr>
              <p:nvPr/>
            </p:nvSpPr>
            <p:spPr bwMode="auto">
              <a:xfrm>
                <a:off x="2495" y="2200"/>
                <a:ext cx="94" cy="114"/>
              </a:xfrm>
              <a:custGeom>
                <a:avLst/>
                <a:gdLst>
                  <a:gd name="T0" fmla="*/ 18 w 94"/>
                  <a:gd name="T1" fmla="*/ 60 h 114"/>
                  <a:gd name="T2" fmla="*/ 18 w 94"/>
                  <a:gd name="T3" fmla="*/ 60 h 114"/>
                  <a:gd name="T4" fmla="*/ 20 w 94"/>
                  <a:gd name="T5" fmla="*/ 70 h 114"/>
                  <a:gd name="T6" fmla="*/ 22 w 94"/>
                  <a:gd name="T7" fmla="*/ 78 h 114"/>
                  <a:gd name="T8" fmla="*/ 26 w 94"/>
                  <a:gd name="T9" fmla="*/ 84 h 114"/>
                  <a:gd name="T10" fmla="*/ 30 w 94"/>
                  <a:gd name="T11" fmla="*/ 90 h 114"/>
                  <a:gd name="T12" fmla="*/ 36 w 94"/>
                  <a:gd name="T13" fmla="*/ 94 h 114"/>
                  <a:gd name="T14" fmla="*/ 42 w 94"/>
                  <a:gd name="T15" fmla="*/ 96 h 114"/>
                  <a:gd name="T16" fmla="*/ 56 w 94"/>
                  <a:gd name="T17" fmla="*/ 98 h 114"/>
                  <a:gd name="T18" fmla="*/ 56 w 94"/>
                  <a:gd name="T19" fmla="*/ 98 h 114"/>
                  <a:gd name="T20" fmla="*/ 74 w 94"/>
                  <a:gd name="T21" fmla="*/ 96 h 114"/>
                  <a:gd name="T22" fmla="*/ 86 w 94"/>
                  <a:gd name="T23" fmla="*/ 92 h 114"/>
                  <a:gd name="T24" fmla="*/ 88 w 94"/>
                  <a:gd name="T25" fmla="*/ 106 h 114"/>
                  <a:gd name="T26" fmla="*/ 88 w 94"/>
                  <a:gd name="T27" fmla="*/ 106 h 114"/>
                  <a:gd name="T28" fmla="*/ 74 w 94"/>
                  <a:gd name="T29" fmla="*/ 112 h 114"/>
                  <a:gd name="T30" fmla="*/ 64 w 94"/>
                  <a:gd name="T31" fmla="*/ 114 h 114"/>
                  <a:gd name="T32" fmla="*/ 52 w 94"/>
                  <a:gd name="T33" fmla="*/ 114 h 114"/>
                  <a:gd name="T34" fmla="*/ 52 w 94"/>
                  <a:gd name="T35" fmla="*/ 114 h 114"/>
                  <a:gd name="T36" fmla="*/ 40 w 94"/>
                  <a:gd name="T37" fmla="*/ 112 h 114"/>
                  <a:gd name="T38" fmla="*/ 30 w 94"/>
                  <a:gd name="T39" fmla="*/ 110 h 114"/>
                  <a:gd name="T40" fmla="*/ 22 w 94"/>
                  <a:gd name="T41" fmla="*/ 104 h 114"/>
                  <a:gd name="T42" fmla="*/ 14 w 94"/>
                  <a:gd name="T43" fmla="*/ 98 h 114"/>
                  <a:gd name="T44" fmla="*/ 8 w 94"/>
                  <a:gd name="T45" fmla="*/ 90 h 114"/>
                  <a:gd name="T46" fmla="*/ 4 w 94"/>
                  <a:gd name="T47" fmla="*/ 82 h 114"/>
                  <a:gd name="T48" fmla="*/ 0 w 94"/>
                  <a:gd name="T49" fmla="*/ 70 h 114"/>
                  <a:gd name="T50" fmla="*/ 0 w 94"/>
                  <a:gd name="T51" fmla="*/ 60 h 114"/>
                  <a:gd name="T52" fmla="*/ 0 w 94"/>
                  <a:gd name="T53" fmla="*/ 60 h 114"/>
                  <a:gd name="T54" fmla="*/ 0 w 94"/>
                  <a:gd name="T55" fmla="*/ 48 h 114"/>
                  <a:gd name="T56" fmla="*/ 4 w 94"/>
                  <a:gd name="T57" fmla="*/ 36 h 114"/>
                  <a:gd name="T58" fmla="*/ 8 w 94"/>
                  <a:gd name="T59" fmla="*/ 26 h 114"/>
                  <a:gd name="T60" fmla="*/ 14 w 94"/>
                  <a:gd name="T61" fmla="*/ 18 h 114"/>
                  <a:gd name="T62" fmla="*/ 20 w 94"/>
                  <a:gd name="T63" fmla="*/ 10 h 114"/>
                  <a:gd name="T64" fmla="*/ 30 w 94"/>
                  <a:gd name="T65" fmla="*/ 6 h 114"/>
                  <a:gd name="T66" fmla="*/ 40 w 94"/>
                  <a:gd name="T67" fmla="*/ 2 h 114"/>
                  <a:gd name="T68" fmla="*/ 50 w 94"/>
                  <a:gd name="T69" fmla="*/ 0 h 114"/>
                  <a:gd name="T70" fmla="*/ 50 w 94"/>
                  <a:gd name="T71" fmla="*/ 0 h 114"/>
                  <a:gd name="T72" fmla="*/ 62 w 94"/>
                  <a:gd name="T73" fmla="*/ 2 h 114"/>
                  <a:gd name="T74" fmla="*/ 72 w 94"/>
                  <a:gd name="T75" fmla="*/ 6 h 114"/>
                  <a:gd name="T76" fmla="*/ 80 w 94"/>
                  <a:gd name="T77" fmla="*/ 12 h 114"/>
                  <a:gd name="T78" fmla="*/ 86 w 94"/>
                  <a:gd name="T79" fmla="*/ 18 h 114"/>
                  <a:gd name="T80" fmla="*/ 90 w 94"/>
                  <a:gd name="T81" fmla="*/ 26 h 114"/>
                  <a:gd name="T82" fmla="*/ 94 w 94"/>
                  <a:gd name="T83" fmla="*/ 36 h 114"/>
                  <a:gd name="T84" fmla="*/ 94 w 94"/>
                  <a:gd name="T85" fmla="*/ 52 h 114"/>
                  <a:gd name="T86" fmla="*/ 94 w 94"/>
                  <a:gd name="T87" fmla="*/ 52 h 114"/>
                  <a:gd name="T88" fmla="*/ 94 w 94"/>
                  <a:gd name="T89" fmla="*/ 60 h 114"/>
                  <a:gd name="T90" fmla="*/ 18 w 94"/>
                  <a:gd name="T91" fmla="*/ 60 h 114"/>
                  <a:gd name="T92" fmla="*/ 76 w 94"/>
                  <a:gd name="T93" fmla="*/ 46 h 114"/>
                  <a:gd name="T94" fmla="*/ 76 w 94"/>
                  <a:gd name="T95" fmla="*/ 46 h 114"/>
                  <a:gd name="T96" fmla="*/ 74 w 94"/>
                  <a:gd name="T97" fmla="*/ 36 h 114"/>
                  <a:gd name="T98" fmla="*/ 70 w 94"/>
                  <a:gd name="T99" fmla="*/ 26 h 114"/>
                  <a:gd name="T100" fmla="*/ 68 w 94"/>
                  <a:gd name="T101" fmla="*/ 22 h 114"/>
                  <a:gd name="T102" fmla="*/ 62 w 94"/>
                  <a:gd name="T103" fmla="*/ 18 h 114"/>
                  <a:gd name="T104" fmla="*/ 56 w 94"/>
                  <a:gd name="T105" fmla="*/ 16 h 114"/>
                  <a:gd name="T106" fmla="*/ 48 w 94"/>
                  <a:gd name="T107" fmla="*/ 14 h 114"/>
                  <a:gd name="T108" fmla="*/ 48 w 94"/>
                  <a:gd name="T109" fmla="*/ 14 h 114"/>
                  <a:gd name="T110" fmla="*/ 42 w 94"/>
                  <a:gd name="T111" fmla="*/ 16 h 114"/>
                  <a:gd name="T112" fmla="*/ 36 w 94"/>
                  <a:gd name="T113" fmla="*/ 18 h 114"/>
                  <a:gd name="T114" fmla="*/ 30 w 94"/>
                  <a:gd name="T115" fmla="*/ 22 h 114"/>
                  <a:gd name="T116" fmla="*/ 26 w 94"/>
                  <a:gd name="T117" fmla="*/ 26 h 114"/>
                  <a:gd name="T118" fmla="*/ 22 w 94"/>
                  <a:gd name="T119" fmla="*/ 36 h 114"/>
                  <a:gd name="T120" fmla="*/ 18 w 94"/>
                  <a:gd name="T121" fmla="*/ 46 h 114"/>
                  <a:gd name="T122" fmla="*/ 76 w 94"/>
                  <a:gd name="T123" fmla="*/ 46 h 11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4" h="114">
                    <a:moveTo>
                      <a:pt x="18" y="60"/>
                    </a:moveTo>
                    <a:lnTo>
                      <a:pt x="18" y="60"/>
                    </a:lnTo>
                    <a:lnTo>
                      <a:pt x="20" y="70"/>
                    </a:lnTo>
                    <a:lnTo>
                      <a:pt x="22" y="78"/>
                    </a:lnTo>
                    <a:lnTo>
                      <a:pt x="26" y="84"/>
                    </a:lnTo>
                    <a:lnTo>
                      <a:pt x="30" y="90"/>
                    </a:lnTo>
                    <a:lnTo>
                      <a:pt x="36" y="94"/>
                    </a:lnTo>
                    <a:lnTo>
                      <a:pt x="42" y="96"/>
                    </a:lnTo>
                    <a:lnTo>
                      <a:pt x="56" y="98"/>
                    </a:lnTo>
                    <a:lnTo>
                      <a:pt x="74" y="96"/>
                    </a:lnTo>
                    <a:lnTo>
                      <a:pt x="86" y="92"/>
                    </a:lnTo>
                    <a:lnTo>
                      <a:pt x="88" y="106"/>
                    </a:lnTo>
                    <a:lnTo>
                      <a:pt x="74" y="112"/>
                    </a:lnTo>
                    <a:lnTo>
                      <a:pt x="64" y="114"/>
                    </a:lnTo>
                    <a:lnTo>
                      <a:pt x="52" y="114"/>
                    </a:lnTo>
                    <a:lnTo>
                      <a:pt x="40" y="112"/>
                    </a:lnTo>
                    <a:lnTo>
                      <a:pt x="30" y="110"/>
                    </a:lnTo>
                    <a:lnTo>
                      <a:pt x="22" y="104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4" y="36"/>
                    </a:lnTo>
                    <a:lnTo>
                      <a:pt x="8" y="26"/>
                    </a:lnTo>
                    <a:lnTo>
                      <a:pt x="14" y="18"/>
                    </a:lnTo>
                    <a:lnTo>
                      <a:pt x="20" y="10"/>
                    </a:lnTo>
                    <a:lnTo>
                      <a:pt x="30" y="6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62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6" y="18"/>
                    </a:lnTo>
                    <a:lnTo>
                      <a:pt x="90" y="26"/>
                    </a:lnTo>
                    <a:lnTo>
                      <a:pt x="94" y="36"/>
                    </a:lnTo>
                    <a:lnTo>
                      <a:pt x="94" y="52"/>
                    </a:lnTo>
                    <a:lnTo>
                      <a:pt x="94" y="60"/>
                    </a:lnTo>
                    <a:lnTo>
                      <a:pt x="18" y="60"/>
                    </a:lnTo>
                    <a:close/>
                    <a:moveTo>
                      <a:pt x="76" y="46"/>
                    </a:moveTo>
                    <a:lnTo>
                      <a:pt x="76" y="46"/>
                    </a:lnTo>
                    <a:lnTo>
                      <a:pt x="74" y="36"/>
                    </a:lnTo>
                    <a:lnTo>
                      <a:pt x="70" y="26"/>
                    </a:lnTo>
                    <a:lnTo>
                      <a:pt x="68" y="22"/>
                    </a:lnTo>
                    <a:lnTo>
                      <a:pt x="62" y="18"/>
                    </a:lnTo>
                    <a:lnTo>
                      <a:pt x="56" y="16"/>
                    </a:lnTo>
                    <a:lnTo>
                      <a:pt x="48" y="14"/>
                    </a:lnTo>
                    <a:lnTo>
                      <a:pt x="42" y="16"/>
                    </a:lnTo>
                    <a:lnTo>
                      <a:pt x="36" y="18"/>
                    </a:lnTo>
                    <a:lnTo>
                      <a:pt x="30" y="22"/>
                    </a:lnTo>
                    <a:lnTo>
                      <a:pt x="26" y="26"/>
                    </a:lnTo>
                    <a:lnTo>
                      <a:pt x="22" y="36"/>
                    </a:lnTo>
                    <a:lnTo>
                      <a:pt x="18" y="46"/>
                    </a:lnTo>
                    <a:lnTo>
                      <a:pt x="7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Freeform 20"/>
              <p:cNvSpPr>
                <a:spLocks/>
              </p:cNvSpPr>
              <p:nvPr/>
            </p:nvSpPr>
            <p:spPr bwMode="auto">
              <a:xfrm>
                <a:off x="2607" y="2200"/>
                <a:ext cx="86" cy="114"/>
              </a:xfrm>
              <a:custGeom>
                <a:avLst/>
                <a:gdLst>
                  <a:gd name="T0" fmla="*/ 84 w 86"/>
                  <a:gd name="T1" fmla="*/ 108 h 114"/>
                  <a:gd name="T2" fmla="*/ 84 w 86"/>
                  <a:gd name="T3" fmla="*/ 108 h 114"/>
                  <a:gd name="T4" fmla="*/ 72 w 86"/>
                  <a:gd name="T5" fmla="*/ 112 h 114"/>
                  <a:gd name="T6" fmla="*/ 64 w 86"/>
                  <a:gd name="T7" fmla="*/ 114 h 114"/>
                  <a:gd name="T8" fmla="*/ 54 w 86"/>
                  <a:gd name="T9" fmla="*/ 114 h 114"/>
                  <a:gd name="T10" fmla="*/ 54 w 86"/>
                  <a:gd name="T11" fmla="*/ 114 h 114"/>
                  <a:gd name="T12" fmla="*/ 42 w 86"/>
                  <a:gd name="T13" fmla="*/ 112 h 114"/>
                  <a:gd name="T14" fmla="*/ 32 w 86"/>
                  <a:gd name="T15" fmla="*/ 110 h 114"/>
                  <a:gd name="T16" fmla="*/ 22 w 86"/>
                  <a:gd name="T17" fmla="*/ 106 h 114"/>
                  <a:gd name="T18" fmla="*/ 14 w 86"/>
                  <a:gd name="T19" fmla="*/ 98 h 114"/>
                  <a:gd name="T20" fmla="*/ 8 w 86"/>
                  <a:gd name="T21" fmla="*/ 90 h 114"/>
                  <a:gd name="T22" fmla="*/ 4 w 86"/>
                  <a:gd name="T23" fmla="*/ 82 h 114"/>
                  <a:gd name="T24" fmla="*/ 0 w 86"/>
                  <a:gd name="T25" fmla="*/ 70 h 114"/>
                  <a:gd name="T26" fmla="*/ 0 w 86"/>
                  <a:gd name="T27" fmla="*/ 58 h 114"/>
                  <a:gd name="T28" fmla="*/ 0 w 86"/>
                  <a:gd name="T29" fmla="*/ 58 h 114"/>
                  <a:gd name="T30" fmla="*/ 0 w 86"/>
                  <a:gd name="T31" fmla="*/ 46 h 114"/>
                  <a:gd name="T32" fmla="*/ 4 w 86"/>
                  <a:gd name="T33" fmla="*/ 36 h 114"/>
                  <a:gd name="T34" fmla="*/ 8 w 86"/>
                  <a:gd name="T35" fmla="*/ 26 h 114"/>
                  <a:gd name="T36" fmla="*/ 16 w 86"/>
                  <a:gd name="T37" fmla="*/ 18 h 114"/>
                  <a:gd name="T38" fmla="*/ 24 w 86"/>
                  <a:gd name="T39" fmla="*/ 10 h 114"/>
                  <a:gd name="T40" fmla="*/ 34 w 86"/>
                  <a:gd name="T41" fmla="*/ 6 h 114"/>
                  <a:gd name="T42" fmla="*/ 46 w 86"/>
                  <a:gd name="T43" fmla="*/ 2 h 114"/>
                  <a:gd name="T44" fmla="*/ 58 w 86"/>
                  <a:gd name="T45" fmla="*/ 0 h 114"/>
                  <a:gd name="T46" fmla="*/ 58 w 86"/>
                  <a:gd name="T47" fmla="*/ 0 h 114"/>
                  <a:gd name="T48" fmla="*/ 74 w 86"/>
                  <a:gd name="T49" fmla="*/ 2 h 114"/>
                  <a:gd name="T50" fmla="*/ 86 w 86"/>
                  <a:gd name="T51" fmla="*/ 6 h 114"/>
                  <a:gd name="T52" fmla="*/ 80 w 86"/>
                  <a:gd name="T53" fmla="*/ 22 h 114"/>
                  <a:gd name="T54" fmla="*/ 80 w 86"/>
                  <a:gd name="T55" fmla="*/ 22 h 114"/>
                  <a:gd name="T56" fmla="*/ 72 w 86"/>
                  <a:gd name="T57" fmla="*/ 18 h 114"/>
                  <a:gd name="T58" fmla="*/ 58 w 86"/>
                  <a:gd name="T59" fmla="*/ 16 h 114"/>
                  <a:gd name="T60" fmla="*/ 58 w 86"/>
                  <a:gd name="T61" fmla="*/ 16 h 114"/>
                  <a:gd name="T62" fmla="*/ 48 w 86"/>
                  <a:gd name="T63" fmla="*/ 18 h 114"/>
                  <a:gd name="T64" fmla="*/ 42 w 86"/>
                  <a:gd name="T65" fmla="*/ 20 h 114"/>
                  <a:gd name="T66" fmla="*/ 34 w 86"/>
                  <a:gd name="T67" fmla="*/ 24 h 114"/>
                  <a:gd name="T68" fmla="*/ 30 w 86"/>
                  <a:gd name="T69" fmla="*/ 28 h 114"/>
                  <a:gd name="T70" fmla="*/ 26 w 86"/>
                  <a:gd name="T71" fmla="*/ 34 h 114"/>
                  <a:gd name="T72" fmla="*/ 22 w 86"/>
                  <a:gd name="T73" fmla="*/ 42 h 114"/>
                  <a:gd name="T74" fmla="*/ 20 w 86"/>
                  <a:gd name="T75" fmla="*/ 50 h 114"/>
                  <a:gd name="T76" fmla="*/ 20 w 86"/>
                  <a:gd name="T77" fmla="*/ 58 h 114"/>
                  <a:gd name="T78" fmla="*/ 20 w 86"/>
                  <a:gd name="T79" fmla="*/ 58 h 114"/>
                  <a:gd name="T80" fmla="*/ 20 w 86"/>
                  <a:gd name="T81" fmla="*/ 66 h 114"/>
                  <a:gd name="T82" fmla="*/ 22 w 86"/>
                  <a:gd name="T83" fmla="*/ 74 h 114"/>
                  <a:gd name="T84" fmla="*/ 26 w 86"/>
                  <a:gd name="T85" fmla="*/ 82 h 114"/>
                  <a:gd name="T86" fmla="*/ 30 w 86"/>
                  <a:gd name="T87" fmla="*/ 88 h 114"/>
                  <a:gd name="T88" fmla="*/ 36 w 86"/>
                  <a:gd name="T89" fmla="*/ 92 h 114"/>
                  <a:gd name="T90" fmla="*/ 42 w 86"/>
                  <a:gd name="T91" fmla="*/ 96 h 114"/>
                  <a:gd name="T92" fmla="*/ 50 w 86"/>
                  <a:gd name="T93" fmla="*/ 98 h 114"/>
                  <a:gd name="T94" fmla="*/ 58 w 86"/>
                  <a:gd name="T95" fmla="*/ 98 h 114"/>
                  <a:gd name="T96" fmla="*/ 58 w 86"/>
                  <a:gd name="T97" fmla="*/ 98 h 114"/>
                  <a:gd name="T98" fmla="*/ 72 w 86"/>
                  <a:gd name="T99" fmla="*/ 96 h 114"/>
                  <a:gd name="T100" fmla="*/ 82 w 86"/>
                  <a:gd name="T101" fmla="*/ 92 h 114"/>
                  <a:gd name="T102" fmla="*/ 84 w 86"/>
                  <a:gd name="T103" fmla="*/ 108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6" h="114">
                    <a:moveTo>
                      <a:pt x="84" y="108"/>
                    </a:moveTo>
                    <a:lnTo>
                      <a:pt x="84" y="108"/>
                    </a:lnTo>
                    <a:lnTo>
                      <a:pt x="72" y="112"/>
                    </a:lnTo>
                    <a:lnTo>
                      <a:pt x="64" y="114"/>
                    </a:lnTo>
                    <a:lnTo>
                      <a:pt x="54" y="114"/>
                    </a:lnTo>
                    <a:lnTo>
                      <a:pt x="42" y="112"/>
                    </a:lnTo>
                    <a:lnTo>
                      <a:pt x="32" y="110"/>
                    </a:lnTo>
                    <a:lnTo>
                      <a:pt x="22" y="106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4" y="36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4" y="10"/>
                    </a:lnTo>
                    <a:lnTo>
                      <a:pt x="34" y="6"/>
                    </a:lnTo>
                    <a:lnTo>
                      <a:pt x="46" y="2"/>
                    </a:lnTo>
                    <a:lnTo>
                      <a:pt x="58" y="0"/>
                    </a:lnTo>
                    <a:lnTo>
                      <a:pt x="74" y="2"/>
                    </a:lnTo>
                    <a:lnTo>
                      <a:pt x="86" y="6"/>
                    </a:lnTo>
                    <a:lnTo>
                      <a:pt x="80" y="22"/>
                    </a:lnTo>
                    <a:lnTo>
                      <a:pt x="72" y="18"/>
                    </a:lnTo>
                    <a:lnTo>
                      <a:pt x="58" y="16"/>
                    </a:lnTo>
                    <a:lnTo>
                      <a:pt x="48" y="18"/>
                    </a:lnTo>
                    <a:lnTo>
                      <a:pt x="42" y="20"/>
                    </a:lnTo>
                    <a:lnTo>
                      <a:pt x="34" y="24"/>
                    </a:lnTo>
                    <a:lnTo>
                      <a:pt x="30" y="28"/>
                    </a:lnTo>
                    <a:lnTo>
                      <a:pt x="26" y="34"/>
                    </a:lnTo>
                    <a:lnTo>
                      <a:pt x="22" y="42"/>
                    </a:lnTo>
                    <a:lnTo>
                      <a:pt x="20" y="50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6" y="82"/>
                    </a:lnTo>
                    <a:lnTo>
                      <a:pt x="30" y="88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72" y="96"/>
                    </a:lnTo>
                    <a:lnTo>
                      <a:pt x="82" y="92"/>
                    </a:lnTo>
                    <a:lnTo>
                      <a:pt x="84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Freeform 21"/>
              <p:cNvSpPr>
                <a:spLocks/>
              </p:cNvSpPr>
              <p:nvPr/>
            </p:nvSpPr>
            <p:spPr bwMode="auto">
              <a:xfrm>
                <a:off x="2715" y="2152"/>
                <a:ext cx="92" cy="160"/>
              </a:xfrm>
              <a:custGeom>
                <a:avLst/>
                <a:gdLst>
                  <a:gd name="T0" fmla="*/ 0 w 92"/>
                  <a:gd name="T1" fmla="*/ 0 h 160"/>
                  <a:gd name="T2" fmla="*/ 20 w 92"/>
                  <a:gd name="T3" fmla="*/ 0 h 160"/>
                  <a:gd name="T4" fmla="*/ 20 w 92"/>
                  <a:gd name="T5" fmla="*/ 68 h 160"/>
                  <a:gd name="T6" fmla="*/ 20 w 92"/>
                  <a:gd name="T7" fmla="*/ 68 h 160"/>
                  <a:gd name="T8" fmla="*/ 20 w 92"/>
                  <a:gd name="T9" fmla="*/ 68 h 160"/>
                  <a:gd name="T10" fmla="*/ 26 w 92"/>
                  <a:gd name="T11" fmla="*/ 60 h 160"/>
                  <a:gd name="T12" fmla="*/ 34 w 92"/>
                  <a:gd name="T13" fmla="*/ 54 h 160"/>
                  <a:gd name="T14" fmla="*/ 34 w 92"/>
                  <a:gd name="T15" fmla="*/ 54 h 160"/>
                  <a:gd name="T16" fmla="*/ 44 w 92"/>
                  <a:gd name="T17" fmla="*/ 50 h 160"/>
                  <a:gd name="T18" fmla="*/ 54 w 92"/>
                  <a:gd name="T19" fmla="*/ 48 h 160"/>
                  <a:gd name="T20" fmla="*/ 54 w 92"/>
                  <a:gd name="T21" fmla="*/ 48 h 160"/>
                  <a:gd name="T22" fmla="*/ 66 w 92"/>
                  <a:gd name="T23" fmla="*/ 50 h 160"/>
                  <a:gd name="T24" fmla="*/ 72 w 92"/>
                  <a:gd name="T25" fmla="*/ 54 h 160"/>
                  <a:gd name="T26" fmla="*/ 78 w 92"/>
                  <a:gd name="T27" fmla="*/ 58 h 160"/>
                  <a:gd name="T28" fmla="*/ 84 w 92"/>
                  <a:gd name="T29" fmla="*/ 64 h 160"/>
                  <a:gd name="T30" fmla="*/ 88 w 92"/>
                  <a:gd name="T31" fmla="*/ 72 h 160"/>
                  <a:gd name="T32" fmla="*/ 90 w 92"/>
                  <a:gd name="T33" fmla="*/ 82 h 160"/>
                  <a:gd name="T34" fmla="*/ 92 w 92"/>
                  <a:gd name="T35" fmla="*/ 96 h 160"/>
                  <a:gd name="T36" fmla="*/ 92 w 92"/>
                  <a:gd name="T37" fmla="*/ 160 h 160"/>
                  <a:gd name="T38" fmla="*/ 72 w 92"/>
                  <a:gd name="T39" fmla="*/ 160 h 160"/>
                  <a:gd name="T40" fmla="*/ 72 w 92"/>
                  <a:gd name="T41" fmla="*/ 98 h 160"/>
                  <a:gd name="T42" fmla="*/ 72 w 92"/>
                  <a:gd name="T43" fmla="*/ 98 h 160"/>
                  <a:gd name="T44" fmla="*/ 70 w 92"/>
                  <a:gd name="T45" fmla="*/ 84 h 160"/>
                  <a:gd name="T46" fmla="*/ 66 w 92"/>
                  <a:gd name="T47" fmla="*/ 74 h 160"/>
                  <a:gd name="T48" fmla="*/ 64 w 92"/>
                  <a:gd name="T49" fmla="*/ 70 h 160"/>
                  <a:gd name="T50" fmla="*/ 58 w 92"/>
                  <a:gd name="T51" fmla="*/ 68 h 160"/>
                  <a:gd name="T52" fmla="*/ 54 w 92"/>
                  <a:gd name="T53" fmla="*/ 66 h 160"/>
                  <a:gd name="T54" fmla="*/ 48 w 92"/>
                  <a:gd name="T55" fmla="*/ 66 h 160"/>
                  <a:gd name="T56" fmla="*/ 48 w 92"/>
                  <a:gd name="T57" fmla="*/ 66 h 160"/>
                  <a:gd name="T58" fmla="*/ 38 w 92"/>
                  <a:gd name="T59" fmla="*/ 66 h 160"/>
                  <a:gd name="T60" fmla="*/ 30 w 92"/>
                  <a:gd name="T61" fmla="*/ 70 h 160"/>
                  <a:gd name="T62" fmla="*/ 24 w 92"/>
                  <a:gd name="T63" fmla="*/ 78 h 160"/>
                  <a:gd name="T64" fmla="*/ 20 w 92"/>
                  <a:gd name="T65" fmla="*/ 84 h 160"/>
                  <a:gd name="T66" fmla="*/ 20 w 92"/>
                  <a:gd name="T67" fmla="*/ 84 h 160"/>
                  <a:gd name="T68" fmla="*/ 20 w 92"/>
                  <a:gd name="T69" fmla="*/ 94 h 160"/>
                  <a:gd name="T70" fmla="*/ 20 w 92"/>
                  <a:gd name="T71" fmla="*/ 160 h 160"/>
                  <a:gd name="T72" fmla="*/ 0 w 92"/>
                  <a:gd name="T73" fmla="*/ 160 h 160"/>
                  <a:gd name="T74" fmla="*/ 0 w 92"/>
                  <a:gd name="T75" fmla="*/ 0 h 1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2" h="160">
                    <a:moveTo>
                      <a:pt x="0" y="0"/>
                    </a:moveTo>
                    <a:lnTo>
                      <a:pt x="20" y="0"/>
                    </a:lnTo>
                    <a:lnTo>
                      <a:pt x="20" y="68"/>
                    </a:lnTo>
                    <a:lnTo>
                      <a:pt x="26" y="60"/>
                    </a:lnTo>
                    <a:lnTo>
                      <a:pt x="34" y="54"/>
                    </a:lnTo>
                    <a:lnTo>
                      <a:pt x="44" y="50"/>
                    </a:lnTo>
                    <a:lnTo>
                      <a:pt x="54" y="48"/>
                    </a:lnTo>
                    <a:lnTo>
                      <a:pt x="66" y="50"/>
                    </a:lnTo>
                    <a:lnTo>
                      <a:pt x="72" y="54"/>
                    </a:lnTo>
                    <a:lnTo>
                      <a:pt x="78" y="58"/>
                    </a:lnTo>
                    <a:lnTo>
                      <a:pt x="84" y="64"/>
                    </a:lnTo>
                    <a:lnTo>
                      <a:pt x="88" y="72"/>
                    </a:lnTo>
                    <a:lnTo>
                      <a:pt x="90" y="82"/>
                    </a:lnTo>
                    <a:lnTo>
                      <a:pt x="92" y="96"/>
                    </a:lnTo>
                    <a:lnTo>
                      <a:pt x="92" y="160"/>
                    </a:lnTo>
                    <a:lnTo>
                      <a:pt x="72" y="160"/>
                    </a:lnTo>
                    <a:lnTo>
                      <a:pt x="72" y="98"/>
                    </a:lnTo>
                    <a:lnTo>
                      <a:pt x="70" y="84"/>
                    </a:lnTo>
                    <a:lnTo>
                      <a:pt x="66" y="74"/>
                    </a:lnTo>
                    <a:lnTo>
                      <a:pt x="64" y="70"/>
                    </a:lnTo>
                    <a:lnTo>
                      <a:pt x="58" y="68"/>
                    </a:lnTo>
                    <a:lnTo>
                      <a:pt x="54" y="66"/>
                    </a:lnTo>
                    <a:lnTo>
                      <a:pt x="48" y="66"/>
                    </a:lnTo>
                    <a:lnTo>
                      <a:pt x="38" y="66"/>
                    </a:lnTo>
                    <a:lnTo>
                      <a:pt x="30" y="70"/>
                    </a:lnTo>
                    <a:lnTo>
                      <a:pt x="24" y="78"/>
                    </a:lnTo>
                    <a:lnTo>
                      <a:pt x="20" y="84"/>
                    </a:lnTo>
                    <a:lnTo>
                      <a:pt x="20" y="94"/>
                    </a:lnTo>
                    <a:lnTo>
                      <a:pt x="20" y="160"/>
                    </a:ln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22"/>
              <p:cNvSpPr>
                <a:spLocks/>
              </p:cNvSpPr>
              <p:nvPr/>
            </p:nvSpPr>
            <p:spPr bwMode="auto">
              <a:xfrm>
                <a:off x="2837" y="2200"/>
                <a:ext cx="94" cy="112"/>
              </a:xfrm>
              <a:custGeom>
                <a:avLst/>
                <a:gdLst>
                  <a:gd name="T0" fmla="*/ 2 w 94"/>
                  <a:gd name="T1" fmla="*/ 32 h 112"/>
                  <a:gd name="T2" fmla="*/ 2 w 94"/>
                  <a:gd name="T3" fmla="*/ 32 h 112"/>
                  <a:gd name="T4" fmla="*/ 0 w 94"/>
                  <a:gd name="T5" fmla="*/ 4 h 112"/>
                  <a:gd name="T6" fmla="*/ 18 w 94"/>
                  <a:gd name="T7" fmla="*/ 4 h 112"/>
                  <a:gd name="T8" fmla="*/ 20 w 94"/>
                  <a:gd name="T9" fmla="*/ 20 h 112"/>
                  <a:gd name="T10" fmla="*/ 20 w 94"/>
                  <a:gd name="T11" fmla="*/ 20 h 112"/>
                  <a:gd name="T12" fmla="*/ 20 w 94"/>
                  <a:gd name="T13" fmla="*/ 20 h 112"/>
                  <a:gd name="T14" fmla="*/ 26 w 94"/>
                  <a:gd name="T15" fmla="*/ 14 h 112"/>
                  <a:gd name="T16" fmla="*/ 34 w 94"/>
                  <a:gd name="T17" fmla="*/ 8 h 112"/>
                  <a:gd name="T18" fmla="*/ 44 w 94"/>
                  <a:gd name="T19" fmla="*/ 2 h 112"/>
                  <a:gd name="T20" fmla="*/ 56 w 94"/>
                  <a:gd name="T21" fmla="*/ 0 h 112"/>
                  <a:gd name="T22" fmla="*/ 56 w 94"/>
                  <a:gd name="T23" fmla="*/ 0 h 112"/>
                  <a:gd name="T24" fmla="*/ 68 w 94"/>
                  <a:gd name="T25" fmla="*/ 2 h 112"/>
                  <a:gd name="T26" fmla="*/ 74 w 94"/>
                  <a:gd name="T27" fmla="*/ 6 h 112"/>
                  <a:gd name="T28" fmla="*/ 80 w 94"/>
                  <a:gd name="T29" fmla="*/ 10 h 112"/>
                  <a:gd name="T30" fmla="*/ 86 w 94"/>
                  <a:gd name="T31" fmla="*/ 16 h 112"/>
                  <a:gd name="T32" fmla="*/ 90 w 94"/>
                  <a:gd name="T33" fmla="*/ 24 h 112"/>
                  <a:gd name="T34" fmla="*/ 92 w 94"/>
                  <a:gd name="T35" fmla="*/ 34 h 112"/>
                  <a:gd name="T36" fmla="*/ 94 w 94"/>
                  <a:gd name="T37" fmla="*/ 46 h 112"/>
                  <a:gd name="T38" fmla="*/ 94 w 94"/>
                  <a:gd name="T39" fmla="*/ 112 h 112"/>
                  <a:gd name="T40" fmla="*/ 74 w 94"/>
                  <a:gd name="T41" fmla="*/ 112 h 112"/>
                  <a:gd name="T42" fmla="*/ 74 w 94"/>
                  <a:gd name="T43" fmla="*/ 50 h 112"/>
                  <a:gd name="T44" fmla="*/ 74 w 94"/>
                  <a:gd name="T45" fmla="*/ 50 h 112"/>
                  <a:gd name="T46" fmla="*/ 72 w 94"/>
                  <a:gd name="T47" fmla="*/ 36 h 112"/>
                  <a:gd name="T48" fmla="*/ 68 w 94"/>
                  <a:gd name="T49" fmla="*/ 26 h 112"/>
                  <a:gd name="T50" fmla="*/ 66 w 94"/>
                  <a:gd name="T51" fmla="*/ 22 h 112"/>
                  <a:gd name="T52" fmla="*/ 60 w 94"/>
                  <a:gd name="T53" fmla="*/ 20 h 112"/>
                  <a:gd name="T54" fmla="*/ 56 w 94"/>
                  <a:gd name="T55" fmla="*/ 18 h 112"/>
                  <a:gd name="T56" fmla="*/ 50 w 94"/>
                  <a:gd name="T57" fmla="*/ 16 h 112"/>
                  <a:gd name="T58" fmla="*/ 50 w 94"/>
                  <a:gd name="T59" fmla="*/ 16 h 112"/>
                  <a:gd name="T60" fmla="*/ 40 w 94"/>
                  <a:gd name="T61" fmla="*/ 18 h 112"/>
                  <a:gd name="T62" fmla="*/ 32 w 94"/>
                  <a:gd name="T63" fmla="*/ 22 h 112"/>
                  <a:gd name="T64" fmla="*/ 26 w 94"/>
                  <a:gd name="T65" fmla="*/ 30 h 112"/>
                  <a:gd name="T66" fmla="*/ 22 w 94"/>
                  <a:gd name="T67" fmla="*/ 36 h 112"/>
                  <a:gd name="T68" fmla="*/ 22 w 94"/>
                  <a:gd name="T69" fmla="*/ 36 h 112"/>
                  <a:gd name="T70" fmla="*/ 22 w 94"/>
                  <a:gd name="T71" fmla="*/ 46 h 112"/>
                  <a:gd name="T72" fmla="*/ 22 w 94"/>
                  <a:gd name="T73" fmla="*/ 112 h 112"/>
                  <a:gd name="T74" fmla="*/ 2 w 94"/>
                  <a:gd name="T75" fmla="*/ 112 h 112"/>
                  <a:gd name="T76" fmla="*/ 2 w 94"/>
                  <a:gd name="T77" fmla="*/ 32 h 1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4" h="112">
                    <a:moveTo>
                      <a:pt x="2" y="32"/>
                    </a:moveTo>
                    <a:lnTo>
                      <a:pt x="2" y="32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4" y="8"/>
                    </a:lnTo>
                    <a:lnTo>
                      <a:pt x="44" y="2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4" y="6"/>
                    </a:lnTo>
                    <a:lnTo>
                      <a:pt x="80" y="10"/>
                    </a:lnTo>
                    <a:lnTo>
                      <a:pt x="86" y="16"/>
                    </a:lnTo>
                    <a:lnTo>
                      <a:pt x="90" y="24"/>
                    </a:lnTo>
                    <a:lnTo>
                      <a:pt x="92" y="34"/>
                    </a:lnTo>
                    <a:lnTo>
                      <a:pt x="94" y="46"/>
                    </a:lnTo>
                    <a:lnTo>
                      <a:pt x="94" y="112"/>
                    </a:lnTo>
                    <a:lnTo>
                      <a:pt x="74" y="112"/>
                    </a:lnTo>
                    <a:lnTo>
                      <a:pt x="74" y="50"/>
                    </a:lnTo>
                    <a:lnTo>
                      <a:pt x="72" y="36"/>
                    </a:lnTo>
                    <a:lnTo>
                      <a:pt x="68" y="26"/>
                    </a:lnTo>
                    <a:lnTo>
                      <a:pt x="66" y="22"/>
                    </a:lnTo>
                    <a:lnTo>
                      <a:pt x="60" y="20"/>
                    </a:lnTo>
                    <a:lnTo>
                      <a:pt x="56" y="18"/>
                    </a:lnTo>
                    <a:lnTo>
                      <a:pt x="50" y="16"/>
                    </a:lnTo>
                    <a:lnTo>
                      <a:pt x="40" y="18"/>
                    </a:lnTo>
                    <a:lnTo>
                      <a:pt x="32" y="22"/>
                    </a:lnTo>
                    <a:lnTo>
                      <a:pt x="26" y="30"/>
                    </a:lnTo>
                    <a:lnTo>
                      <a:pt x="22" y="36"/>
                    </a:lnTo>
                    <a:lnTo>
                      <a:pt x="22" y="46"/>
                    </a:lnTo>
                    <a:lnTo>
                      <a:pt x="22" y="112"/>
                    </a:lnTo>
                    <a:lnTo>
                      <a:pt x="2" y="112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Freeform 23"/>
              <p:cNvSpPr>
                <a:spLocks noEditPoints="1"/>
              </p:cNvSpPr>
              <p:nvPr/>
            </p:nvSpPr>
            <p:spPr bwMode="auto">
              <a:xfrm>
                <a:off x="2955" y="2200"/>
                <a:ext cx="106" cy="114"/>
              </a:xfrm>
              <a:custGeom>
                <a:avLst/>
                <a:gdLst>
                  <a:gd name="T0" fmla="*/ 52 w 106"/>
                  <a:gd name="T1" fmla="*/ 114 h 114"/>
                  <a:gd name="T2" fmla="*/ 32 w 106"/>
                  <a:gd name="T3" fmla="*/ 110 h 114"/>
                  <a:gd name="T4" fmla="*/ 16 w 106"/>
                  <a:gd name="T5" fmla="*/ 98 h 114"/>
                  <a:gd name="T6" fmla="*/ 4 w 106"/>
                  <a:gd name="T7" fmla="*/ 82 h 114"/>
                  <a:gd name="T8" fmla="*/ 0 w 106"/>
                  <a:gd name="T9" fmla="*/ 58 h 114"/>
                  <a:gd name="T10" fmla="*/ 2 w 106"/>
                  <a:gd name="T11" fmla="*/ 46 h 114"/>
                  <a:gd name="T12" fmla="*/ 10 w 106"/>
                  <a:gd name="T13" fmla="*/ 24 h 114"/>
                  <a:gd name="T14" fmla="*/ 24 w 106"/>
                  <a:gd name="T15" fmla="*/ 10 h 114"/>
                  <a:gd name="T16" fmla="*/ 42 w 106"/>
                  <a:gd name="T17" fmla="*/ 2 h 114"/>
                  <a:gd name="T18" fmla="*/ 54 w 106"/>
                  <a:gd name="T19" fmla="*/ 0 h 114"/>
                  <a:gd name="T20" fmla="*/ 74 w 106"/>
                  <a:gd name="T21" fmla="*/ 4 h 114"/>
                  <a:gd name="T22" fmla="*/ 92 w 106"/>
                  <a:gd name="T23" fmla="*/ 16 h 114"/>
                  <a:gd name="T24" fmla="*/ 102 w 106"/>
                  <a:gd name="T25" fmla="*/ 34 h 114"/>
                  <a:gd name="T26" fmla="*/ 106 w 106"/>
                  <a:gd name="T27" fmla="*/ 56 h 114"/>
                  <a:gd name="T28" fmla="*/ 104 w 106"/>
                  <a:gd name="T29" fmla="*/ 70 h 114"/>
                  <a:gd name="T30" fmla="*/ 96 w 106"/>
                  <a:gd name="T31" fmla="*/ 92 h 114"/>
                  <a:gd name="T32" fmla="*/ 80 w 106"/>
                  <a:gd name="T33" fmla="*/ 106 h 114"/>
                  <a:gd name="T34" fmla="*/ 62 w 106"/>
                  <a:gd name="T35" fmla="*/ 114 h 114"/>
                  <a:gd name="T36" fmla="*/ 52 w 106"/>
                  <a:gd name="T37" fmla="*/ 114 h 114"/>
                  <a:gd name="T38" fmla="*/ 52 w 106"/>
                  <a:gd name="T39" fmla="*/ 100 h 114"/>
                  <a:gd name="T40" fmla="*/ 66 w 106"/>
                  <a:gd name="T41" fmla="*/ 96 h 114"/>
                  <a:gd name="T42" fmla="*/ 76 w 106"/>
                  <a:gd name="T43" fmla="*/ 88 h 114"/>
                  <a:gd name="T44" fmla="*/ 82 w 106"/>
                  <a:gd name="T45" fmla="*/ 74 h 114"/>
                  <a:gd name="T46" fmla="*/ 86 w 106"/>
                  <a:gd name="T47" fmla="*/ 56 h 114"/>
                  <a:gd name="T48" fmla="*/ 84 w 106"/>
                  <a:gd name="T49" fmla="*/ 42 h 114"/>
                  <a:gd name="T50" fmla="*/ 78 w 106"/>
                  <a:gd name="T51" fmla="*/ 30 h 114"/>
                  <a:gd name="T52" fmla="*/ 68 w 106"/>
                  <a:gd name="T53" fmla="*/ 20 h 114"/>
                  <a:gd name="T54" fmla="*/ 54 w 106"/>
                  <a:gd name="T55" fmla="*/ 16 h 114"/>
                  <a:gd name="T56" fmla="*/ 46 w 106"/>
                  <a:gd name="T57" fmla="*/ 16 h 114"/>
                  <a:gd name="T58" fmla="*/ 32 w 106"/>
                  <a:gd name="T59" fmla="*/ 24 h 114"/>
                  <a:gd name="T60" fmla="*/ 24 w 106"/>
                  <a:gd name="T61" fmla="*/ 36 h 114"/>
                  <a:gd name="T62" fmla="*/ 20 w 106"/>
                  <a:gd name="T63" fmla="*/ 58 h 114"/>
                  <a:gd name="T64" fmla="*/ 20 w 106"/>
                  <a:gd name="T65" fmla="*/ 66 h 114"/>
                  <a:gd name="T66" fmla="*/ 26 w 106"/>
                  <a:gd name="T67" fmla="*/ 82 h 114"/>
                  <a:gd name="T68" fmla="*/ 34 w 106"/>
                  <a:gd name="T69" fmla="*/ 92 h 114"/>
                  <a:gd name="T70" fmla="*/ 46 w 106"/>
                  <a:gd name="T71" fmla="*/ 98 h 114"/>
                  <a:gd name="T72" fmla="*/ 52 w 106"/>
                  <a:gd name="T73" fmla="*/ 100 h 1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6" h="114">
                    <a:moveTo>
                      <a:pt x="52" y="114"/>
                    </a:moveTo>
                    <a:lnTo>
                      <a:pt x="52" y="114"/>
                    </a:lnTo>
                    <a:lnTo>
                      <a:pt x="42" y="112"/>
                    </a:lnTo>
                    <a:lnTo>
                      <a:pt x="32" y="110"/>
                    </a:lnTo>
                    <a:lnTo>
                      <a:pt x="22" y="106"/>
                    </a:lnTo>
                    <a:lnTo>
                      <a:pt x="16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2" y="70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4" y="2"/>
                    </a:lnTo>
                    <a:lnTo>
                      <a:pt x="74" y="4"/>
                    </a:lnTo>
                    <a:lnTo>
                      <a:pt x="84" y="10"/>
                    </a:lnTo>
                    <a:lnTo>
                      <a:pt x="92" y="16"/>
                    </a:lnTo>
                    <a:lnTo>
                      <a:pt x="98" y="24"/>
                    </a:lnTo>
                    <a:lnTo>
                      <a:pt x="102" y="34"/>
                    </a:lnTo>
                    <a:lnTo>
                      <a:pt x="104" y="44"/>
                    </a:lnTo>
                    <a:lnTo>
                      <a:pt x="106" y="56"/>
                    </a:lnTo>
                    <a:lnTo>
                      <a:pt x="104" y="70"/>
                    </a:lnTo>
                    <a:lnTo>
                      <a:pt x="102" y="82"/>
                    </a:lnTo>
                    <a:lnTo>
                      <a:pt x="96" y="92"/>
                    </a:lnTo>
                    <a:lnTo>
                      <a:pt x="88" y="100"/>
                    </a:lnTo>
                    <a:lnTo>
                      <a:pt x="80" y="106"/>
                    </a:lnTo>
                    <a:lnTo>
                      <a:pt x="72" y="110"/>
                    </a:lnTo>
                    <a:lnTo>
                      <a:pt x="62" y="114"/>
                    </a:lnTo>
                    <a:lnTo>
                      <a:pt x="52" y="114"/>
                    </a:lnTo>
                    <a:close/>
                    <a:moveTo>
                      <a:pt x="52" y="100"/>
                    </a:moveTo>
                    <a:lnTo>
                      <a:pt x="52" y="100"/>
                    </a:lnTo>
                    <a:lnTo>
                      <a:pt x="60" y="98"/>
                    </a:lnTo>
                    <a:lnTo>
                      <a:pt x="66" y="96"/>
                    </a:lnTo>
                    <a:lnTo>
                      <a:pt x="72" y="92"/>
                    </a:lnTo>
                    <a:lnTo>
                      <a:pt x="76" y="88"/>
                    </a:lnTo>
                    <a:lnTo>
                      <a:pt x="80" y="82"/>
                    </a:lnTo>
                    <a:lnTo>
                      <a:pt x="82" y="74"/>
                    </a:lnTo>
                    <a:lnTo>
                      <a:pt x="84" y="66"/>
                    </a:lnTo>
                    <a:lnTo>
                      <a:pt x="86" y="56"/>
                    </a:lnTo>
                    <a:lnTo>
                      <a:pt x="84" y="42"/>
                    </a:lnTo>
                    <a:lnTo>
                      <a:pt x="82" y="36"/>
                    </a:lnTo>
                    <a:lnTo>
                      <a:pt x="78" y="30"/>
                    </a:lnTo>
                    <a:lnTo>
                      <a:pt x="74" y="24"/>
                    </a:lnTo>
                    <a:lnTo>
                      <a:pt x="68" y="20"/>
                    </a:lnTo>
                    <a:lnTo>
                      <a:pt x="62" y="16"/>
                    </a:lnTo>
                    <a:lnTo>
                      <a:pt x="54" y="16"/>
                    </a:lnTo>
                    <a:lnTo>
                      <a:pt x="46" y="16"/>
                    </a:lnTo>
                    <a:lnTo>
                      <a:pt x="38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6"/>
                    </a:lnTo>
                    <a:lnTo>
                      <a:pt x="22" y="42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6" y="82"/>
                    </a:lnTo>
                    <a:lnTo>
                      <a:pt x="30" y="88"/>
                    </a:lnTo>
                    <a:lnTo>
                      <a:pt x="34" y="92"/>
                    </a:lnTo>
                    <a:lnTo>
                      <a:pt x="40" y="96"/>
                    </a:lnTo>
                    <a:lnTo>
                      <a:pt x="46" y="98"/>
                    </a:lnTo>
                    <a:lnTo>
                      <a:pt x="52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Rectangle 24"/>
              <p:cNvSpPr>
                <a:spLocks noChangeArrowheads="1"/>
              </p:cNvSpPr>
              <p:nvPr/>
            </p:nvSpPr>
            <p:spPr bwMode="auto">
              <a:xfrm>
                <a:off x="3085" y="2152"/>
                <a:ext cx="20" cy="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21" name="Freeform 25"/>
              <p:cNvSpPr>
                <a:spLocks noEditPoints="1"/>
              </p:cNvSpPr>
              <p:nvPr/>
            </p:nvSpPr>
            <p:spPr bwMode="auto">
              <a:xfrm>
                <a:off x="3131" y="2200"/>
                <a:ext cx="106" cy="114"/>
              </a:xfrm>
              <a:custGeom>
                <a:avLst/>
                <a:gdLst>
                  <a:gd name="T0" fmla="*/ 52 w 106"/>
                  <a:gd name="T1" fmla="*/ 114 h 114"/>
                  <a:gd name="T2" fmla="*/ 30 w 106"/>
                  <a:gd name="T3" fmla="*/ 110 h 114"/>
                  <a:gd name="T4" fmla="*/ 14 w 106"/>
                  <a:gd name="T5" fmla="*/ 98 h 114"/>
                  <a:gd name="T6" fmla="*/ 4 w 106"/>
                  <a:gd name="T7" fmla="*/ 82 h 114"/>
                  <a:gd name="T8" fmla="*/ 0 w 106"/>
                  <a:gd name="T9" fmla="*/ 58 h 114"/>
                  <a:gd name="T10" fmla="*/ 0 w 106"/>
                  <a:gd name="T11" fmla="*/ 46 h 114"/>
                  <a:gd name="T12" fmla="*/ 8 w 106"/>
                  <a:gd name="T13" fmla="*/ 24 h 114"/>
                  <a:gd name="T14" fmla="*/ 22 w 106"/>
                  <a:gd name="T15" fmla="*/ 10 h 114"/>
                  <a:gd name="T16" fmla="*/ 42 w 106"/>
                  <a:gd name="T17" fmla="*/ 2 h 114"/>
                  <a:gd name="T18" fmla="*/ 52 w 106"/>
                  <a:gd name="T19" fmla="*/ 0 h 114"/>
                  <a:gd name="T20" fmla="*/ 74 w 106"/>
                  <a:gd name="T21" fmla="*/ 4 h 114"/>
                  <a:gd name="T22" fmla="*/ 90 w 106"/>
                  <a:gd name="T23" fmla="*/ 16 h 114"/>
                  <a:gd name="T24" fmla="*/ 102 w 106"/>
                  <a:gd name="T25" fmla="*/ 34 h 114"/>
                  <a:gd name="T26" fmla="*/ 106 w 106"/>
                  <a:gd name="T27" fmla="*/ 56 h 114"/>
                  <a:gd name="T28" fmla="*/ 104 w 106"/>
                  <a:gd name="T29" fmla="*/ 70 h 114"/>
                  <a:gd name="T30" fmla="*/ 94 w 106"/>
                  <a:gd name="T31" fmla="*/ 92 h 114"/>
                  <a:gd name="T32" fmla="*/ 80 w 106"/>
                  <a:gd name="T33" fmla="*/ 106 h 114"/>
                  <a:gd name="T34" fmla="*/ 62 w 106"/>
                  <a:gd name="T35" fmla="*/ 114 h 114"/>
                  <a:gd name="T36" fmla="*/ 52 w 106"/>
                  <a:gd name="T37" fmla="*/ 114 h 114"/>
                  <a:gd name="T38" fmla="*/ 52 w 106"/>
                  <a:gd name="T39" fmla="*/ 100 h 114"/>
                  <a:gd name="T40" fmla="*/ 64 w 106"/>
                  <a:gd name="T41" fmla="*/ 96 h 114"/>
                  <a:gd name="T42" fmla="*/ 76 w 106"/>
                  <a:gd name="T43" fmla="*/ 88 h 114"/>
                  <a:gd name="T44" fmla="*/ 82 w 106"/>
                  <a:gd name="T45" fmla="*/ 74 h 114"/>
                  <a:gd name="T46" fmla="*/ 84 w 106"/>
                  <a:gd name="T47" fmla="*/ 56 h 114"/>
                  <a:gd name="T48" fmla="*/ 82 w 106"/>
                  <a:gd name="T49" fmla="*/ 42 h 114"/>
                  <a:gd name="T50" fmla="*/ 78 w 106"/>
                  <a:gd name="T51" fmla="*/ 30 h 114"/>
                  <a:gd name="T52" fmla="*/ 68 w 106"/>
                  <a:gd name="T53" fmla="*/ 20 h 114"/>
                  <a:gd name="T54" fmla="*/ 52 w 106"/>
                  <a:gd name="T55" fmla="*/ 16 h 114"/>
                  <a:gd name="T56" fmla="*/ 44 w 106"/>
                  <a:gd name="T57" fmla="*/ 16 h 114"/>
                  <a:gd name="T58" fmla="*/ 32 w 106"/>
                  <a:gd name="T59" fmla="*/ 24 h 114"/>
                  <a:gd name="T60" fmla="*/ 24 w 106"/>
                  <a:gd name="T61" fmla="*/ 36 h 114"/>
                  <a:gd name="T62" fmla="*/ 20 w 106"/>
                  <a:gd name="T63" fmla="*/ 58 h 114"/>
                  <a:gd name="T64" fmla="*/ 20 w 106"/>
                  <a:gd name="T65" fmla="*/ 66 h 114"/>
                  <a:gd name="T66" fmla="*/ 24 w 106"/>
                  <a:gd name="T67" fmla="*/ 82 h 114"/>
                  <a:gd name="T68" fmla="*/ 32 w 106"/>
                  <a:gd name="T69" fmla="*/ 92 h 114"/>
                  <a:gd name="T70" fmla="*/ 44 w 106"/>
                  <a:gd name="T71" fmla="*/ 98 h 114"/>
                  <a:gd name="T72" fmla="*/ 52 w 106"/>
                  <a:gd name="T73" fmla="*/ 100 h 1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6" h="114">
                    <a:moveTo>
                      <a:pt x="52" y="114"/>
                    </a:moveTo>
                    <a:lnTo>
                      <a:pt x="52" y="114"/>
                    </a:lnTo>
                    <a:lnTo>
                      <a:pt x="40" y="112"/>
                    </a:lnTo>
                    <a:lnTo>
                      <a:pt x="30" y="110"/>
                    </a:lnTo>
                    <a:lnTo>
                      <a:pt x="22" y="106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4" y="16"/>
                    </a:lnTo>
                    <a:lnTo>
                      <a:pt x="22" y="10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2" y="0"/>
                    </a:lnTo>
                    <a:lnTo>
                      <a:pt x="64" y="2"/>
                    </a:lnTo>
                    <a:lnTo>
                      <a:pt x="74" y="4"/>
                    </a:lnTo>
                    <a:lnTo>
                      <a:pt x="84" y="10"/>
                    </a:lnTo>
                    <a:lnTo>
                      <a:pt x="90" y="16"/>
                    </a:lnTo>
                    <a:lnTo>
                      <a:pt x="96" y="24"/>
                    </a:lnTo>
                    <a:lnTo>
                      <a:pt x="102" y="34"/>
                    </a:lnTo>
                    <a:lnTo>
                      <a:pt x="104" y="44"/>
                    </a:lnTo>
                    <a:lnTo>
                      <a:pt x="106" y="56"/>
                    </a:lnTo>
                    <a:lnTo>
                      <a:pt x="104" y="70"/>
                    </a:lnTo>
                    <a:lnTo>
                      <a:pt x="100" y="82"/>
                    </a:lnTo>
                    <a:lnTo>
                      <a:pt x="94" y="92"/>
                    </a:lnTo>
                    <a:lnTo>
                      <a:pt x="88" y="100"/>
                    </a:lnTo>
                    <a:lnTo>
                      <a:pt x="80" y="106"/>
                    </a:lnTo>
                    <a:lnTo>
                      <a:pt x="70" y="110"/>
                    </a:lnTo>
                    <a:lnTo>
                      <a:pt x="62" y="114"/>
                    </a:lnTo>
                    <a:lnTo>
                      <a:pt x="52" y="114"/>
                    </a:lnTo>
                    <a:close/>
                    <a:moveTo>
                      <a:pt x="52" y="100"/>
                    </a:moveTo>
                    <a:lnTo>
                      <a:pt x="52" y="100"/>
                    </a:lnTo>
                    <a:lnTo>
                      <a:pt x="58" y="98"/>
                    </a:lnTo>
                    <a:lnTo>
                      <a:pt x="64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0" y="82"/>
                    </a:lnTo>
                    <a:lnTo>
                      <a:pt x="82" y="74"/>
                    </a:lnTo>
                    <a:lnTo>
                      <a:pt x="84" y="66"/>
                    </a:lnTo>
                    <a:lnTo>
                      <a:pt x="84" y="56"/>
                    </a:lnTo>
                    <a:lnTo>
                      <a:pt x="82" y="42"/>
                    </a:lnTo>
                    <a:lnTo>
                      <a:pt x="80" y="36"/>
                    </a:lnTo>
                    <a:lnTo>
                      <a:pt x="78" y="30"/>
                    </a:lnTo>
                    <a:lnTo>
                      <a:pt x="72" y="24"/>
                    </a:lnTo>
                    <a:lnTo>
                      <a:pt x="68" y="20"/>
                    </a:lnTo>
                    <a:lnTo>
                      <a:pt x="60" y="16"/>
                    </a:lnTo>
                    <a:lnTo>
                      <a:pt x="52" y="16"/>
                    </a:lnTo>
                    <a:lnTo>
                      <a:pt x="44" y="16"/>
                    </a:lnTo>
                    <a:lnTo>
                      <a:pt x="38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6"/>
                    </a:lnTo>
                    <a:lnTo>
                      <a:pt x="22" y="42"/>
                    </a:lnTo>
                    <a:lnTo>
                      <a:pt x="20" y="58"/>
                    </a:lnTo>
                    <a:lnTo>
                      <a:pt x="20" y="66"/>
                    </a:lnTo>
                    <a:lnTo>
                      <a:pt x="22" y="74"/>
                    </a:lnTo>
                    <a:lnTo>
                      <a:pt x="24" y="82"/>
                    </a:lnTo>
                    <a:lnTo>
                      <a:pt x="28" y="88"/>
                    </a:lnTo>
                    <a:lnTo>
                      <a:pt x="32" y="92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2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Freeform 26"/>
              <p:cNvSpPr>
                <a:spLocks noEditPoints="1"/>
              </p:cNvSpPr>
              <p:nvPr/>
            </p:nvSpPr>
            <p:spPr bwMode="auto">
              <a:xfrm>
                <a:off x="3253" y="2200"/>
                <a:ext cx="102" cy="158"/>
              </a:xfrm>
              <a:custGeom>
                <a:avLst/>
                <a:gdLst>
                  <a:gd name="T0" fmla="*/ 100 w 102"/>
                  <a:gd name="T1" fmla="*/ 96 h 158"/>
                  <a:gd name="T2" fmla="*/ 96 w 102"/>
                  <a:gd name="T3" fmla="*/ 126 h 158"/>
                  <a:gd name="T4" fmla="*/ 86 w 102"/>
                  <a:gd name="T5" fmla="*/ 146 h 158"/>
                  <a:gd name="T6" fmla="*/ 76 w 102"/>
                  <a:gd name="T7" fmla="*/ 152 h 158"/>
                  <a:gd name="T8" fmla="*/ 56 w 102"/>
                  <a:gd name="T9" fmla="*/ 158 h 158"/>
                  <a:gd name="T10" fmla="*/ 46 w 102"/>
                  <a:gd name="T11" fmla="*/ 158 h 158"/>
                  <a:gd name="T12" fmla="*/ 18 w 102"/>
                  <a:gd name="T13" fmla="*/ 154 h 158"/>
                  <a:gd name="T14" fmla="*/ 14 w 102"/>
                  <a:gd name="T15" fmla="*/ 134 h 158"/>
                  <a:gd name="T16" fmla="*/ 28 w 102"/>
                  <a:gd name="T17" fmla="*/ 140 h 158"/>
                  <a:gd name="T18" fmla="*/ 46 w 102"/>
                  <a:gd name="T19" fmla="*/ 142 h 158"/>
                  <a:gd name="T20" fmla="*/ 60 w 102"/>
                  <a:gd name="T21" fmla="*/ 140 h 158"/>
                  <a:gd name="T22" fmla="*/ 72 w 102"/>
                  <a:gd name="T23" fmla="*/ 134 h 158"/>
                  <a:gd name="T24" fmla="*/ 78 w 102"/>
                  <a:gd name="T25" fmla="*/ 122 h 158"/>
                  <a:gd name="T26" fmla="*/ 82 w 102"/>
                  <a:gd name="T27" fmla="*/ 104 h 158"/>
                  <a:gd name="T28" fmla="*/ 80 w 102"/>
                  <a:gd name="T29" fmla="*/ 92 h 158"/>
                  <a:gd name="T30" fmla="*/ 76 w 102"/>
                  <a:gd name="T31" fmla="*/ 100 h 158"/>
                  <a:gd name="T32" fmla="*/ 58 w 102"/>
                  <a:gd name="T33" fmla="*/ 110 h 158"/>
                  <a:gd name="T34" fmla="*/ 46 w 102"/>
                  <a:gd name="T35" fmla="*/ 112 h 158"/>
                  <a:gd name="T36" fmla="*/ 28 w 102"/>
                  <a:gd name="T37" fmla="*/ 106 h 158"/>
                  <a:gd name="T38" fmla="*/ 14 w 102"/>
                  <a:gd name="T39" fmla="*/ 96 h 158"/>
                  <a:gd name="T40" fmla="*/ 4 w 102"/>
                  <a:gd name="T41" fmla="*/ 80 h 158"/>
                  <a:gd name="T42" fmla="*/ 0 w 102"/>
                  <a:gd name="T43" fmla="*/ 58 h 158"/>
                  <a:gd name="T44" fmla="*/ 2 w 102"/>
                  <a:gd name="T45" fmla="*/ 46 h 158"/>
                  <a:gd name="T46" fmla="*/ 10 w 102"/>
                  <a:gd name="T47" fmla="*/ 24 h 158"/>
                  <a:gd name="T48" fmla="*/ 22 w 102"/>
                  <a:gd name="T49" fmla="*/ 10 h 158"/>
                  <a:gd name="T50" fmla="*/ 40 w 102"/>
                  <a:gd name="T51" fmla="*/ 2 h 158"/>
                  <a:gd name="T52" fmla="*/ 50 w 102"/>
                  <a:gd name="T53" fmla="*/ 0 h 158"/>
                  <a:gd name="T54" fmla="*/ 72 w 102"/>
                  <a:gd name="T55" fmla="*/ 6 h 158"/>
                  <a:gd name="T56" fmla="*/ 82 w 102"/>
                  <a:gd name="T57" fmla="*/ 20 h 158"/>
                  <a:gd name="T58" fmla="*/ 84 w 102"/>
                  <a:gd name="T59" fmla="*/ 4 h 158"/>
                  <a:gd name="T60" fmla="*/ 102 w 102"/>
                  <a:gd name="T61" fmla="*/ 4 h 158"/>
                  <a:gd name="T62" fmla="*/ 100 w 102"/>
                  <a:gd name="T63" fmla="*/ 96 h 158"/>
                  <a:gd name="T64" fmla="*/ 80 w 102"/>
                  <a:gd name="T65" fmla="*/ 46 h 158"/>
                  <a:gd name="T66" fmla="*/ 80 w 102"/>
                  <a:gd name="T67" fmla="*/ 36 h 158"/>
                  <a:gd name="T68" fmla="*/ 70 w 102"/>
                  <a:gd name="T69" fmla="*/ 22 h 158"/>
                  <a:gd name="T70" fmla="*/ 52 w 102"/>
                  <a:gd name="T71" fmla="*/ 16 h 158"/>
                  <a:gd name="T72" fmla="*/ 46 w 102"/>
                  <a:gd name="T73" fmla="*/ 16 h 158"/>
                  <a:gd name="T74" fmla="*/ 34 w 102"/>
                  <a:gd name="T75" fmla="*/ 22 h 158"/>
                  <a:gd name="T76" fmla="*/ 26 w 102"/>
                  <a:gd name="T77" fmla="*/ 32 h 158"/>
                  <a:gd name="T78" fmla="*/ 20 w 102"/>
                  <a:gd name="T79" fmla="*/ 48 h 158"/>
                  <a:gd name="T80" fmla="*/ 20 w 102"/>
                  <a:gd name="T81" fmla="*/ 58 h 158"/>
                  <a:gd name="T82" fmla="*/ 24 w 102"/>
                  <a:gd name="T83" fmla="*/ 78 h 158"/>
                  <a:gd name="T84" fmla="*/ 32 w 102"/>
                  <a:gd name="T85" fmla="*/ 90 h 158"/>
                  <a:gd name="T86" fmla="*/ 44 w 102"/>
                  <a:gd name="T87" fmla="*/ 96 h 158"/>
                  <a:gd name="T88" fmla="*/ 52 w 102"/>
                  <a:gd name="T89" fmla="*/ 96 h 158"/>
                  <a:gd name="T90" fmla="*/ 68 w 102"/>
                  <a:gd name="T91" fmla="*/ 90 h 158"/>
                  <a:gd name="T92" fmla="*/ 80 w 102"/>
                  <a:gd name="T93" fmla="*/ 76 h 158"/>
                  <a:gd name="T94" fmla="*/ 80 w 102"/>
                  <a:gd name="T95" fmla="*/ 66 h 1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02" h="158">
                    <a:moveTo>
                      <a:pt x="100" y="96"/>
                    </a:moveTo>
                    <a:lnTo>
                      <a:pt x="100" y="96"/>
                    </a:lnTo>
                    <a:lnTo>
                      <a:pt x="100" y="112"/>
                    </a:lnTo>
                    <a:lnTo>
                      <a:pt x="96" y="126"/>
                    </a:lnTo>
                    <a:lnTo>
                      <a:pt x="92" y="136"/>
                    </a:lnTo>
                    <a:lnTo>
                      <a:pt x="86" y="146"/>
                    </a:lnTo>
                    <a:lnTo>
                      <a:pt x="76" y="152"/>
                    </a:lnTo>
                    <a:lnTo>
                      <a:pt x="66" y="156"/>
                    </a:lnTo>
                    <a:lnTo>
                      <a:pt x="56" y="158"/>
                    </a:lnTo>
                    <a:lnTo>
                      <a:pt x="46" y="158"/>
                    </a:lnTo>
                    <a:lnTo>
                      <a:pt x="26" y="156"/>
                    </a:lnTo>
                    <a:lnTo>
                      <a:pt x="18" y="154"/>
                    </a:lnTo>
                    <a:lnTo>
                      <a:pt x="10" y="150"/>
                    </a:lnTo>
                    <a:lnTo>
                      <a:pt x="14" y="134"/>
                    </a:lnTo>
                    <a:lnTo>
                      <a:pt x="28" y="140"/>
                    </a:lnTo>
                    <a:lnTo>
                      <a:pt x="36" y="142"/>
                    </a:lnTo>
                    <a:lnTo>
                      <a:pt x="46" y="142"/>
                    </a:lnTo>
                    <a:lnTo>
                      <a:pt x="60" y="140"/>
                    </a:lnTo>
                    <a:lnTo>
                      <a:pt x="66" y="138"/>
                    </a:lnTo>
                    <a:lnTo>
                      <a:pt x="72" y="134"/>
                    </a:lnTo>
                    <a:lnTo>
                      <a:pt x="76" y="128"/>
                    </a:lnTo>
                    <a:lnTo>
                      <a:pt x="78" y="122"/>
                    </a:lnTo>
                    <a:lnTo>
                      <a:pt x="80" y="114"/>
                    </a:lnTo>
                    <a:lnTo>
                      <a:pt x="82" y="104"/>
                    </a:lnTo>
                    <a:lnTo>
                      <a:pt x="82" y="92"/>
                    </a:lnTo>
                    <a:lnTo>
                      <a:pt x="80" y="92"/>
                    </a:lnTo>
                    <a:lnTo>
                      <a:pt x="76" y="100"/>
                    </a:lnTo>
                    <a:lnTo>
                      <a:pt x="68" y="106"/>
                    </a:lnTo>
                    <a:lnTo>
                      <a:pt x="58" y="110"/>
                    </a:lnTo>
                    <a:lnTo>
                      <a:pt x="46" y="112"/>
                    </a:lnTo>
                    <a:lnTo>
                      <a:pt x="36" y="110"/>
                    </a:lnTo>
                    <a:lnTo>
                      <a:pt x="28" y="106"/>
                    </a:lnTo>
                    <a:lnTo>
                      <a:pt x="20" y="102"/>
                    </a:lnTo>
                    <a:lnTo>
                      <a:pt x="14" y="96"/>
                    </a:lnTo>
                    <a:lnTo>
                      <a:pt x="8" y="88"/>
                    </a:lnTo>
                    <a:lnTo>
                      <a:pt x="4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2" y="10"/>
                    </a:lnTo>
                    <a:lnTo>
                      <a:pt x="30" y="4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62" y="2"/>
                    </a:lnTo>
                    <a:lnTo>
                      <a:pt x="72" y="6"/>
                    </a:lnTo>
                    <a:lnTo>
                      <a:pt x="78" y="12"/>
                    </a:lnTo>
                    <a:lnTo>
                      <a:pt x="82" y="20"/>
                    </a:lnTo>
                    <a:lnTo>
                      <a:pt x="84" y="20"/>
                    </a:lnTo>
                    <a:lnTo>
                      <a:pt x="84" y="4"/>
                    </a:lnTo>
                    <a:lnTo>
                      <a:pt x="102" y="4"/>
                    </a:lnTo>
                    <a:lnTo>
                      <a:pt x="100" y="32"/>
                    </a:lnTo>
                    <a:lnTo>
                      <a:pt x="100" y="96"/>
                    </a:lnTo>
                    <a:close/>
                    <a:moveTo>
                      <a:pt x="80" y="46"/>
                    </a:moveTo>
                    <a:lnTo>
                      <a:pt x="80" y="46"/>
                    </a:lnTo>
                    <a:lnTo>
                      <a:pt x="80" y="36"/>
                    </a:lnTo>
                    <a:lnTo>
                      <a:pt x="76" y="28"/>
                    </a:lnTo>
                    <a:lnTo>
                      <a:pt x="70" y="22"/>
                    </a:lnTo>
                    <a:lnTo>
                      <a:pt x="62" y="18"/>
                    </a:lnTo>
                    <a:lnTo>
                      <a:pt x="52" y="16"/>
                    </a:lnTo>
                    <a:lnTo>
                      <a:pt x="46" y="16"/>
                    </a:lnTo>
                    <a:lnTo>
                      <a:pt x="40" y="18"/>
                    </a:lnTo>
                    <a:lnTo>
                      <a:pt x="34" y="22"/>
                    </a:lnTo>
                    <a:lnTo>
                      <a:pt x="30" y="28"/>
                    </a:lnTo>
                    <a:lnTo>
                      <a:pt x="26" y="32"/>
                    </a:lnTo>
                    <a:lnTo>
                      <a:pt x="22" y="40"/>
                    </a:lnTo>
                    <a:lnTo>
                      <a:pt x="20" y="48"/>
                    </a:lnTo>
                    <a:lnTo>
                      <a:pt x="20" y="58"/>
                    </a:lnTo>
                    <a:lnTo>
                      <a:pt x="22" y="72"/>
                    </a:lnTo>
                    <a:lnTo>
                      <a:pt x="24" y="78"/>
                    </a:lnTo>
                    <a:lnTo>
                      <a:pt x="28" y="84"/>
                    </a:lnTo>
                    <a:lnTo>
                      <a:pt x="32" y="90"/>
                    </a:lnTo>
                    <a:lnTo>
                      <a:pt x="38" y="92"/>
                    </a:lnTo>
                    <a:lnTo>
                      <a:pt x="44" y="96"/>
                    </a:lnTo>
                    <a:lnTo>
                      <a:pt x="52" y="96"/>
                    </a:lnTo>
                    <a:lnTo>
                      <a:pt x="60" y="94"/>
                    </a:lnTo>
                    <a:lnTo>
                      <a:pt x="68" y="90"/>
                    </a:lnTo>
                    <a:lnTo>
                      <a:pt x="76" y="84"/>
                    </a:lnTo>
                    <a:lnTo>
                      <a:pt x="80" y="76"/>
                    </a:lnTo>
                    <a:lnTo>
                      <a:pt x="80" y="66"/>
                    </a:lnTo>
                    <a:lnTo>
                      <a:pt x="8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Freeform 27"/>
              <p:cNvSpPr>
                <a:spLocks/>
              </p:cNvSpPr>
              <p:nvPr/>
            </p:nvSpPr>
            <p:spPr bwMode="auto">
              <a:xfrm>
                <a:off x="3371" y="2204"/>
                <a:ext cx="102" cy="156"/>
              </a:xfrm>
              <a:custGeom>
                <a:avLst/>
                <a:gdLst>
                  <a:gd name="T0" fmla="*/ 22 w 102"/>
                  <a:gd name="T1" fmla="*/ 0 h 156"/>
                  <a:gd name="T2" fmla="*/ 46 w 102"/>
                  <a:gd name="T3" fmla="*/ 64 h 156"/>
                  <a:gd name="T4" fmla="*/ 46 w 102"/>
                  <a:gd name="T5" fmla="*/ 64 h 156"/>
                  <a:gd name="T6" fmla="*/ 52 w 102"/>
                  <a:gd name="T7" fmla="*/ 86 h 156"/>
                  <a:gd name="T8" fmla="*/ 54 w 102"/>
                  <a:gd name="T9" fmla="*/ 86 h 156"/>
                  <a:gd name="T10" fmla="*/ 54 w 102"/>
                  <a:gd name="T11" fmla="*/ 86 h 156"/>
                  <a:gd name="T12" fmla="*/ 60 w 102"/>
                  <a:gd name="T13" fmla="*/ 62 h 156"/>
                  <a:gd name="T14" fmla="*/ 82 w 102"/>
                  <a:gd name="T15" fmla="*/ 0 h 156"/>
                  <a:gd name="T16" fmla="*/ 102 w 102"/>
                  <a:gd name="T17" fmla="*/ 0 h 156"/>
                  <a:gd name="T18" fmla="*/ 72 w 102"/>
                  <a:gd name="T19" fmla="*/ 76 h 156"/>
                  <a:gd name="T20" fmla="*/ 72 w 102"/>
                  <a:gd name="T21" fmla="*/ 76 h 156"/>
                  <a:gd name="T22" fmla="*/ 62 w 102"/>
                  <a:gd name="T23" fmla="*/ 102 h 156"/>
                  <a:gd name="T24" fmla="*/ 54 w 102"/>
                  <a:gd name="T25" fmla="*/ 120 h 156"/>
                  <a:gd name="T26" fmla="*/ 46 w 102"/>
                  <a:gd name="T27" fmla="*/ 134 h 156"/>
                  <a:gd name="T28" fmla="*/ 36 w 102"/>
                  <a:gd name="T29" fmla="*/ 144 h 156"/>
                  <a:gd name="T30" fmla="*/ 36 w 102"/>
                  <a:gd name="T31" fmla="*/ 144 h 156"/>
                  <a:gd name="T32" fmla="*/ 22 w 102"/>
                  <a:gd name="T33" fmla="*/ 154 h 156"/>
                  <a:gd name="T34" fmla="*/ 12 w 102"/>
                  <a:gd name="T35" fmla="*/ 156 h 156"/>
                  <a:gd name="T36" fmla="*/ 6 w 102"/>
                  <a:gd name="T37" fmla="*/ 140 h 156"/>
                  <a:gd name="T38" fmla="*/ 6 w 102"/>
                  <a:gd name="T39" fmla="*/ 140 h 156"/>
                  <a:gd name="T40" fmla="*/ 14 w 102"/>
                  <a:gd name="T41" fmla="*/ 136 h 156"/>
                  <a:gd name="T42" fmla="*/ 24 w 102"/>
                  <a:gd name="T43" fmla="*/ 130 h 156"/>
                  <a:gd name="T44" fmla="*/ 24 w 102"/>
                  <a:gd name="T45" fmla="*/ 130 h 156"/>
                  <a:gd name="T46" fmla="*/ 32 w 102"/>
                  <a:gd name="T47" fmla="*/ 122 h 156"/>
                  <a:gd name="T48" fmla="*/ 40 w 102"/>
                  <a:gd name="T49" fmla="*/ 108 h 156"/>
                  <a:gd name="T50" fmla="*/ 40 w 102"/>
                  <a:gd name="T51" fmla="*/ 108 h 156"/>
                  <a:gd name="T52" fmla="*/ 42 w 102"/>
                  <a:gd name="T53" fmla="*/ 104 h 156"/>
                  <a:gd name="T54" fmla="*/ 42 w 102"/>
                  <a:gd name="T55" fmla="*/ 104 h 156"/>
                  <a:gd name="T56" fmla="*/ 40 w 102"/>
                  <a:gd name="T57" fmla="*/ 100 h 156"/>
                  <a:gd name="T58" fmla="*/ 0 w 102"/>
                  <a:gd name="T59" fmla="*/ 0 h 156"/>
                  <a:gd name="T60" fmla="*/ 22 w 102"/>
                  <a:gd name="T61" fmla="*/ 0 h 1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02" h="156">
                    <a:moveTo>
                      <a:pt x="22" y="0"/>
                    </a:moveTo>
                    <a:lnTo>
                      <a:pt x="46" y="64"/>
                    </a:lnTo>
                    <a:lnTo>
                      <a:pt x="52" y="86"/>
                    </a:lnTo>
                    <a:lnTo>
                      <a:pt x="54" y="86"/>
                    </a:lnTo>
                    <a:lnTo>
                      <a:pt x="60" y="62"/>
                    </a:lnTo>
                    <a:lnTo>
                      <a:pt x="82" y="0"/>
                    </a:lnTo>
                    <a:lnTo>
                      <a:pt x="102" y="0"/>
                    </a:lnTo>
                    <a:lnTo>
                      <a:pt x="72" y="76"/>
                    </a:lnTo>
                    <a:lnTo>
                      <a:pt x="62" y="102"/>
                    </a:lnTo>
                    <a:lnTo>
                      <a:pt x="54" y="120"/>
                    </a:lnTo>
                    <a:lnTo>
                      <a:pt x="46" y="134"/>
                    </a:lnTo>
                    <a:lnTo>
                      <a:pt x="36" y="144"/>
                    </a:lnTo>
                    <a:lnTo>
                      <a:pt x="22" y="154"/>
                    </a:lnTo>
                    <a:lnTo>
                      <a:pt x="12" y="156"/>
                    </a:lnTo>
                    <a:lnTo>
                      <a:pt x="6" y="140"/>
                    </a:lnTo>
                    <a:lnTo>
                      <a:pt x="14" y="136"/>
                    </a:lnTo>
                    <a:lnTo>
                      <a:pt x="24" y="130"/>
                    </a:lnTo>
                    <a:lnTo>
                      <a:pt x="32" y="122"/>
                    </a:lnTo>
                    <a:lnTo>
                      <a:pt x="40" y="108"/>
                    </a:lnTo>
                    <a:lnTo>
                      <a:pt x="42" y="104"/>
                    </a:lnTo>
                    <a:lnTo>
                      <a:pt x="40" y="100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28"/>
              <p:cNvSpPr>
                <a:spLocks noEditPoints="1"/>
              </p:cNvSpPr>
              <p:nvPr/>
            </p:nvSpPr>
            <p:spPr bwMode="auto">
              <a:xfrm>
                <a:off x="3537" y="2200"/>
                <a:ext cx="104" cy="156"/>
              </a:xfrm>
              <a:custGeom>
                <a:avLst/>
                <a:gdLst>
                  <a:gd name="T0" fmla="*/ 2 w 104"/>
                  <a:gd name="T1" fmla="*/ 38 h 156"/>
                  <a:gd name="T2" fmla="*/ 18 w 104"/>
                  <a:gd name="T3" fmla="*/ 4 h 156"/>
                  <a:gd name="T4" fmla="*/ 20 w 104"/>
                  <a:gd name="T5" fmla="*/ 22 h 156"/>
                  <a:gd name="T6" fmla="*/ 26 w 104"/>
                  <a:gd name="T7" fmla="*/ 12 h 156"/>
                  <a:gd name="T8" fmla="*/ 46 w 104"/>
                  <a:gd name="T9" fmla="*/ 2 h 156"/>
                  <a:gd name="T10" fmla="*/ 58 w 104"/>
                  <a:gd name="T11" fmla="*/ 0 h 156"/>
                  <a:gd name="T12" fmla="*/ 76 w 104"/>
                  <a:gd name="T13" fmla="*/ 4 h 156"/>
                  <a:gd name="T14" fmla="*/ 92 w 104"/>
                  <a:gd name="T15" fmla="*/ 16 h 156"/>
                  <a:gd name="T16" fmla="*/ 100 w 104"/>
                  <a:gd name="T17" fmla="*/ 34 h 156"/>
                  <a:gd name="T18" fmla="*/ 104 w 104"/>
                  <a:gd name="T19" fmla="*/ 56 h 156"/>
                  <a:gd name="T20" fmla="*/ 104 w 104"/>
                  <a:gd name="T21" fmla="*/ 70 h 156"/>
                  <a:gd name="T22" fmla="*/ 96 w 104"/>
                  <a:gd name="T23" fmla="*/ 92 h 156"/>
                  <a:gd name="T24" fmla="*/ 82 w 104"/>
                  <a:gd name="T25" fmla="*/ 106 h 156"/>
                  <a:gd name="T26" fmla="*/ 64 w 104"/>
                  <a:gd name="T27" fmla="*/ 114 h 156"/>
                  <a:gd name="T28" fmla="*/ 56 w 104"/>
                  <a:gd name="T29" fmla="*/ 114 h 156"/>
                  <a:gd name="T30" fmla="*/ 36 w 104"/>
                  <a:gd name="T31" fmla="*/ 110 h 156"/>
                  <a:gd name="T32" fmla="*/ 22 w 104"/>
                  <a:gd name="T33" fmla="*/ 96 h 156"/>
                  <a:gd name="T34" fmla="*/ 22 w 104"/>
                  <a:gd name="T35" fmla="*/ 156 h 156"/>
                  <a:gd name="T36" fmla="*/ 2 w 104"/>
                  <a:gd name="T37" fmla="*/ 38 h 156"/>
                  <a:gd name="T38" fmla="*/ 22 w 104"/>
                  <a:gd name="T39" fmla="*/ 68 h 156"/>
                  <a:gd name="T40" fmla="*/ 22 w 104"/>
                  <a:gd name="T41" fmla="*/ 76 h 156"/>
                  <a:gd name="T42" fmla="*/ 32 w 104"/>
                  <a:gd name="T43" fmla="*/ 92 h 156"/>
                  <a:gd name="T44" fmla="*/ 52 w 104"/>
                  <a:gd name="T45" fmla="*/ 98 h 156"/>
                  <a:gd name="T46" fmla="*/ 58 w 104"/>
                  <a:gd name="T47" fmla="*/ 98 h 156"/>
                  <a:gd name="T48" fmla="*/ 72 w 104"/>
                  <a:gd name="T49" fmla="*/ 92 h 156"/>
                  <a:gd name="T50" fmla="*/ 80 w 104"/>
                  <a:gd name="T51" fmla="*/ 80 h 156"/>
                  <a:gd name="T52" fmla="*/ 84 w 104"/>
                  <a:gd name="T53" fmla="*/ 66 h 156"/>
                  <a:gd name="T54" fmla="*/ 84 w 104"/>
                  <a:gd name="T55" fmla="*/ 56 h 156"/>
                  <a:gd name="T56" fmla="*/ 80 w 104"/>
                  <a:gd name="T57" fmla="*/ 34 h 156"/>
                  <a:gd name="T58" fmla="*/ 72 w 104"/>
                  <a:gd name="T59" fmla="*/ 24 h 156"/>
                  <a:gd name="T60" fmla="*/ 60 w 104"/>
                  <a:gd name="T61" fmla="*/ 18 h 156"/>
                  <a:gd name="T62" fmla="*/ 52 w 104"/>
                  <a:gd name="T63" fmla="*/ 16 h 156"/>
                  <a:gd name="T64" fmla="*/ 34 w 104"/>
                  <a:gd name="T65" fmla="*/ 22 h 156"/>
                  <a:gd name="T66" fmla="*/ 22 w 104"/>
                  <a:gd name="T67" fmla="*/ 40 h 156"/>
                  <a:gd name="T68" fmla="*/ 22 w 104"/>
                  <a:gd name="T69" fmla="*/ 48 h 1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4" h="156">
                    <a:moveTo>
                      <a:pt x="2" y="38"/>
                    </a:moveTo>
                    <a:lnTo>
                      <a:pt x="2" y="38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20" y="22"/>
                    </a:lnTo>
                    <a:lnTo>
                      <a:pt x="26" y="12"/>
                    </a:lnTo>
                    <a:lnTo>
                      <a:pt x="36" y="6"/>
                    </a:lnTo>
                    <a:lnTo>
                      <a:pt x="46" y="2"/>
                    </a:lnTo>
                    <a:lnTo>
                      <a:pt x="58" y="0"/>
                    </a:lnTo>
                    <a:lnTo>
                      <a:pt x="68" y="2"/>
                    </a:lnTo>
                    <a:lnTo>
                      <a:pt x="76" y="4"/>
                    </a:lnTo>
                    <a:lnTo>
                      <a:pt x="84" y="10"/>
                    </a:lnTo>
                    <a:lnTo>
                      <a:pt x="92" y="16"/>
                    </a:lnTo>
                    <a:lnTo>
                      <a:pt x="96" y="24"/>
                    </a:lnTo>
                    <a:lnTo>
                      <a:pt x="100" y="34"/>
                    </a:lnTo>
                    <a:lnTo>
                      <a:pt x="104" y="44"/>
                    </a:lnTo>
                    <a:lnTo>
                      <a:pt x="104" y="56"/>
                    </a:lnTo>
                    <a:lnTo>
                      <a:pt x="104" y="70"/>
                    </a:lnTo>
                    <a:lnTo>
                      <a:pt x="100" y="82"/>
                    </a:lnTo>
                    <a:lnTo>
                      <a:pt x="96" y="92"/>
                    </a:lnTo>
                    <a:lnTo>
                      <a:pt x="90" y="100"/>
                    </a:lnTo>
                    <a:lnTo>
                      <a:pt x="82" y="106"/>
                    </a:lnTo>
                    <a:lnTo>
                      <a:pt x="74" y="110"/>
                    </a:lnTo>
                    <a:lnTo>
                      <a:pt x="64" y="114"/>
                    </a:lnTo>
                    <a:lnTo>
                      <a:pt x="56" y="114"/>
                    </a:lnTo>
                    <a:lnTo>
                      <a:pt x="44" y="112"/>
                    </a:lnTo>
                    <a:lnTo>
                      <a:pt x="36" y="110"/>
                    </a:lnTo>
                    <a:lnTo>
                      <a:pt x="28" y="104"/>
                    </a:lnTo>
                    <a:lnTo>
                      <a:pt x="22" y="96"/>
                    </a:lnTo>
                    <a:lnTo>
                      <a:pt x="22" y="156"/>
                    </a:lnTo>
                    <a:lnTo>
                      <a:pt x="2" y="156"/>
                    </a:lnTo>
                    <a:lnTo>
                      <a:pt x="2" y="38"/>
                    </a:lnTo>
                    <a:close/>
                    <a:moveTo>
                      <a:pt x="22" y="68"/>
                    </a:moveTo>
                    <a:lnTo>
                      <a:pt x="22" y="68"/>
                    </a:lnTo>
                    <a:lnTo>
                      <a:pt x="22" y="76"/>
                    </a:lnTo>
                    <a:lnTo>
                      <a:pt x="26" y="84"/>
                    </a:lnTo>
                    <a:lnTo>
                      <a:pt x="32" y="92"/>
                    </a:lnTo>
                    <a:lnTo>
                      <a:pt x="42" y="96"/>
                    </a:lnTo>
                    <a:lnTo>
                      <a:pt x="52" y="98"/>
                    </a:lnTo>
                    <a:lnTo>
                      <a:pt x="58" y="98"/>
                    </a:lnTo>
                    <a:lnTo>
                      <a:pt x="66" y="96"/>
                    </a:lnTo>
                    <a:lnTo>
                      <a:pt x="72" y="92"/>
                    </a:lnTo>
                    <a:lnTo>
                      <a:pt x="76" y="86"/>
                    </a:lnTo>
                    <a:lnTo>
                      <a:pt x="80" y="80"/>
                    </a:lnTo>
                    <a:lnTo>
                      <a:pt x="82" y="74"/>
                    </a:lnTo>
                    <a:lnTo>
                      <a:pt x="84" y="66"/>
                    </a:lnTo>
                    <a:lnTo>
                      <a:pt x="84" y="56"/>
                    </a:lnTo>
                    <a:lnTo>
                      <a:pt x="82" y="42"/>
                    </a:lnTo>
                    <a:lnTo>
                      <a:pt x="80" y="34"/>
                    </a:lnTo>
                    <a:lnTo>
                      <a:pt x="76" y="28"/>
                    </a:lnTo>
                    <a:lnTo>
                      <a:pt x="72" y="24"/>
                    </a:lnTo>
                    <a:lnTo>
                      <a:pt x="66" y="20"/>
                    </a:lnTo>
                    <a:lnTo>
                      <a:pt x="60" y="18"/>
                    </a:lnTo>
                    <a:lnTo>
                      <a:pt x="52" y="16"/>
                    </a:lnTo>
                    <a:lnTo>
                      <a:pt x="42" y="18"/>
                    </a:lnTo>
                    <a:lnTo>
                      <a:pt x="34" y="22"/>
                    </a:lnTo>
                    <a:lnTo>
                      <a:pt x="26" y="30"/>
                    </a:lnTo>
                    <a:lnTo>
                      <a:pt x="22" y="40"/>
                    </a:lnTo>
                    <a:lnTo>
                      <a:pt x="22" y="48"/>
                    </a:lnTo>
                    <a:lnTo>
                      <a:pt x="22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Freeform 29"/>
              <p:cNvSpPr>
                <a:spLocks noEditPoints="1"/>
              </p:cNvSpPr>
              <p:nvPr/>
            </p:nvSpPr>
            <p:spPr bwMode="auto">
              <a:xfrm>
                <a:off x="3657" y="2200"/>
                <a:ext cx="86" cy="114"/>
              </a:xfrm>
              <a:custGeom>
                <a:avLst/>
                <a:gdLst>
                  <a:gd name="T0" fmla="*/ 86 w 86"/>
                  <a:gd name="T1" fmla="*/ 86 h 114"/>
                  <a:gd name="T2" fmla="*/ 70 w 86"/>
                  <a:gd name="T3" fmla="*/ 112 h 114"/>
                  <a:gd name="T4" fmla="*/ 66 w 86"/>
                  <a:gd name="T5" fmla="*/ 98 h 114"/>
                  <a:gd name="T6" fmla="*/ 62 w 86"/>
                  <a:gd name="T7" fmla="*/ 104 h 114"/>
                  <a:gd name="T8" fmla="*/ 44 w 86"/>
                  <a:gd name="T9" fmla="*/ 112 h 114"/>
                  <a:gd name="T10" fmla="*/ 34 w 86"/>
                  <a:gd name="T11" fmla="*/ 114 h 114"/>
                  <a:gd name="T12" fmla="*/ 20 w 86"/>
                  <a:gd name="T13" fmla="*/ 112 h 114"/>
                  <a:gd name="T14" fmla="*/ 8 w 86"/>
                  <a:gd name="T15" fmla="*/ 104 h 114"/>
                  <a:gd name="T16" fmla="*/ 2 w 86"/>
                  <a:gd name="T17" fmla="*/ 94 h 114"/>
                  <a:gd name="T18" fmla="*/ 0 w 86"/>
                  <a:gd name="T19" fmla="*/ 82 h 114"/>
                  <a:gd name="T20" fmla="*/ 4 w 86"/>
                  <a:gd name="T21" fmla="*/ 66 h 114"/>
                  <a:gd name="T22" fmla="*/ 18 w 86"/>
                  <a:gd name="T23" fmla="*/ 52 h 114"/>
                  <a:gd name="T24" fmla="*/ 38 w 86"/>
                  <a:gd name="T25" fmla="*/ 46 h 114"/>
                  <a:gd name="T26" fmla="*/ 66 w 86"/>
                  <a:gd name="T27" fmla="*/ 42 h 114"/>
                  <a:gd name="T28" fmla="*/ 66 w 86"/>
                  <a:gd name="T29" fmla="*/ 40 h 114"/>
                  <a:gd name="T30" fmla="*/ 62 w 86"/>
                  <a:gd name="T31" fmla="*/ 24 h 114"/>
                  <a:gd name="T32" fmla="*/ 54 w 86"/>
                  <a:gd name="T33" fmla="*/ 18 h 114"/>
                  <a:gd name="T34" fmla="*/ 40 w 86"/>
                  <a:gd name="T35" fmla="*/ 16 h 114"/>
                  <a:gd name="T36" fmla="*/ 26 w 86"/>
                  <a:gd name="T37" fmla="*/ 18 h 114"/>
                  <a:gd name="T38" fmla="*/ 8 w 86"/>
                  <a:gd name="T39" fmla="*/ 10 h 114"/>
                  <a:gd name="T40" fmla="*/ 16 w 86"/>
                  <a:gd name="T41" fmla="*/ 6 h 114"/>
                  <a:gd name="T42" fmla="*/ 34 w 86"/>
                  <a:gd name="T43" fmla="*/ 2 h 114"/>
                  <a:gd name="T44" fmla="*/ 44 w 86"/>
                  <a:gd name="T45" fmla="*/ 0 h 114"/>
                  <a:gd name="T46" fmla="*/ 64 w 86"/>
                  <a:gd name="T47" fmla="*/ 4 h 114"/>
                  <a:gd name="T48" fmla="*/ 76 w 86"/>
                  <a:gd name="T49" fmla="*/ 14 h 114"/>
                  <a:gd name="T50" fmla="*/ 84 w 86"/>
                  <a:gd name="T51" fmla="*/ 28 h 114"/>
                  <a:gd name="T52" fmla="*/ 86 w 86"/>
                  <a:gd name="T53" fmla="*/ 86 h 114"/>
                  <a:gd name="T54" fmla="*/ 66 w 86"/>
                  <a:gd name="T55" fmla="*/ 56 h 114"/>
                  <a:gd name="T56" fmla="*/ 34 w 86"/>
                  <a:gd name="T57" fmla="*/ 60 h 114"/>
                  <a:gd name="T58" fmla="*/ 24 w 86"/>
                  <a:gd name="T59" fmla="*/ 68 h 114"/>
                  <a:gd name="T60" fmla="*/ 20 w 86"/>
                  <a:gd name="T61" fmla="*/ 80 h 114"/>
                  <a:gd name="T62" fmla="*/ 22 w 86"/>
                  <a:gd name="T63" fmla="*/ 90 h 114"/>
                  <a:gd name="T64" fmla="*/ 32 w 86"/>
                  <a:gd name="T65" fmla="*/ 98 h 114"/>
                  <a:gd name="T66" fmla="*/ 38 w 86"/>
                  <a:gd name="T67" fmla="*/ 100 h 114"/>
                  <a:gd name="T68" fmla="*/ 56 w 86"/>
                  <a:gd name="T69" fmla="*/ 94 h 114"/>
                  <a:gd name="T70" fmla="*/ 66 w 86"/>
                  <a:gd name="T71" fmla="*/ 82 h 114"/>
                  <a:gd name="T72" fmla="*/ 66 w 86"/>
                  <a:gd name="T73" fmla="*/ 76 h 1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6" h="114">
                    <a:moveTo>
                      <a:pt x="86" y="86"/>
                    </a:moveTo>
                    <a:lnTo>
                      <a:pt x="86" y="86"/>
                    </a:lnTo>
                    <a:lnTo>
                      <a:pt x="86" y="112"/>
                    </a:lnTo>
                    <a:lnTo>
                      <a:pt x="70" y="112"/>
                    </a:lnTo>
                    <a:lnTo>
                      <a:pt x="68" y="98"/>
                    </a:lnTo>
                    <a:lnTo>
                      <a:pt x="66" y="98"/>
                    </a:lnTo>
                    <a:lnTo>
                      <a:pt x="62" y="104"/>
                    </a:lnTo>
                    <a:lnTo>
                      <a:pt x="54" y="110"/>
                    </a:lnTo>
                    <a:lnTo>
                      <a:pt x="44" y="112"/>
                    </a:lnTo>
                    <a:lnTo>
                      <a:pt x="34" y="114"/>
                    </a:lnTo>
                    <a:lnTo>
                      <a:pt x="26" y="114"/>
                    </a:lnTo>
                    <a:lnTo>
                      <a:pt x="20" y="112"/>
                    </a:lnTo>
                    <a:lnTo>
                      <a:pt x="14" y="108"/>
                    </a:lnTo>
                    <a:lnTo>
                      <a:pt x="8" y="104"/>
                    </a:lnTo>
                    <a:lnTo>
                      <a:pt x="6" y="100"/>
                    </a:lnTo>
                    <a:lnTo>
                      <a:pt x="2" y="94"/>
                    </a:lnTo>
                    <a:lnTo>
                      <a:pt x="0" y="82"/>
                    </a:lnTo>
                    <a:lnTo>
                      <a:pt x="2" y="74"/>
                    </a:lnTo>
                    <a:lnTo>
                      <a:pt x="4" y="66"/>
                    </a:lnTo>
                    <a:lnTo>
                      <a:pt x="10" y="58"/>
                    </a:lnTo>
                    <a:lnTo>
                      <a:pt x="18" y="52"/>
                    </a:lnTo>
                    <a:lnTo>
                      <a:pt x="26" y="48"/>
                    </a:lnTo>
                    <a:lnTo>
                      <a:pt x="38" y="46"/>
                    </a:lnTo>
                    <a:lnTo>
                      <a:pt x="50" y="44"/>
                    </a:lnTo>
                    <a:lnTo>
                      <a:pt x="66" y="42"/>
                    </a:lnTo>
                    <a:lnTo>
                      <a:pt x="66" y="40"/>
                    </a:lnTo>
                    <a:lnTo>
                      <a:pt x="64" y="32"/>
                    </a:lnTo>
                    <a:lnTo>
                      <a:pt x="62" y="24"/>
                    </a:lnTo>
                    <a:lnTo>
                      <a:pt x="58" y="20"/>
                    </a:lnTo>
                    <a:lnTo>
                      <a:pt x="54" y="18"/>
                    </a:lnTo>
                    <a:lnTo>
                      <a:pt x="48" y="16"/>
                    </a:lnTo>
                    <a:lnTo>
                      <a:pt x="40" y="16"/>
                    </a:lnTo>
                    <a:lnTo>
                      <a:pt x="26" y="18"/>
                    </a:lnTo>
                    <a:lnTo>
                      <a:pt x="12" y="24"/>
                    </a:lnTo>
                    <a:lnTo>
                      <a:pt x="8" y="10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34" y="2"/>
                    </a:lnTo>
                    <a:lnTo>
                      <a:pt x="44" y="0"/>
                    </a:lnTo>
                    <a:lnTo>
                      <a:pt x="56" y="2"/>
                    </a:lnTo>
                    <a:lnTo>
                      <a:pt x="64" y="4"/>
                    </a:lnTo>
                    <a:lnTo>
                      <a:pt x="72" y="10"/>
                    </a:lnTo>
                    <a:lnTo>
                      <a:pt x="76" y="14"/>
                    </a:lnTo>
                    <a:lnTo>
                      <a:pt x="80" y="22"/>
                    </a:lnTo>
                    <a:lnTo>
                      <a:pt x="84" y="28"/>
                    </a:lnTo>
                    <a:lnTo>
                      <a:pt x="86" y="46"/>
                    </a:lnTo>
                    <a:lnTo>
                      <a:pt x="86" y="86"/>
                    </a:lnTo>
                    <a:close/>
                    <a:moveTo>
                      <a:pt x="66" y="56"/>
                    </a:moveTo>
                    <a:lnTo>
                      <a:pt x="66" y="56"/>
                    </a:lnTo>
                    <a:lnTo>
                      <a:pt x="50" y="56"/>
                    </a:lnTo>
                    <a:lnTo>
                      <a:pt x="34" y="60"/>
                    </a:lnTo>
                    <a:lnTo>
                      <a:pt x="28" y="64"/>
                    </a:lnTo>
                    <a:lnTo>
                      <a:pt x="24" y="68"/>
                    </a:lnTo>
                    <a:lnTo>
                      <a:pt x="22" y="74"/>
                    </a:lnTo>
                    <a:lnTo>
                      <a:pt x="20" y="80"/>
                    </a:lnTo>
                    <a:lnTo>
                      <a:pt x="22" y="90"/>
                    </a:lnTo>
                    <a:lnTo>
                      <a:pt x="26" y="94"/>
                    </a:lnTo>
                    <a:lnTo>
                      <a:pt x="32" y="98"/>
                    </a:lnTo>
                    <a:lnTo>
                      <a:pt x="38" y="100"/>
                    </a:lnTo>
                    <a:lnTo>
                      <a:pt x="48" y="98"/>
                    </a:lnTo>
                    <a:lnTo>
                      <a:pt x="56" y="94"/>
                    </a:lnTo>
                    <a:lnTo>
                      <a:pt x="62" y="88"/>
                    </a:lnTo>
                    <a:lnTo>
                      <a:pt x="66" y="82"/>
                    </a:lnTo>
                    <a:lnTo>
                      <a:pt x="66" y="76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30"/>
              <p:cNvSpPr>
                <a:spLocks/>
              </p:cNvSpPr>
              <p:nvPr/>
            </p:nvSpPr>
            <p:spPr bwMode="auto">
              <a:xfrm>
                <a:off x="3773" y="2200"/>
                <a:ext cx="54" cy="112"/>
              </a:xfrm>
              <a:custGeom>
                <a:avLst/>
                <a:gdLst>
                  <a:gd name="T0" fmla="*/ 0 w 54"/>
                  <a:gd name="T1" fmla="*/ 36 h 112"/>
                  <a:gd name="T2" fmla="*/ 0 w 54"/>
                  <a:gd name="T3" fmla="*/ 36 h 112"/>
                  <a:gd name="T4" fmla="*/ 0 w 54"/>
                  <a:gd name="T5" fmla="*/ 4 h 112"/>
                  <a:gd name="T6" fmla="*/ 18 w 54"/>
                  <a:gd name="T7" fmla="*/ 4 h 112"/>
                  <a:gd name="T8" fmla="*/ 18 w 54"/>
                  <a:gd name="T9" fmla="*/ 24 h 112"/>
                  <a:gd name="T10" fmla="*/ 18 w 54"/>
                  <a:gd name="T11" fmla="*/ 24 h 112"/>
                  <a:gd name="T12" fmla="*/ 18 w 54"/>
                  <a:gd name="T13" fmla="*/ 24 h 112"/>
                  <a:gd name="T14" fmla="*/ 24 w 54"/>
                  <a:gd name="T15" fmla="*/ 14 h 112"/>
                  <a:gd name="T16" fmla="*/ 30 w 54"/>
                  <a:gd name="T17" fmla="*/ 8 h 112"/>
                  <a:gd name="T18" fmla="*/ 40 w 54"/>
                  <a:gd name="T19" fmla="*/ 2 h 112"/>
                  <a:gd name="T20" fmla="*/ 50 w 54"/>
                  <a:gd name="T21" fmla="*/ 0 h 112"/>
                  <a:gd name="T22" fmla="*/ 50 w 54"/>
                  <a:gd name="T23" fmla="*/ 0 h 112"/>
                  <a:gd name="T24" fmla="*/ 54 w 54"/>
                  <a:gd name="T25" fmla="*/ 2 h 112"/>
                  <a:gd name="T26" fmla="*/ 54 w 54"/>
                  <a:gd name="T27" fmla="*/ 20 h 112"/>
                  <a:gd name="T28" fmla="*/ 54 w 54"/>
                  <a:gd name="T29" fmla="*/ 20 h 112"/>
                  <a:gd name="T30" fmla="*/ 48 w 54"/>
                  <a:gd name="T31" fmla="*/ 20 h 112"/>
                  <a:gd name="T32" fmla="*/ 48 w 54"/>
                  <a:gd name="T33" fmla="*/ 20 h 112"/>
                  <a:gd name="T34" fmla="*/ 38 w 54"/>
                  <a:gd name="T35" fmla="*/ 22 h 112"/>
                  <a:gd name="T36" fmla="*/ 30 w 54"/>
                  <a:gd name="T37" fmla="*/ 26 h 112"/>
                  <a:gd name="T38" fmla="*/ 24 w 54"/>
                  <a:gd name="T39" fmla="*/ 34 h 112"/>
                  <a:gd name="T40" fmla="*/ 22 w 54"/>
                  <a:gd name="T41" fmla="*/ 44 h 112"/>
                  <a:gd name="T42" fmla="*/ 22 w 54"/>
                  <a:gd name="T43" fmla="*/ 44 h 112"/>
                  <a:gd name="T44" fmla="*/ 20 w 54"/>
                  <a:gd name="T45" fmla="*/ 54 h 112"/>
                  <a:gd name="T46" fmla="*/ 20 w 54"/>
                  <a:gd name="T47" fmla="*/ 112 h 112"/>
                  <a:gd name="T48" fmla="*/ 0 w 54"/>
                  <a:gd name="T49" fmla="*/ 112 h 112"/>
                  <a:gd name="T50" fmla="*/ 0 w 54"/>
                  <a:gd name="T51" fmla="*/ 36 h 11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4" h="112">
                    <a:moveTo>
                      <a:pt x="0" y="36"/>
                    </a:moveTo>
                    <a:lnTo>
                      <a:pt x="0" y="36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18" y="24"/>
                    </a:lnTo>
                    <a:lnTo>
                      <a:pt x="24" y="14"/>
                    </a:lnTo>
                    <a:lnTo>
                      <a:pt x="30" y="8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54" y="2"/>
                    </a:lnTo>
                    <a:lnTo>
                      <a:pt x="54" y="20"/>
                    </a:lnTo>
                    <a:lnTo>
                      <a:pt x="48" y="20"/>
                    </a:lnTo>
                    <a:lnTo>
                      <a:pt x="38" y="22"/>
                    </a:lnTo>
                    <a:lnTo>
                      <a:pt x="30" y="26"/>
                    </a:lnTo>
                    <a:lnTo>
                      <a:pt x="24" y="34"/>
                    </a:lnTo>
                    <a:lnTo>
                      <a:pt x="22" y="44"/>
                    </a:lnTo>
                    <a:lnTo>
                      <a:pt x="20" y="54"/>
                    </a:lnTo>
                    <a:lnTo>
                      <a:pt x="20" y="112"/>
                    </a:lnTo>
                    <a:lnTo>
                      <a:pt x="0" y="11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31"/>
              <p:cNvSpPr>
                <a:spLocks/>
              </p:cNvSpPr>
              <p:nvPr/>
            </p:nvSpPr>
            <p:spPr bwMode="auto">
              <a:xfrm>
                <a:off x="3839" y="2178"/>
                <a:ext cx="66" cy="136"/>
              </a:xfrm>
              <a:custGeom>
                <a:avLst/>
                <a:gdLst>
                  <a:gd name="T0" fmla="*/ 36 w 66"/>
                  <a:gd name="T1" fmla="*/ 0 h 136"/>
                  <a:gd name="T2" fmla="*/ 36 w 66"/>
                  <a:gd name="T3" fmla="*/ 26 h 136"/>
                  <a:gd name="T4" fmla="*/ 66 w 66"/>
                  <a:gd name="T5" fmla="*/ 26 h 136"/>
                  <a:gd name="T6" fmla="*/ 66 w 66"/>
                  <a:gd name="T7" fmla="*/ 40 h 136"/>
                  <a:gd name="T8" fmla="*/ 36 w 66"/>
                  <a:gd name="T9" fmla="*/ 40 h 136"/>
                  <a:gd name="T10" fmla="*/ 36 w 66"/>
                  <a:gd name="T11" fmla="*/ 98 h 136"/>
                  <a:gd name="T12" fmla="*/ 36 w 66"/>
                  <a:gd name="T13" fmla="*/ 98 h 136"/>
                  <a:gd name="T14" fmla="*/ 38 w 66"/>
                  <a:gd name="T15" fmla="*/ 108 h 136"/>
                  <a:gd name="T16" fmla="*/ 40 w 66"/>
                  <a:gd name="T17" fmla="*/ 114 h 136"/>
                  <a:gd name="T18" fmla="*/ 44 w 66"/>
                  <a:gd name="T19" fmla="*/ 118 h 136"/>
                  <a:gd name="T20" fmla="*/ 52 w 66"/>
                  <a:gd name="T21" fmla="*/ 120 h 136"/>
                  <a:gd name="T22" fmla="*/ 52 w 66"/>
                  <a:gd name="T23" fmla="*/ 120 h 136"/>
                  <a:gd name="T24" fmla="*/ 64 w 66"/>
                  <a:gd name="T25" fmla="*/ 118 h 136"/>
                  <a:gd name="T26" fmla="*/ 64 w 66"/>
                  <a:gd name="T27" fmla="*/ 134 h 136"/>
                  <a:gd name="T28" fmla="*/ 64 w 66"/>
                  <a:gd name="T29" fmla="*/ 134 h 136"/>
                  <a:gd name="T30" fmla="*/ 56 w 66"/>
                  <a:gd name="T31" fmla="*/ 136 h 136"/>
                  <a:gd name="T32" fmla="*/ 46 w 66"/>
                  <a:gd name="T33" fmla="*/ 136 h 136"/>
                  <a:gd name="T34" fmla="*/ 46 w 66"/>
                  <a:gd name="T35" fmla="*/ 136 h 136"/>
                  <a:gd name="T36" fmla="*/ 40 w 66"/>
                  <a:gd name="T37" fmla="*/ 136 h 136"/>
                  <a:gd name="T38" fmla="*/ 34 w 66"/>
                  <a:gd name="T39" fmla="*/ 134 h 136"/>
                  <a:gd name="T40" fmla="*/ 30 w 66"/>
                  <a:gd name="T41" fmla="*/ 132 h 136"/>
                  <a:gd name="T42" fmla="*/ 26 w 66"/>
                  <a:gd name="T43" fmla="*/ 128 h 136"/>
                  <a:gd name="T44" fmla="*/ 26 w 66"/>
                  <a:gd name="T45" fmla="*/ 128 h 136"/>
                  <a:gd name="T46" fmla="*/ 22 w 66"/>
                  <a:gd name="T47" fmla="*/ 122 h 136"/>
                  <a:gd name="T48" fmla="*/ 20 w 66"/>
                  <a:gd name="T49" fmla="*/ 116 h 136"/>
                  <a:gd name="T50" fmla="*/ 18 w 66"/>
                  <a:gd name="T51" fmla="*/ 100 h 136"/>
                  <a:gd name="T52" fmla="*/ 18 w 66"/>
                  <a:gd name="T53" fmla="*/ 40 h 136"/>
                  <a:gd name="T54" fmla="*/ 0 w 66"/>
                  <a:gd name="T55" fmla="*/ 40 h 136"/>
                  <a:gd name="T56" fmla="*/ 0 w 66"/>
                  <a:gd name="T57" fmla="*/ 26 h 136"/>
                  <a:gd name="T58" fmla="*/ 18 w 66"/>
                  <a:gd name="T59" fmla="*/ 26 h 136"/>
                  <a:gd name="T60" fmla="*/ 18 w 66"/>
                  <a:gd name="T61" fmla="*/ 6 h 136"/>
                  <a:gd name="T62" fmla="*/ 36 w 66"/>
                  <a:gd name="T63" fmla="*/ 0 h 1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6" h="136">
                    <a:moveTo>
                      <a:pt x="36" y="0"/>
                    </a:moveTo>
                    <a:lnTo>
                      <a:pt x="36" y="26"/>
                    </a:lnTo>
                    <a:lnTo>
                      <a:pt x="66" y="26"/>
                    </a:lnTo>
                    <a:lnTo>
                      <a:pt x="66" y="40"/>
                    </a:lnTo>
                    <a:lnTo>
                      <a:pt x="36" y="40"/>
                    </a:lnTo>
                    <a:lnTo>
                      <a:pt x="36" y="98"/>
                    </a:lnTo>
                    <a:lnTo>
                      <a:pt x="38" y="108"/>
                    </a:lnTo>
                    <a:lnTo>
                      <a:pt x="40" y="114"/>
                    </a:lnTo>
                    <a:lnTo>
                      <a:pt x="44" y="118"/>
                    </a:lnTo>
                    <a:lnTo>
                      <a:pt x="52" y="120"/>
                    </a:lnTo>
                    <a:lnTo>
                      <a:pt x="64" y="118"/>
                    </a:lnTo>
                    <a:lnTo>
                      <a:pt x="64" y="134"/>
                    </a:lnTo>
                    <a:lnTo>
                      <a:pt x="56" y="136"/>
                    </a:lnTo>
                    <a:lnTo>
                      <a:pt x="46" y="136"/>
                    </a:lnTo>
                    <a:lnTo>
                      <a:pt x="40" y="136"/>
                    </a:lnTo>
                    <a:lnTo>
                      <a:pt x="34" y="134"/>
                    </a:lnTo>
                    <a:lnTo>
                      <a:pt x="30" y="132"/>
                    </a:lnTo>
                    <a:lnTo>
                      <a:pt x="26" y="128"/>
                    </a:lnTo>
                    <a:lnTo>
                      <a:pt x="22" y="122"/>
                    </a:lnTo>
                    <a:lnTo>
                      <a:pt x="20" y="116"/>
                    </a:lnTo>
                    <a:lnTo>
                      <a:pt x="18" y="100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18" y="26"/>
                    </a:lnTo>
                    <a:lnTo>
                      <a:pt x="18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32"/>
              <p:cNvSpPr>
                <a:spLocks/>
              </p:cNvSpPr>
              <p:nvPr/>
            </p:nvSpPr>
            <p:spPr bwMode="auto">
              <a:xfrm>
                <a:off x="3925" y="2200"/>
                <a:ext cx="94" cy="112"/>
              </a:xfrm>
              <a:custGeom>
                <a:avLst/>
                <a:gdLst>
                  <a:gd name="T0" fmla="*/ 2 w 94"/>
                  <a:gd name="T1" fmla="*/ 32 h 112"/>
                  <a:gd name="T2" fmla="*/ 2 w 94"/>
                  <a:gd name="T3" fmla="*/ 32 h 112"/>
                  <a:gd name="T4" fmla="*/ 0 w 94"/>
                  <a:gd name="T5" fmla="*/ 4 h 112"/>
                  <a:gd name="T6" fmla="*/ 18 w 94"/>
                  <a:gd name="T7" fmla="*/ 4 h 112"/>
                  <a:gd name="T8" fmla="*/ 18 w 94"/>
                  <a:gd name="T9" fmla="*/ 20 h 112"/>
                  <a:gd name="T10" fmla="*/ 20 w 94"/>
                  <a:gd name="T11" fmla="*/ 20 h 112"/>
                  <a:gd name="T12" fmla="*/ 20 w 94"/>
                  <a:gd name="T13" fmla="*/ 20 h 112"/>
                  <a:gd name="T14" fmla="*/ 24 w 94"/>
                  <a:gd name="T15" fmla="*/ 14 h 112"/>
                  <a:gd name="T16" fmla="*/ 32 w 94"/>
                  <a:gd name="T17" fmla="*/ 8 h 112"/>
                  <a:gd name="T18" fmla="*/ 42 w 94"/>
                  <a:gd name="T19" fmla="*/ 2 h 112"/>
                  <a:gd name="T20" fmla="*/ 56 w 94"/>
                  <a:gd name="T21" fmla="*/ 0 h 112"/>
                  <a:gd name="T22" fmla="*/ 56 w 94"/>
                  <a:gd name="T23" fmla="*/ 0 h 112"/>
                  <a:gd name="T24" fmla="*/ 68 w 94"/>
                  <a:gd name="T25" fmla="*/ 2 h 112"/>
                  <a:gd name="T26" fmla="*/ 74 w 94"/>
                  <a:gd name="T27" fmla="*/ 6 h 112"/>
                  <a:gd name="T28" fmla="*/ 80 w 94"/>
                  <a:gd name="T29" fmla="*/ 10 h 112"/>
                  <a:gd name="T30" fmla="*/ 86 w 94"/>
                  <a:gd name="T31" fmla="*/ 16 h 112"/>
                  <a:gd name="T32" fmla="*/ 90 w 94"/>
                  <a:gd name="T33" fmla="*/ 24 h 112"/>
                  <a:gd name="T34" fmla="*/ 92 w 94"/>
                  <a:gd name="T35" fmla="*/ 34 h 112"/>
                  <a:gd name="T36" fmla="*/ 94 w 94"/>
                  <a:gd name="T37" fmla="*/ 46 h 112"/>
                  <a:gd name="T38" fmla="*/ 94 w 94"/>
                  <a:gd name="T39" fmla="*/ 112 h 112"/>
                  <a:gd name="T40" fmla="*/ 74 w 94"/>
                  <a:gd name="T41" fmla="*/ 112 h 112"/>
                  <a:gd name="T42" fmla="*/ 74 w 94"/>
                  <a:gd name="T43" fmla="*/ 50 h 112"/>
                  <a:gd name="T44" fmla="*/ 74 w 94"/>
                  <a:gd name="T45" fmla="*/ 50 h 112"/>
                  <a:gd name="T46" fmla="*/ 72 w 94"/>
                  <a:gd name="T47" fmla="*/ 36 h 112"/>
                  <a:gd name="T48" fmla="*/ 68 w 94"/>
                  <a:gd name="T49" fmla="*/ 26 h 112"/>
                  <a:gd name="T50" fmla="*/ 64 w 94"/>
                  <a:gd name="T51" fmla="*/ 22 h 112"/>
                  <a:gd name="T52" fmla="*/ 60 w 94"/>
                  <a:gd name="T53" fmla="*/ 20 h 112"/>
                  <a:gd name="T54" fmla="*/ 56 w 94"/>
                  <a:gd name="T55" fmla="*/ 18 h 112"/>
                  <a:gd name="T56" fmla="*/ 48 w 94"/>
                  <a:gd name="T57" fmla="*/ 16 h 112"/>
                  <a:gd name="T58" fmla="*/ 48 w 94"/>
                  <a:gd name="T59" fmla="*/ 16 h 112"/>
                  <a:gd name="T60" fmla="*/ 40 w 94"/>
                  <a:gd name="T61" fmla="*/ 18 h 112"/>
                  <a:gd name="T62" fmla="*/ 32 w 94"/>
                  <a:gd name="T63" fmla="*/ 22 h 112"/>
                  <a:gd name="T64" fmla="*/ 26 w 94"/>
                  <a:gd name="T65" fmla="*/ 30 h 112"/>
                  <a:gd name="T66" fmla="*/ 22 w 94"/>
                  <a:gd name="T67" fmla="*/ 36 h 112"/>
                  <a:gd name="T68" fmla="*/ 22 w 94"/>
                  <a:gd name="T69" fmla="*/ 36 h 112"/>
                  <a:gd name="T70" fmla="*/ 20 w 94"/>
                  <a:gd name="T71" fmla="*/ 46 h 112"/>
                  <a:gd name="T72" fmla="*/ 20 w 94"/>
                  <a:gd name="T73" fmla="*/ 112 h 112"/>
                  <a:gd name="T74" fmla="*/ 2 w 94"/>
                  <a:gd name="T75" fmla="*/ 112 h 112"/>
                  <a:gd name="T76" fmla="*/ 2 w 94"/>
                  <a:gd name="T77" fmla="*/ 32 h 1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4" h="112">
                    <a:moveTo>
                      <a:pt x="2" y="32"/>
                    </a:moveTo>
                    <a:lnTo>
                      <a:pt x="2" y="32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4" y="14"/>
                    </a:lnTo>
                    <a:lnTo>
                      <a:pt x="32" y="8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4" y="6"/>
                    </a:lnTo>
                    <a:lnTo>
                      <a:pt x="80" y="10"/>
                    </a:lnTo>
                    <a:lnTo>
                      <a:pt x="86" y="16"/>
                    </a:lnTo>
                    <a:lnTo>
                      <a:pt x="90" y="24"/>
                    </a:lnTo>
                    <a:lnTo>
                      <a:pt x="92" y="34"/>
                    </a:lnTo>
                    <a:lnTo>
                      <a:pt x="94" y="46"/>
                    </a:lnTo>
                    <a:lnTo>
                      <a:pt x="94" y="112"/>
                    </a:lnTo>
                    <a:lnTo>
                      <a:pt x="74" y="112"/>
                    </a:lnTo>
                    <a:lnTo>
                      <a:pt x="74" y="50"/>
                    </a:lnTo>
                    <a:lnTo>
                      <a:pt x="72" y="36"/>
                    </a:lnTo>
                    <a:lnTo>
                      <a:pt x="68" y="26"/>
                    </a:lnTo>
                    <a:lnTo>
                      <a:pt x="64" y="22"/>
                    </a:lnTo>
                    <a:lnTo>
                      <a:pt x="60" y="20"/>
                    </a:lnTo>
                    <a:lnTo>
                      <a:pt x="56" y="18"/>
                    </a:lnTo>
                    <a:lnTo>
                      <a:pt x="48" y="16"/>
                    </a:lnTo>
                    <a:lnTo>
                      <a:pt x="40" y="18"/>
                    </a:lnTo>
                    <a:lnTo>
                      <a:pt x="32" y="22"/>
                    </a:lnTo>
                    <a:lnTo>
                      <a:pt x="26" y="30"/>
                    </a:lnTo>
                    <a:lnTo>
                      <a:pt x="22" y="36"/>
                    </a:lnTo>
                    <a:lnTo>
                      <a:pt x="20" y="46"/>
                    </a:lnTo>
                    <a:lnTo>
                      <a:pt x="20" y="112"/>
                    </a:lnTo>
                    <a:lnTo>
                      <a:pt x="2" y="112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33"/>
              <p:cNvSpPr>
                <a:spLocks noEditPoints="1"/>
              </p:cNvSpPr>
              <p:nvPr/>
            </p:nvSpPr>
            <p:spPr bwMode="auto">
              <a:xfrm>
                <a:off x="4043" y="2200"/>
                <a:ext cx="96" cy="114"/>
              </a:xfrm>
              <a:custGeom>
                <a:avLst/>
                <a:gdLst>
                  <a:gd name="T0" fmla="*/ 18 w 96"/>
                  <a:gd name="T1" fmla="*/ 60 h 114"/>
                  <a:gd name="T2" fmla="*/ 18 w 96"/>
                  <a:gd name="T3" fmla="*/ 60 h 114"/>
                  <a:gd name="T4" fmla="*/ 20 w 96"/>
                  <a:gd name="T5" fmla="*/ 70 h 114"/>
                  <a:gd name="T6" fmla="*/ 22 w 96"/>
                  <a:gd name="T7" fmla="*/ 78 h 114"/>
                  <a:gd name="T8" fmla="*/ 26 w 96"/>
                  <a:gd name="T9" fmla="*/ 84 h 114"/>
                  <a:gd name="T10" fmla="*/ 30 w 96"/>
                  <a:gd name="T11" fmla="*/ 90 h 114"/>
                  <a:gd name="T12" fmla="*/ 36 w 96"/>
                  <a:gd name="T13" fmla="*/ 94 h 114"/>
                  <a:gd name="T14" fmla="*/ 42 w 96"/>
                  <a:gd name="T15" fmla="*/ 96 h 114"/>
                  <a:gd name="T16" fmla="*/ 56 w 96"/>
                  <a:gd name="T17" fmla="*/ 98 h 114"/>
                  <a:gd name="T18" fmla="*/ 56 w 96"/>
                  <a:gd name="T19" fmla="*/ 98 h 114"/>
                  <a:gd name="T20" fmla="*/ 74 w 96"/>
                  <a:gd name="T21" fmla="*/ 96 h 114"/>
                  <a:gd name="T22" fmla="*/ 86 w 96"/>
                  <a:gd name="T23" fmla="*/ 92 h 114"/>
                  <a:gd name="T24" fmla="*/ 90 w 96"/>
                  <a:gd name="T25" fmla="*/ 106 h 114"/>
                  <a:gd name="T26" fmla="*/ 90 w 96"/>
                  <a:gd name="T27" fmla="*/ 106 h 114"/>
                  <a:gd name="T28" fmla="*/ 74 w 96"/>
                  <a:gd name="T29" fmla="*/ 112 h 114"/>
                  <a:gd name="T30" fmla="*/ 64 w 96"/>
                  <a:gd name="T31" fmla="*/ 114 h 114"/>
                  <a:gd name="T32" fmla="*/ 52 w 96"/>
                  <a:gd name="T33" fmla="*/ 114 h 114"/>
                  <a:gd name="T34" fmla="*/ 52 w 96"/>
                  <a:gd name="T35" fmla="*/ 114 h 114"/>
                  <a:gd name="T36" fmla="*/ 40 w 96"/>
                  <a:gd name="T37" fmla="*/ 112 h 114"/>
                  <a:gd name="T38" fmla="*/ 30 w 96"/>
                  <a:gd name="T39" fmla="*/ 110 h 114"/>
                  <a:gd name="T40" fmla="*/ 22 w 96"/>
                  <a:gd name="T41" fmla="*/ 104 h 114"/>
                  <a:gd name="T42" fmla="*/ 14 w 96"/>
                  <a:gd name="T43" fmla="*/ 98 h 114"/>
                  <a:gd name="T44" fmla="*/ 8 w 96"/>
                  <a:gd name="T45" fmla="*/ 90 h 114"/>
                  <a:gd name="T46" fmla="*/ 4 w 96"/>
                  <a:gd name="T47" fmla="*/ 82 h 114"/>
                  <a:gd name="T48" fmla="*/ 0 w 96"/>
                  <a:gd name="T49" fmla="*/ 70 h 114"/>
                  <a:gd name="T50" fmla="*/ 0 w 96"/>
                  <a:gd name="T51" fmla="*/ 60 h 114"/>
                  <a:gd name="T52" fmla="*/ 0 w 96"/>
                  <a:gd name="T53" fmla="*/ 60 h 114"/>
                  <a:gd name="T54" fmla="*/ 0 w 96"/>
                  <a:gd name="T55" fmla="*/ 48 h 114"/>
                  <a:gd name="T56" fmla="*/ 4 w 96"/>
                  <a:gd name="T57" fmla="*/ 36 h 114"/>
                  <a:gd name="T58" fmla="*/ 8 w 96"/>
                  <a:gd name="T59" fmla="*/ 26 h 114"/>
                  <a:gd name="T60" fmla="*/ 14 w 96"/>
                  <a:gd name="T61" fmla="*/ 18 h 114"/>
                  <a:gd name="T62" fmla="*/ 20 w 96"/>
                  <a:gd name="T63" fmla="*/ 10 h 114"/>
                  <a:gd name="T64" fmla="*/ 30 w 96"/>
                  <a:gd name="T65" fmla="*/ 6 h 114"/>
                  <a:gd name="T66" fmla="*/ 40 w 96"/>
                  <a:gd name="T67" fmla="*/ 2 h 114"/>
                  <a:gd name="T68" fmla="*/ 50 w 96"/>
                  <a:gd name="T69" fmla="*/ 0 h 114"/>
                  <a:gd name="T70" fmla="*/ 50 w 96"/>
                  <a:gd name="T71" fmla="*/ 0 h 114"/>
                  <a:gd name="T72" fmla="*/ 62 w 96"/>
                  <a:gd name="T73" fmla="*/ 2 h 114"/>
                  <a:gd name="T74" fmla="*/ 72 w 96"/>
                  <a:gd name="T75" fmla="*/ 6 h 114"/>
                  <a:gd name="T76" fmla="*/ 80 w 96"/>
                  <a:gd name="T77" fmla="*/ 12 h 114"/>
                  <a:gd name="T78" fmla="*/ 86 w 96"/>
                  <a:gd name="T79" fmla="*/ 18 h 114"/>
                  <a:gd name="T80" fmla="*/ 90 w 96"/>
                  <a:gd name="T81" fmla="*/ 26 h 114"/>
                  <a:gd name="T82" fmla="*/ 94 w 96"/>
                  <a:gd name="T83" fmla="*/ 36 h 114"/>
                  <a:gd name="T84" fmla="*/ 96 w 96"/>
                  <a:gd name="T85" fmla="*/ 52 h 114"/>
                  <a:gd name="T86" fmla="*/ 96 w 96"/>
                  <a:gd name="T87" fmla="*/ 52 h 114"/>
                  <a:gd name="T88" fmla="*/ 94 w 96"/>
                  <a:gd name="T89" fmla="*/ 60 h 114"/>
                  <a:gd name="T90" fmla="*/ 18 w 96"/>
                  <a:gd name="T91" fmla="*/ 60 h 114"/>
                  <a:gd name="T92" fmla="*/ 76 w 96"/>
                  <a:gd name="T93" fmla="*/ 46 h 114"/>
                  <a:gd name="T94" fmla="*/ 76 w 96"/>
                  <a:gd name="T95" fmla="*/ 46 h 114"/>
                  <a:gd name="T96" fmla="*/ 76 w 96"/>
                  <a:gd name="T97" fmla="*/ 36 h 114"/>
                  <a:gd name="T98" fmla="*/ 70 w 96"/>
                  <a:gd name="T99" fmla="*/ 26 h 114"/>
                  <a:gd name="T100" fmla="*/ 68 w 96"/>
                  <a:gd name="T101" fmla="*/ 22 h 114"/>
                  <a:gd name="T102" fmla="*/ 62 w 96"/>
                  <a:gd name="T103" fmla="*/ 18 h 114"/>
                  <a:gd name="T104" fmla="*/ 56 w 96"/>
                  <a:gd name="T105" fmla="*/ 16 h 114"/>
                  <a:gd name="T106" fmla="*/ 48 w 96"/>
                  <a:gd name="T107" fmla="*/ 14 h 114"/>
                  <a:gd name="T108" fmla="*/ 48 w 96"/>
                  <a:gd name="T109" fmla="*/ 14 h 114"/>
                  <a:gd name="T110" fmla="*/ 42 w 96"/>
                  <a:gd name="T111" fmla="*/ 16 h 114"/>
                  <a:gd name="T112" fmla="*/ 36 w 96"/>
                  <a:gd name="T113" fmla="*/ 18 h 114"/>
                  <a:gd name="T114" fmla="*/ 30 w 96"/>
                  <a:gd name="T115" fmla="*/ 22 h 114"/>
                  <a:gd name="T116" fmla="*/ 26 w 96"/>
                  <a:gd name="T117" fmla="*/ 26 h 114"/>
                  <a:gd name="T118" fmla="*/ 22 w 96"/>
                  <a:gd name="T119" fmla="*/ 36 h 114"/>
                  <a:gd name="T120" fmla="*/ 18 w 96"/>
                  <a:gd name="T121" fmla="*/ 46 h 114"/>
                  <a:gd name="T122" fmla="*/ 76 w 96"/>
                  <a:gd name="T123" fmla="*/ 46 h 11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6" h="114">
                    <a:moveTo>
                      <a:pt x="18" y="60"/>
                    </a:moveTo>
                    <a:lnTo>
                      <a:pt x="18" y="60"/>
                    </a:lnTo>
                    <a:lnTo>
                      <a:pt x="20" y="70"/>
                    </a:lnTo>
                    <a:lnTo>
                      <a:pt x="22" y="78"/>
                    </a:lnTo>
                    <a:lnTo>
                      <a:pt x="26" y="84"/>
                    </a:lnTo>
                    <a:lnTo>
                      <a:pt x="30" y="90"/>
                    </a:lnTo>
                    <a:lnTo>
                      <a:pt x="36" y="94"/>
                    </a:lnTo>
                    <a:lnTo>
                      <a:pt x="42" y="96"/>
                    </a:lnTo>
                    <a:lnTo>
                      <a:pt x="56" y="98"/>
                    </a:lnTo>
                    <a:lnTo>
                      <a:pt x="74" y="96"/>
                    </a:lnTo>
                    <a:lnTo>
                      <a:pt x="86" y="92"/>
                    </a:lnTo>
                    <a:lnTo>
                      <a:pt x="90" y="106"/>
                    </a:lnTo>
                    <a:lnTo>
                      <a:pt x="74" y="112"/>
                    </a:lnTo>
                    <a:lnTo>
                      <a:pt x="64" y="114"/>
                    </a:lnTo>
                    <a:lnTo>
                      <a:pt x="52" y="114"/>
                    </a:lnTo>
                    <a:lnTo>
                      <a:pt x="40" y="112"/>
                    </a:lnTo>
                    <a:lnTo>
                      <a:pt x="30" y="110"/>
                    </a:lnTo>
                    <a:lnTo>
                      <a:pt x="22" y="104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2"/>
                    </a:lnTo>
                    <a:lnTo>
                      <a:pt x="0" y="7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4" y="36"/>
                    </a:lnTo>
                    <a:lnTo>
                      <a:pt x="8" y="26"/>
                    </a:lnTo>
                    <a:lnTo>
                      <a:pt x="14" y="18"/>
                    </a:lnTo>
                    <a:lnTo>
                      <a:pt x="20" y="10"/>
                    </a:lnTo>
                    <a:lnTo>
                      <a:pt x="30" y="6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62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6" y="18"/>
                    </a:lnTo>
                    <a:lnTo>
                      <a:pt x="90" y="26"/>
                    </a:lnTo>
                    <a:lnTo>
                      <a:pt x="94" y="36"/>
                    </a:lnTo>
                    <a:lnTo>
                      <a:pt x="96" y="52"/>
                    </a:lnTo>
                    <a:lnTo>
                      <a:pt x="94" y="60"/>
                    </a:lnTo>
                    <a:lnTo>
                      <a:pt x="18" y="60"/>
                    </a:lnTo>
                    <a:close/>
                    <a:moveTo>
                      <a:pt x="76" y="46"/>
                    </a:moveTo>
                    <a:lnTo>
                      <a:pt x="76" y="46"/>
                    </a:lnTo>
                    <a:lnTo>
                      <a:pt x="76" y="36"/>
                    </a:lnTo>
                    <a:lnTo>
                      <a:pt x="70" y="26"/>
                    </a:lnTo>
                    <a:lnTo>
                      <a:pt x="68" y="22"/>
                    </a:lnTo>
                    <a:lnTo>
                      <a:pt x="62" y="18"/>
                    </a:lnTo>
                    <a:lnTo>
                      <a:pt x="56" y="16"/>
                    </a:lnTo>
                    <a:lnTo>
                      <a:pt x="48" y="14"/>
                    </a:lnTo>
                    <a:lnTo>
                      <a:pt x="42" y="16"/>
                    </a:lnTo>
                    <a:lnTo>
                      <a:pt x="36" y="18"/>
                    </a:lnTo>
                    <a:lnTo>
                      <a:pt x="30" y="22"/>
                    </a:lnTo>
                    <a:lnTo>
                      <a:pt x="26" y="26"/>
                    </a:lnTo>
                    <a:lnTo>
                      <a:pt x="22" y="36"/>
                    </a:lnTo>
                    <a:lnTo>
                      <a:pt x="18" y="46"/>
                    </a:lnTo>
                    <a:lnTo>
                      <a:pt x="7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34"/>
              <p:cNvSpPr>
                <a:spLocks/>
              </p:cNvSpPr>
              <p:nvPr/>
            </p:nvSpPr>
            <p:spPr bwMode="auto">
              <a:xfrm>
                <a:off x="4161" y="2200"/>
                <a:ext cx="56" cy="112"/>
              </a:xfrm>
              <a:custGeom>
                <a:avLst/>
                <a:gdLst>
                  <a:gd name="T0" fmla="*/ 2 w 56"/>
                  <a:gd name="T1" fmla="*/ 36 h 112"/>
                  <a:gd name="T2" fmla="*/ 2 w 56"/>
                  <a:gd name="T3" fmla="*/ 36 h 112"/>
                  <a:gd name="T4" fmla="*/ 0 w 56"/>
                  <a:gd name="T5" fmla="*/ 4 h 112"/>
                  <a:gd name="T6" fmla="*/ 18 w 56"/>
                  <a:gd name="T7" fmla="*/ 4 h 112"/>
                  <a:gd name="T8" fmla="*/ 18 w 56"/>
                  <a:gd name="T9" fmla="*/ 24 h 112"/>
                  <a:gd name="T10" fmla="*/ 20 w 56"/>
                  <a:gd name="T11" fmla="*/ 24 h 112"/>
                  <a:gd name="T12" fmla="*/ 20 w 56"/>
                  <a:gd name="T13" fmla="*/ 24 h 112"/>
                  <a:gd name="T14" fmla="*/ 24 w 56"/>
                  <a:gd name="T15" fmla="*/ 14 h 112"/>
                  <a:gd name="T16" fmla="*/ 32 w 56"/>
                  <a:gd name="T17" fmla="*/ 8 h 112"/>
                  <a:gd name="T18" fmla="*/ 40 w 56"/>
                  <a:gd name="T19" fmla="*/ 2 h 112"/>
                  <a:gd name="T20" fmla="*/ 50 w 56"/>
                  <a:gd name="T21" fmla="*/ 0 h 112"/>
                  <a:gd name="T22" fmla="*/ 50 w 56"/>
                  <a:gd name="T23" fmla="*/ 0 h 112"/>
                  <a:gd name="T24" fmla="*/ 56 w 56"/>
                  <a:gd name="T25" fmla="*/ 2 h 112"/>
                  <a:gd name="T26" fmla="*/ 56 w 56"/>
                  <a:gd name="T27" fmla="*/ 20 h 112"/>
                  <a:gd name="T28" fmla="*/ 56 w 56"/>
                  <a:gd name="T29" fmla="*/ 20 h 112"/>
                  <a:gd name="T30" fmla="*/ 48 w 56"/>
                  <a:gd name="T31" fmla="*/ 20 h 112"/>
                  <a:gd name="T32" fmla="*/ 48 w 56"/>
                  <a:gd name="T33" fmla="*/ 20 h 112"/>
                  <a:gd name="T34" fmla="*/ 38 w 56"/>
                  <a:gd name="T35" fmla="*/ 22 h 112"/>
                  <a:gd name="T36" fmla="*/ 30 w 56"/>
                  <a:gd name="T37" fmla="*/ 26 h 112"/>
                  <a:gd name="T38" fmla="*/ 26 w 56"/>
                  <a:gd name="T39" fmla="*/ 34 h 112"/>
                  <a:gd name="T40" fmla="*/ 22 w 56"/>
                  <a:gd name="T41" fmla="*/ 44 h 112"/>
                  <a:gd name="T42" fmla="*/ 22 w 56"/>
                  <a:gd name="T43" fmla="*/ 44 h 112"/>
                  <a:gd name="T44" fmla="*/ 22 w 56"/>
                  <a:gd name="T45" fmla="*/ 54 h 112"/>
                  <a:gd name="T46" fmla="*/ 22 w 56"/>
                  <a:gd name="T47" fmla="*/ 112 h 112"/>
                  <a:gd name="T48" fmla="*/ 2 w 56"/>
                  <a:gd name="T49" fmla="*/ 112 h 112"/>
                  <a:gd name="T50" fmla="*/ 2 w 56"/>
                  <a:gd name="T51" fmla="*/ 36 h 11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6" h="112">
                    <a:moveTo>
                      <a:pt x="2" y="36"/>
                    </a:moveTo>
                    <a:lnTo>
                      <a:pt x="2" y="36"/>
                    </a:lnTo>
                    <a:lnTo>
                      <a:pt x="0" y="4"/>
                    </a:lnTo>
                    <a:lnTo>
                      <a:pt x="18" y="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4" y="14"/>
                    </a:lnTo>
                    <a:lnTo>
                      <a:pt x="32" y="8"/>
                    </a:lnTo>
                    <a:lnTo>
                      <a:pt x="40" y="2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56" y="20"/>
                    </a:lnTo>
                    <a:lnTo>
                      <a:pt x="48" y="20"/>
                    </a:lnTo>
                    <a:lnTo>
                      <a:pt x="38" y="22"/>
                    </a:lnTo>
                    <a:lnTo>
                      <a:pt x="30" y="26"/>
                    </a:lnTo>
                    <a:lnTo>
                      <a:pt x="26" y="34"/>
                    </a:lnTo>
                    <a:lnTo>
                      <a:pt x="22" y="44"/>
                    </a:lnTo>
                    <a:lnTo>
                      <a:pt x="22" y="54"/>
                    </a:lnTo>
                    <a:lnTo>
                      <a:pt x="22" y="112"/>
                    </a:lnTo>
                    <a:lnTo>
                      <a:pt x="2" y="112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9" name="Text Box 35"/>
          <p:cNvSpPr txBox="1">
            <a:spLocks noChangeArrowheads="1"/>
          </p:cNvSpPr>
          <p:nvPr/>
        </p:nvSpPr>
        <p:spPr bwMode="auto">
          <a:xfrm rot="16200000">
            <a:off x="8567737" y="2652713"/>
            <a:ext cx="56626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sz="800" dirty="0" smtClean="0">
                <a:solidFill>
                  <a:schemeClr val="bg2"/>
                </a:solidFill>
                <a:latin typeface="Arial Narrow" pitchFamily="34" charset="0"/>
                <a:cs typeface="Arial" pitchFamily="34" charset="0"/>
              </a:rPr>
              <a:t>© 2012  Amadeus IT Group SA </a:t>
            </a:r>
            <a:endParaRPr lang="en-GB" sz="800" dirty="0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41637" y="2111465"/>
            <a:ext cx="5486400" cy="1757751"/>
            <a:chOff x="3094037" y="2311944"/>
            <a:chExt cx="5486400" cy="1757751"/>
          </a:xfrm>
        </p:grpSpPr>
        <p:sp>
          <p:nvSpPr>
            <p:cNvPr id="26" name="TextBox 25"/>
            <p:cNvSpPr txBox="1"/>
            <p:nvPr/>
          </p:nvSpPr>
          <p:spPr>
            <a:xfrm>
              <a:off x="3094037" y="2311944"/>
              <a:ext cx="5486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itchFamily="34" charset="0"/>
                </a:rPr>
                <a:t>Travel Now</a:t>
              </a:r>
              <a:endParaRPr lang="en-US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7937" y="3546475"/>
              <a:ext cx="403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  <a:latin typeface="Britannic Bold" pitchFamily="34" charset="0"/>
                </a:rPr>
                <a:t>Inspiration based travel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84237" y="4380230"/>
            <a:ext cx="1028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“Tourists don’t know where they’ve been, travelers don’t know where they’re going.” – Paul Theroux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7" y="1184275"/>
            <a:ext cx="5532437" cy="3890962"/>
          </a:xfrm>
        </p:spPr>
        <p:txBody>
          <a:bodyPr/>
          <a:lstStyle/>
          <a:p>
            <a:r>
              <a:rPr lang="en-US" sz="1600" dirty="0" smtClean="0"/>
              <a:t>Mrs. </a:t>
            </a:r>
            <a:r>
              <a:rPr lang="en-US" sz="1600" dirty="0" err="1" smtClean="0"/>
              <a:t>Xiangmei</a:t>
            </a:r>
            <a:r>
              <a:rPr lang="en-US" sz="1600" dirty="0" smtClean="0"/>
              <a:t> </a:t>
            </a:r>
            <a:r>
              <a:rPr lang="en-US" sz="1600" dirty="0" err="1" smtClean="0"/>
              <a:t>Ansheng</a:t>
            </a:r>
            <a:r>
              <a:rPr lang="en-US" sz="1600" b="0" dirty="0" smtClean="0"/>
              <a:t>, </a:t>
            </a:r>
            <a:r>
              <a:rPr lang="en-US" sz="1600" b="0" dirty="0" smtClean="0"/>
              <a:t>aged </a:t>
            </a:r>
            <a:r>
              <a:rPr lang="en-US" sz="1600" dirty="0"/>
              <a:t>55 </a:t>
            </a:r>
            <a:r>
              <a:rPr lang="en-US" sz="1600" dirty="0" smtClean="0"/>
              <a:t>years &amp; </a:t>
            </a:r>
            <a:r>
              <a:rPr lang="en-US" sz="1600" dirty="0"/>
              <a:t>Mr. </a:t>
            </a:r>
            <a:r>
              <a:rPr lang="en-US" sz="1600" dirty="0" err="1"/>
              <a:t>Zu</a:t>
            </a:r>
            <a:r>
              <a:rPr lang="en-US" sz="1600" dirty="0"/>
              <a:t>, </a:t>
            </a:r>
            <a:r>
              <a:rPr lang="en-US" sz="1600" b="0" dirty="0"/>
              <a:t>aged</a:t>
            </a:r>
            <a:r>
              <a:rPr lang="en-US" sz="1600" dirty="0"/>
              <a:t> </a:t>
            </a:r>
            <a:r>
              <a:rPr lang="en-US" sz="1600" dirty="0" smtClean="0"/>
              <a:t>58 years</a:t>
            </a:r>
            <a:r>
              <a:rPr lang="en-US" sz="1600" b="0" dirty="0" smtClean="0"/>
              <a:t> want </a:t>
            </a:r>
            <a:r>
              <a:rPr lang="en-US" sz="1600" b="0" dirty="0"/>
              <a:t>their </a:t>
            </a:r>
            <a:r>
              <a:rPr lang="en-US" sz="1600" b="0" dirty="0" smtClean="0"/>
              <a:t>retirement to </a:t>
            </a:r>
            <a:r>
              <a:rPr lang="en-US" sz="1600" b="0" dirty="0"/>
              <a:t>be a new chapter in their </a:t>
            </a:r>
            <a:r>
              <a:rPr lang="en-US" sz="1600" b="0" dirty="0" smtClean="0"/>
              <a:t>lives</a:t>
            </a:r>
          </a:p>
          <a:p>
            <a:endParaRPr lang="en-US" sz="1600" b="0" dirty="0"/>
          </a:p>
          <a:p>
            <a:r>
              <a:rPr lang="en-US" sz="1600" b="0" dirty="0" smtClean="0"/>
              <a:t>They are keen </a:t>
            </a:r>
            <a:r>
              <a:rPr lang="en-US" sz="1600" b="0" dirty="0"/>
              <a:t>to explore new and </a:t>
            </a:r>
            <a:r>
              <a:rPr lang="en-US" sz="1600" b="0" dirty="0" smtClean="0"/>
              <a:t>exciting destinations for </a:t>
            </a:r>
            <a:r>
              <a:rPr lang="en-US" sz="1600" dirty="0" smtClean="0"/>
              <a:t>health &amp; wellbeing</a:t>
            </a:r>
            <a:r>
              <a:rPr lang="en-US" sz="1600" b="0" dirty="0"/>
              <a:t> , </a:t>
            </a:r>
            <a:r>
              <a:rPr lang="en-US" sz="1600" dirty="0"/>
              <a:t>learning/cultural </a:t>
            </a:r>
            <a:r>
              <a:rPr lang="en-US" sz="1600" dirty="0" smtClean="0"/>
              <a:t>holidays &amp; ethical voyages.</a:t>
            </a:r>
          </a:p>
          <a:p>
            <a:endParaRPr lang="en-US" sz="1600" b="0" dirty="0"/>
          </a:p>
          <a:p>
            <a:r>
              <a:rPr lang="en-US" sz="1600" b="0" dirty="0" smtClean="0"/>
              <a:t>With this </a:t>
            </a:r>
            <a:r>
              <a:rPr lang="en-US" sz="1600" dirty="0" smtClean="0"/>
              <a:t>“travel inspiration”</a:t>
            </a:r>
            <a:r>
              <a:rPr lang="en-US" sz="1600" b="0" dirty="0"/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Travel Now</a:t>
            </a:r>
            <a:r>
              <a:rPr lang="en-US" sz="1600" dirty="0" smtClean="0"/>
              <a:t> </a:t>
            </a:r>
            <a:r>
              <a:rPr lang="en-US" sz="1600" b="0" dirty="0" smtClean="0"/>
              <a:t>suggests a list of destinations catering these desires</a:t>
            </a:r>
            <a:endParaRPr lang="en-US" sz="1600" b="0" dirty="0" smtClean="0"/>
          </a:p>
          <a:p>
            <a:pPr marL="457200" lvl="1" indent="0">
              <a:buNone/>
            </a:pPr>
            <a:endParaRPr lang="en-US" sz="1200" b="0" dirty="0" smtClean="0"/>
          </a:p>
          <a:p>
            <a:pPr marL="457200" lvl="1" indent="0">
              <a:buNone/>
            </a:pPr>
            <a:endParaRPr lang="en-US" sz="1200" b="0" dirty="0" smtClean="0"/>
          </a:p>
          <a:p>
            <a:pPr lvl="1"/>
            <a:endParaRPr lang="en-US" sz="1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237" y="19367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Let us begin our journey with..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580">
            <a:off x="6513012" y="470097"/>
            <a:ext cx="4181312" cy="488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7" y="1184275"/>
            <a:ext cx="5532437" cy="3890962"/>
          </a:xfrm>
        </p:spPr>
        <p:txBody>
          <a:bodyPr/>
          <a:lstStyle/>
          <a:p>
            <a:endParaRPr lang="en-US" sz="1600" b="0" dirty="0" smtClean="0"/>
          </a:p>
          <a:p>
            <a:r>
              <a:rPr lang="en-US" sz="1600" b="0" dirty="0" smtClean="0"/>
              <a:t>The couple finds a suggestion exciting and goes on to check the details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“</a:t>
            </a:r>
            <a:r>
              <a:rPr lang="en-US" sz="1600" b="0" dirty="0"/>
              <a:t>Travel Now” shows the </a:t>
            </a:r>
          </a:p>
          <a:p>
            <a:pPr lvl="1"/>
            <a:r>
              <a:rPr lang="en-US" sz="1200" b="0" dirty="0" smtClean="0"/>
              <a:t>Geographic location </a:t>
            </a:r>
            <a:r>
              <a:rPr lang="en-US" sz="1200" b="0" dirty="0"/>
              <a:t>on a map</a:t>
            </a:r>
          </a:p>
          <a:p>
            <a:pPr lvl="1"/>
            <a:r>
              <a:rPr lang="en-US" sz="1200" b="0" dirty="0"/>
              <a:t>Best promotional offer available for the </a:t>
            </a:r>
            <a:r>
              <a:rPr lang="en-US" sz="1200" b="0" dirty="0" smtClean="0"/>
              <a:t>trip</a:t>
            </a:r>
            <a:endParaRPr lang="en-US" sz="1200" b="0" dirty="0"/>
          </a:p>
          <a:p>
            <a:pPr lvl="1"/>
            <a:r>
              <a:rPr lang="en-US" sz="1200" b="0" dirty="0"/>
              <a:t>Destination details</a:t>
            </a:r>
          </a:p>
          <a:p>
            <a:pPr lvl="1"/>
            <a:r>
              <a:rPr lang="en-US" sz="1200" b="0" dirty="0"/>
              <a:t>Popular </a:t>
            </a:r>
            <a:r>
              <a:rPr lang="en-US" sz="1200" b="0" dirty="0" smtClean="0"/>
              <a:t>events happening on </a:t>
            </a:r>
            <a:r>
              <a:rPr lang="en-US" sz="1200" dirty="0" smtClean="0"/>
              <a:t>health </a:t>
            </a:r>
            <a:r>
              <a:rPr lang="en-US" sz="1200" dirty="0"/>
              <a:t>&amp; </a:t>
            </a:r>
            <a:r>
              <a:rPr lang="en-US" sz="1200" dirty="0" smtClean="0"/>
              <a:t>wellbeing, cultural festivals &amp; spirituality</a:t>
            </a:r>
          </a:p>
          <a:p>
            <a:pPr lvl="1"/>
            <a:endParaRPr lang="en-US" sz="1600" b="0" dirty="0" smtClean="0"/>
          </a:p>
          <a:p>
            <a:r>
              <a:rPr lang="en-US" sz="1600" b="0" dirty="0" smtClean="0"/>
              <a:t>Time to book the tickets for Mr. &amp; Mrs. </a:t>
            </a:r>
            <a:r>
              <a:rPr lang="en-US" sz="1600" b="0" dirty="0" err="1" smtClean="0"/>
              <a:t>Ansheng</a:t>
            </a:r>
            <a:endParaRPr lang="en-US" sz="1600" b="0" dirty="0"/>
          </a:p>
          <a:p>
            <a:pPr marL="457200" lvl="1" indent="0">
              <a:buNone/>
            </a:pPr>
            <a:endParaRPr lang="en-US" sz="1200" b="0" dirty="0" smtClean="0"/>
          </a:p>
          <a:p>
            <a:pPr marL="457200" lvl="1" indent="0">
              <a:buNone/>
            </a:pPr>
            <a:endParaRPr lang="en-US" sz="1200" b="0" dirty="0" smtClean="0"/>
          </a:p>
          <a:p>
            <a:pPr lvl="1"/>
            <a:endParaRPr lang="en-US" sz="1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237" y="193675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Trip planning…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580">
            <a:off x="6389552" y="428822"/>
            <a:ext cx="4181312" cy="488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41637" y="2111465"/>
            <a:ext cx="5486400" cy="1757751"/>
            <a:chOff x="3094037" y="2311944"/>
            <a:chExt cx="5486400" cy="1757751"/>
          </a:xfrm>
        </p:grpSpPr>
        <p:sp>
          <p:nvSpPr>
            <p:cNvPr id="26" name="TextBox 25"/>
            <p:cNvSpPr txBox="1"/>
            <p:nvPr/>
          </p:nvSpPr>
          <p:spPr>
            <a:xfrm>
              <a:off x="3094037" y="2311944"/>
              <a:ext cx="5486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itchFamily="34" charset="0"/>
                </a:rPr>
                <a:t>Travel Now</a:t>
              </a:r>
              <a:endParaRPr lang="en-US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7937" y="3546475"/>
              <a:ext cx="403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  <a:latin typeface="Britannic Bold" pitchFamily="34" charset="0"/>
                </a:rPr>
                <a:t>Inspiration based travel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9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7" y="1184275"/>
            <a:ext cx="5532437" cy="3890962"/>
          </a:xfrm>
        </p:spPr>
        <p:txBody>
          <a:bodyPr/>
          <a:lstStyle/>
          <a:p>
            <a:r>
              <a:rPr lang="en-US" sz="1600" b="0" dirty="0" smtClean="0"/>
              <a:t>Who are we?</a:t>
            </a:r>
          </a:p>
          <a:p>
            <a:pPr lvl="1"/>
            <a:r>
              <a:rPr lang="en-US" sz="1200" b="0" dirty="0" smtClean="0"/>
              <a:t>A </a:t>
            </a:r>
            <a:r>
              <a:rPr lang="en-US" sz="1200" b="0" dirty="0"/>
              <a:t>world-leading technology and distribution solutions </a:t>
            </a:r>
            <a:r>
              <a:rPr lang="en-US" sz="1200" b="0" dirty="0" smtClean="0"/>
              <a:t>provider</a:t>
            </a:r>
          </a:p>
          <a:p>
            <a:pPr lvl="1"/>
            <a:r>
              <a:rPr lang="en-US" sz="1200" b="0" dirty="0" smtClean="0"/>
              <a:t>We </a:t>
            </a:r>
            <a:r>
              <a:rPr lang="en-US" sz="1200" b="0" dirty="0"/>
              <a:t>d</a:t>
            </a:r>
            <a:r>
              <a:rPr lang="en-US" sz="1200" b="0" dirty="0" smtClean="0"/>
              <a:t>eliver </a:t>
            </a:r>
            <a:r>
              <a:rPr lang="en-US" sz="1200" b="0" dirty="0"/>
              <a:t>unparalleled expertise to the travel and tourism </a:t>
            </a:r>
            <a:r>
              <a:rPr lang="en-US" sz="1200" b="0" dirty="0" smtClean="0"/>
              <a:t>industry</a:t>
            </a:r>
          </a:p>
          <a:p>
            <a:pPr lvl="1"/>
            <a:r>
              <a:rPr lang="en-US" sz="1200" b="0" dirty="0"/>
              <a:t>In particular, we believe that technology must help </a:t>
            </a:r>
            <a:r>
              <a:rPr lang="en-US" sz="1200" b="0" dirty="0" smtClean="0"/>
              <a:t>travelers </a:t>
            </a:r>
            <a:r>
              <a:rPr lang="en-US" sz="1200" b="0" dirty="0"/>
              <a:t>interact more intuitively with their providers something we call the “</a:t>
            </a:r>
            <a:r>
              <a:rPr lang="en-US" sz="1200" b="0" dirty="0" smtClean="0"/>
              <a:t>humanization </a:t>
            </a:r>
            <a:r>
              <a:rPr lang="en-US" sz="1200" b="0" dirty="0"/>
              <a:t>of technology</a:t>
            </a:r>
            <a:r>
              <a:rPr lang="en-US" sz="1200" b="0" dirty="0" smtClean="0"/>
              <a:t>”.</a:t>
            </a:r>
          </a:p>
          <a:p>
            <a:r>
              <a:rPr lang="en-US" sz="1600" b="0" dirty="0" smtClean="0"/>
              <a:t>What we do?</a:t>
            </a:r>
          </a:p>
          <a:p>
            <a:pPr lvl="1"/>
            <a:r>
              <a:rPr lang="en-US" sz="1200" b="0" dirty="0"/>
              <a:t>Provide leading-edge solutions that cover airlines’ unique business needs, independent of their size, business model or market reach</a:t>
            </a:r>
            <a:r>
              <a:rPr lang="en-US" sz="1200" b="0" dirty="0" smtClean="0"/>
              <a:t>.</a:t>
            </a:r>
            <a:endParaRPr lang="en-US" sz="1200" b="0" dirty="0"/>
          </a:p>
          <a:p>
            <a:pPr lvl="1"/>
            <a:r>
              <a:rPr lang="en-US" sz="1200" b="0" dirty="0" smtClean="0"/>
              <a:t>“Personalization” of travel experience</a:t>
            </a:r>
          </a:p>
          <a:p>
            <a:pPr lvl="1"/>
            <a:r>
              <a:rPr lang="en-US" sz="1200" b="0" dirty="0" smtClean="0"/>
              <a:t>Focus on highly personalized, streamlined and flexible journey</a:t>
            </a:r>
          </a:p>
          <a:p>
            <a:pPr lvl="1"/>
            <a:r>
              <a:rPr lang="en-US" sz="1200" b="0" dirty="0" smtClean="0"/>
              <a:t>Creating traveler-centric experiences</a:t>
            </a:r>
          </a:p>
          <a:p>
            <a:r>
              <a:rPr lang="en-US" sz="1600" b="0" dirty="0" smtClean="0"/>
              <a:t>Why</a:t>
            </a:r>
            <a:r>
              <a:rPr lang="en-US" sz="1600" b="0" dirty="0" smtClean="0"/>
              <a:t>?</a:t>
            </a:r>
          </a:p>
          <a:p>
            <a:r>
              <a:rPr lang="en-US" sz="1600" b="0" dirty="0" smtClean="0"/>
              <a:t>Products</a:t>
            </a:r>
            <a:endParaRPr lang="en-US" sz="1600" b="0" dirty="0" smtClean="0"/>
          </a:p>
          <a:p>
            <a:pPr lvl="1"/>
            <a:r>
              <a:rPr lang="en-US" sz="1200" b="0" dirty="0" smtClean="0"/>
              <a:t>Future travelers will be more sophisticated, knowledgeable and demanding.</a:t>
            </a:r>
          </a:p>
          <a:p>
            <a:pPr lvl="1"/>
            <a:r>
              <a:rPr lang="en-US" sz="1200" b="0" dirty="0" smtClean="0"/>
              <a:t>Affluence, education and choice will raise expectations.</a:t>
            </a:r>
          </a:p>
          <a:p>
            <a:pPr lvl="1"/>
            <a:endParaRPr lang="en-US" sz="1200" b="0" dirty="0" smtClean="0"/>
          </a:p>
          <a:p>
            <a:pPr lvl="1"/>
            <a:endParaRPr lang="en-US" sz="1400" b="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1565275"/>
            <a:ext cx="4821237" cy="3214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237" y="193675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</a:t>
            </a: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madeus – About us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</a:t>
            </a:r>
            <a:r>
              <a:rPr lang="en-US" dirty="0" smtClean="0"/>
              <a:t>based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11313"/>
            <a:ext cx="5456238" cy="3890962"/>
          </a:xfrm>
        </p:spPr>
        <p:txBody>
          <a:bodyPr/>
          <a:lstStyle/>
          <a:p>
            <a:r>
              <a:rPr lang="en-US" sz="1400" b="0" dirty="0" smtClean="0"/>
              <a:t>This prototype demonstrates</a:t>
            </a:r>
          </a:p>
          <a:p>
            <a:pPr lvl="1"/>
            <a:r>
              <a:rPr lang="en-US" sz="1200" b="0" dirty="0" smtClean="0"/>
              <a:t>How </a:t>
            </a:r>
            <a:r>
              <a:rPr lang="en-US" sz="1200" b="0" dirty="0"/>
              <a:t>the search page contents can be filled with data from </a:t>
            </a:r>
            <a:r>
              <a:rPr lang="en-US" sz="1200" b="0" dirty="0" smtClean="0"/>
              <a:t>voice</a:t>
            </a:r>
          </a:p>
          <a:p>
            <a:pPr lvl="1"/>
            <a:r>
              <a:rPr lang="en-US" sz="1200" b="0" dirty="0" smtClean="0"/>
              <a:t>Voice is </a:t>
            </a:r>
            <a:r>
              <a:rPr lang="en-US" sz="1200" b="0" dirty="0"/>
              <a:t>first converted to </a:t>
            </a:r>
            <a:r>
              <a:rPr lang="en-US" sz="1200" b="0" dirty="0" smtClean="0"/>
              <a:t>text using </a:t>
            </a:r>
            <a:r>
              <a:rPr lang="en-US" sz="1200" b="0" dirty="0"/>
              <a:t>Google Voice </a:t>
            </a:r>
            <a:endParaRPr lang="en-US" sz="1200" b="0" dirty="0" smtClean="0"/>
          </a:p>
          <a:p>
            <a:pPr lvl="1"/>
            <a:r>
              <a:rPr lang="en-US" sz="1200" b="0" dirty="0" smtClean="0"/>
              <a:t>Text </a:t>
            </a:r>
            <a:r>
              <a:rPr lang="en-US" sz="1200" b="0" dirty="0"/>
              <a:t>is parsed </a:t>
            </a:r>
            <a:r>
              <a:rPr lang="en-US" sz="1200" b="0" dirty="0" smtClean="0"/>
              <a:t>using </a:t>
            </a:r>
            <a:r>
              <a:rPr lang="en-US" sz="1200" b="0" dirty="0"/>
              <a:t>EVA and the result is then used to fill search </a:t>
            </a:r>
            <a:r>
              <a:rPr lang="en-US" sz="1200" b="0" dirty="0" smtClean="0"/>
              <a:t>form</a:t>
            </a:r>
          </a:p>
          <a:p>
            <a:pPr lvl="1"/>
            <a:endParaRPr lang="en-US" sz="1200" b="0" dirty="0" smtClean="0"/>
          </a:p>
          <a:p>
            <a:r>
              <a:rPr lang="en-US" sz="1400" b="0" dirty="0" smtClean="0"/>
              <a:t>Expert </a:t>
            </a:r>
            <a:r>
              <a:rPr lang="en-US" sz="1400" b="0" dirty="0"/>
              <a:t>Virtual Agent (EVA), enables free-text search for travel</a:t>
            </a:r>
          </a:p>
          <a:p>
            <a:pPr lvl="1"/>
            <a:r>
              <a:rPr lang="en-US" sz="1200" b="0" dirty="0"/>
              <a:t>It understands the users' inputs and converts them to structured search queries</a:t>
            </a:r>
          </a:p>
          <a:p>
            <a:pPr lvl="1"/>
            <a:r>
              <a:rPr lang="en-US" sz="1200" b="0" dirty="0" smtClean="0"/>
              <a:t>Google Voice transcription</a:t>
            </a:r>
            <a:r>
              <a:rPr lang="en-US" sz="1200" b="0" dirty="0"/>
              <a:t>, </a:t>
            </a:r>
            <a:r>
              <a:rPr lang="en-US" sz="1200" b="0" dirty="0" smtClean="0"/>
              <a:t>enables </a:t>
            </a:r>
            <a:r>
              <a:rPr lang="en-US" sz="1200" b="0" dirty="0"/>
              <a:t>speaking search queries instead of typing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Similar prototype on iOS</a:t>
            </a:r>
          </a:p>
          <a:p>
            <a:pPr lvl="1"/>
            <a:r>
              <a:rPr lang="en-US" sz="1200" b="0" dirty="0" smtClean="0"/>
              <a:t>Using </a:t>
            </a:r>
            <a:r>
              <a:rPr lang="en-US" sz="1200" b="0" dirty="0" err="1" smtClean="0"/>
              <a:t>OpenEars</a:t>
            </a:r>
            <a:endParaRPr lang="en-US" sz="1200" b="0" dirty="0" smtClean="0"/>
          </a:p>
          <a:p>
            <a:pPr lvl="2"/>
            <a:r>
              <a:rPr lang="en-US" sz="1100" b="0" dirty="0" smtClean="0"/>
              <a:t>shared-source </a:t>
            </a:r>
            <a:r>
              <a:rPr lang="en-US" sz="1100" b="0" dirty="0"/>
              <a:t>iOS framework for iPhone voice </a:t>
            </a:r>
            <a:r>
              <a:rPr lang="en-US" sz="1100" b="0" dirty="0" smtClean="0"/>
              <a:t>recognition</a:t>
            </a:r>
          </a:p>
          <a:p>
            <a:pPr lvl="2"/>
            <a:r>
              <a:rPr lang="en-US" sz="1100" b="0" dirty="0" smtClean="0"/>
              <a:t>all </a:t>
            </a:r>
            <a:r>
              <a:rPr lang="en-US" sz="1100" b="0" dirty="0"/>
              <a:t>processing occurs locally on the device</a:t>
            </a:r>
            <a:r>
              <a:rPr lang="en-US" sz="1100" b="0" dirty="0" smtClean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50951"/>
            <a:ext cx="4821237" cy="32116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Geofencing</a:t>
            </a:r>
            <a:r>
              <a:rPr lang="en-US" dirty="0" smtClean="0"/>
              <a:t> – Location based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611313"/>
            <a:ext cx="6446837" cy="3890962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 smtClean="0">
                <a:solidFill>
                  <a:srgbClr val="0070C0"/>
                </a:solidFill>
              </a:rPr>
              <a:t>Objective : Technical </a:t>
            </a:r>
            <a:r>
              <a:rPr lang="en-US" sz="1400" b="0" dirty="0">
                <a:solidFill>
                  <a:srgbClr val="0070C0"/>
                </a:solidFill>
              </a:rPr>
              <a:t>evaluation and integration of different </a:t>
            </a:r>
            <a:r>
              <a:rPr lang="en-US" sz="1400" b="0" dirty="0" smtClean="0">
                <a:solidFill>
                  <a:srgbClr val="0070C0"/>
                </a:solidFill>
              </a:rPr>
              <a:t>technologies</a:t>
            </a:r>
          </a:p>
          <a:p>
            <a:pPr>
              <a:buFontTx/>
              <a:buChar char="-"/>
            </a:pPr>
            <a:r>
              <a:rPr lang="en-US" sz="1400" b="0" dirty="0" smtClean="0"/>
              <a:t>Location </a:t>
            </a:r>
            <a:r>
              <a:rPr lang="en-US" sz="1400" b="0" dirty="0"/>
              <a:t>services, </a:t>
            </a:r>
            <a:r>
              <a:rPr lang="en-US" sz="1400" b="0" dirty="0" smtClean="0"/>
              <a:t>Push </a:t>
            </a:r>
            <a:r>
              <a:rPr lang="en-US" sz="1400" b="0" dirty="0"/>
              <a:t>notifications, </a:t>
            </a:r>
            <a:r>
              <a:rPr lang="en-US" sz="1400" b="0" dirty="0" smtClean="0"/>
              <a:t>Passbook </a:t>
            </a:r>
            <a:r>
              <a:rPr lang="en-US" sz="1400" b="0" dirty="0"/>
              <a:t>and Nokia </a:t>
            </a:r>
            <a:r>
              <a:rPr lang="en-US" sz="1400" b="0" dirty="0" smtClean="0"/>
              <a:t>Here maps</a:t>
            </a:r>
          </a:p>
          <a:p>
            <a:pPr>
              <a:buFontTx/>
              <a:buChar char="-"/>
            </a:pPr>
            <a:r>
              <a:rPr lang="en-US" sz="1400" b="0" dirty="0" smtClean="0"/>
              <a:t>Showcase how Opt-in mobile programs that can send promotions and other messages when consumers are in the range of a defined criteria.</a:t>
            </a:r>
            <a:endParaRPr lang="en-US" sz="1400" b="0" dirty="0"/>
          </a:p>
          <a:p>
            <a:pPr>
              <a:buFontTx/>
              <a:buChar char="-"/>
            </a:pPr>
            <a:endParaRPr lang="en-US" sz="1400" b="0" dirty="0"/>
          </a:p>
          <a:p>
            <a:pPr marL="0" lvl="1" indent="0">
              <a:spcBef>
                <a:spcPct val="20000"/>
              </a:spcBef>
              <a:buNone/>
            </a:pPr>
            <a:r>
              <a:rPr lang="en-US" sz="1400" b="0" dirty="0">
                <a:solidFill>
                  <a:srgbClr val="0070C0"/>
                </a:solidFill>
                <a:cs typeface="ＭＳ Ｐゴシック" charset="0"/>
              </a:rPr>
              <a:t>The features </a:t>
            </a:r>
            <a:r>
              <a:rPr lang="en-US" sz="1400" b="0" dirty="0" smtClean="0">
                <a:solidFill>
                  <a:srgbClr val="0070C0"/>
                </a:solidFill>
                <a:cs typeface="ＭＳ Ｐゴシック" charset="0"/>
              </a:rPr>
              <a:t>…</a:t>
            </a:r>
            <a:endParaRPr lang="en-US" sz="1400" b="0" dirty="0">
              <a:solidFill>
                <a:srgbClr val="0070C0"/>
              </a:solidFill>
              <a:cs typeface="ＭＳ Ｐゴシック" charset="0"/>
            </a:endParaRP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GPS </a:t>
            </a:r>
            <a:r>
              <a:rPr lang="en-US" sz="1400" b="0" dirty="0"/>
              <a:t>position tracking and display on server side map view of all registered devices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Creation </a:t>
            </a:r>
            <a:r>
              <a:rPr lang="en-US" sz="1400" b="0" dirty="0"/>
              <a:t>of Ads/Offers for a location on server side using location on a map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Display </a:t>
            </a:r>
            <a:r>
              <a:rPr lang="en-US" sz="1400" b="0" dirty="0"/>
              <a:t>of all devices on the server side map view nearby to a location 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Display </a:t>
            </a:r>
            <a:r>
              <a:rPr lang="en-US" sz="1400" b="0" dirty="0"/>
              <a:t>of all Ads/Offers on the device map view nearby to a device location 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Facility </a:t>
            </a:r>
            <a:r>
              <a:rPr lang="en-US" sz="1400" b="0" dirty="0"/>
              <a:t>to send push notifications of offers to one or more selected devices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Ability </a:t>
            </a:r>
            <a:r>
              <a:rPr lang="en-US" sz="1400" b="0" dirty="0"/>
              <a:t>for the user to add the coupon of a particular Ad/offer displayed to the passbook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108994"/>
            <a:ext cx="3762375" cy="2895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BFD86-B23F-45CF-A5F8-C5F7D5AAE6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Share Trip using NFC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</a:rPr>
              <a:t>This </a:t>
            </a:r>
            <a:r>
              <a:rPr lang="en-US" sz="1800" b="0" dirty="0">
                <a:latin typeface="Arial" charset="0"/>
                <a:ea typeface="ＭＳ Ｐゴシック" charset="0"/>
              </a:rPr>
              <a:t>prototype allows passengers </a:t>
            </a:r>
            <a:r>
              <a:rPr lang="en-US" sz="1800" b="0" dirty="0" smtClean="0">
                <a:latin typeface="Arial" charset="0"/>
                <a:ea typeface="ＭＳ Ｐゴシック" charset="0"/>
              </a:rPr>
              <a:t>to exchange trip information using their smartphones</a:t>
            </a:r>
            <a:r>
              <a:rPr lang="en-US" sz="1800" b="0" dirty="0">
                <a:latin typeface="Arial" charset="0"/>
                <a:ea typeface="ＭＳ Ｐゴシック" charset="0"/>
              </a:rPr>
              <a:t>. </a:t>
            </a:r>
          </a:p>
          <a:p>
            <a:pPr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</a:rPr>
              <a:t>Phones </a:t>
            </a:r>
            <a:r>
              <a:rPr lang="en-US" sz="1800" b="0" dirty="0">
                <a:latin typeface="Arial" charset="0"/>
                <a:ea typeface="ＭＳ Ｐゴシック" charset="0"/>
              </a:rPr>
              <a:t>embedded with an NFC-enabled chip </a:t>
            </a:r>
            <a:r>
              <a:rPr lang="en-US" sz="1800" b="0" dirty="0" smtClean="0">
                <a:latin typeface="Arial" charset="0"/>
                <a:ea typeface="ＭＳ Ｐゴシック" charset="0"/>
              </a:rPr>
              <a:t>are used</a:t>
            </a:r>
            <a:endParaRPr lang="en-US" sz="1800" b="0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0" dirty="0" smtClean="0">
              <a:latin typeface="Arial" charset="0"/>
              <a:ea typeface="ＭＳ Ｐゴシック" charset="0"/>
            </a:endParaRPr>
          </a:p>
          <a:p>
            <a:pPr>
              <a:buFont typeface="Wingdings 2" charset="0"/>
              <a:buChar char="»"/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</a:rPr>
              <a:t>NFC - Near </a:t>
            </a:r>
            <a:r>
              <a:rPr lang="en-US" sz="1800" b="0" dirty="0">
                <a:latin typeface="Arial" charset="0"/>
                <a:ea typeface="ＭＳ Ｐゴシック" charset="0"/>
              </a:rPr>
              <a:t>Field Communications</a:t>
            </a:r>
          </a:p>
          <a:p>
            <a:pPr lvl="1">
              <a:buFont typeface="Wingdings 2" charset="0"/>
              <a:buChar char="»"/>
              <a:defRPr/>
            </a:pPr>
            <a:r>
              <a:rPr lang="en-US" sz="1400" b="0" dirty="0">
                <a:latin typeface="Arial" charset="0"/>
                <a:ea typeface="ＭＳ Ｐゴシック" charset="0"/>
              </a:rPr>
              <a:t>Short-range high frequency wireless communication technology that enables the exchange of data between devices</a:t>
            </a:r>
          </a:p>
          <a:p>
            <a:pPr lvl="1">
              <a:buFont typeface="Wingdings 2" charset="0"/>
              <a:buChar char="»"/>
              <a:defRPr/>
            </a:pPr>
            <a:r>
              <a:rPr lang="en-US" sz="1400" b="0" dirty="0" smtClean="0">
                <a:latin typeface="Arial" charset="0"/>
                <a:ea typeface="ＭＳ Ｐゴシック" charset="0"/>
              </a:rPr>
              <a:t>Theoretically </a:t>
            </a:r>
            <a:r>
              <a:rPr lang="en-US" sz="1400" b="0" dirty="0">
                <a:latin typeface="Arial" charset="0"/>
                <a:ea typeface="ＭＳ Ｐゴシック" charset="0"/>
              </a:rPr>
              <a:t>requires 10 </a:t>
            </a:r>
            <a:r>
              <a:rPr lang="en-US" sz="1400" b="0" dirty="0" err="1">
                <a:latin typeface="Arial" charset="0"/>
                <a:ea typeface="ＭＳ Ｐゴシック" charset="0"/>
              </a:rPr>
              <a:t>cms</a:t>
            </a:r>
            <a:r>
              <a:rPr lang="en-US" sz="1400" b="0" dirty="0">
                <a:latin typeface="Arial" charset="0"/>
                <a:ea typeface="ＭＳ Ｐゴシック" charset="0"/>
              </a:rPr>
              <a:t> but optimally 0-4 </a:t>
            </a:r>
            <a:r>
              <a:rPr lang="en-US" sz="1400" b="0" dirty="0" err="1">
                <a:latin typeface="Arial" charset="0"/>
                <a:ea typeface="ＭＳ Ｐゴシック" charset="0"/>
              </a:rPr>
              <a:t>cms</a:t>
            </a:r>
            <a:r>
              <a:rPr lang="en-US" sz="1400" b="0" dirty="0">
                <a:latin typeface="Arial" charset="0"/>
                <a:ea typeface="ＭＳ Ｐゴシック" charset="0"/>
              </a:rPr>
              <a:t> for </a:t>
            </a:r>
            <a:r>
              <a:rPr lang="en-US" sz="1400" b="0" dirty="0" smtClean="0">
                <a:latin typeface="Arial" charset="0"/>
                <a:ea typeface="ＭＳ Ｐゴシック" charset="0"/>
              </a:rPr>
              <a:t>connection</a:t>
            </a:r>
          </a:p>
          <a:p>
            <a:pPr lvl="1">
              <a:buFont typeface="Wingdings 2" charset="0"/>
              <a:buChar char="»"/>
              <a:defRPr/>
            </a:pPr>
            <a:r>
              <a:rPr lang="en-US" sz="1400" b="0" dirty="0">
                <a:latin typeface="Arial" charset="0"/>
                <a:ea typeface="ＭＳ Ｐゴシック" charset="0"/>
              </a:rPr>
              <a:t>Due to its shorter range, NFC provides a higher degree of security than Bluetooth</a:t>
            </a:r>
            <a:endParaRPr lang="en-US" sz="1400" b="0" dirty="0" smtClean="0">
              <a:latin typeface="Arial" charset="0"/>
              <a:ea typeface="ＭＳ Ｐゴシック" charset="0"/>
            </a:endParaRPr>
          </a:p>
          <a:p>
            <a:pPr>
              <a:buFont typeface="Wingdings 2" charset="0"/>
              <a:buChar char="»"/>
              <a:defRPr/>
            </a:pPr>
            <a:endParaRPr lang="en-US" sz="1800" b="0" dirty="0">
              <a:latin typeface="Arial" charset="0"/>
              <a:ea typeface="ＭＳ Ｐゴシック" charset="0"/>
            </a:endParaRPr>
          </a:p>
          <a:p>
            <a:pPr marL="457200" lvl="1" indent="0">
              <a:buFont typeface="Wingdings 2" pitchFamily="18" charset="2"/>
              <a:buNone/>
              <a:defRPr/>
            </a:pPr>
            <a:endParaRPr lang="en-US" sz="1400" b="0" dirty="0" smtClean="0">
              <a:latin typeface="Arial" charset="0"/>
              <a:ea typeface="ＭＳ Ｐゴシック" charset="0"/>
            </a:endParaRPr>
          </a:p>
          <a:p>
            <a:pPr>
              <a:buFont typeface="Wingdings 2" charset="0"/>
              <a:buChar char="»"/>
              <a:defRPr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sz="1400" dirty="0" smtClean="0">
              <a:latin typeface="Arial" charset="0"/>
              <a:ea typeface="ＭＳ Ｐゴシック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37" y="1717675"/>
            <a:ext cx="3733800" cy="3820922"/>
          </a:xfrm>
        </p:spPr>
      </p:pic>
    </p:spTree>
    <p:extLst>
      <p:ext uri="{BB962C8B-B14F-4D97-AF65-F5344CB8AC3E}">
        <p14:creationId xmlns:p14="http://schemas.microsoft.com/office/powerpoint/2010/main" val="3068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Internal_HD">
  <a:themeElements>
    <a:clrScheme name="Power_Point_Internal 8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1A61A9"/>
      </a:accent1>
      <a:accent2>
        <a:srgbClr val="FF3C78"/>
      </a:accent2>
      <a:accent3>
        <a:srgbClr val="FFFFFF"/>
      </a:accent3>
      <a:accent4>
        <a:srgbClr val="000000"/>
      </a:accent4>
      <a:accent5>
        <a:srgbClr val="ABB7D1"/>
      </a:accent5>
      <a:accent6>
        <a:srgbClr val="E7356C"/>
      </a:accent6>
      <a:hlink>
        <a:srgbClr val="FF9E39"/>
      </a:hlink>
      <a:folHlink>
        <a:srgbClr val="20CD3C"/>
      </a:folHlink>
    </a:clrScheme>
    <a:fontScheme name="Power_Point_Interna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ower_Point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Inter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_Point_Inter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Inter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_Point_Internal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1A61A9"/>
        </a:accent1>
        <a:accent2>
          <a:srgbClr val="FF3C78"/>
        </a:accent2>
        <a:accent3>
          <a:srgbClr val="FFFFFF"/>
        </a:accent3>
        <a:accent4>
          <a:srgbClr val="000000"/>
        </a:accent4>
        <a:accent5>
          <a:srgbClr val="ABB7D1"/>
        </a:accent5>
        <a:accent6>
          <a:srgbClr val="E7356C"/>
        </a:accent6>
        <a:hlink>
          <a:srgbClr val="FF9E39"/>
        </a:hlink>
        <a:folHlink>
          <a:srgbClr val="20CD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8ABC677E68342844DB7EFBA3431A1" ma:contentTypeVersion="0" ma:contentTypeDescription="Create a new document." ma:contentTypeScope="" ma:versionID="020cae215e0af1745b6c044656c46b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8F8BF82-6039-4EDB-9337-789A1075C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9E5951-F274-4764-A6B4-11F27660E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B88581-B1ED-44D1-97BA-1253F545D26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Corporate_PPT_template_Internal_HD</Template>
  <TotalTime>0</TotalTime>
  <Words>1116</Words>
  <Application>Microsoft Office PowerPoint</Application>
  <PresentationFormat>Custom</PresentationFormat>
  <Paragraphs>165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Corporate_PPT_template_Internal_HD</vt:lpstr>
      <vt:lpstr>amadeus | Travel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Voice based search</vt:lpstr>
      <vt:lpstr>Geofencing – Location based services</vt:lpstr>
      <vt:lpstr>Share Trip using NFC</vt:lpstr>
      <vt:lpstr>Proximity/Location awareness without GPS</vt:lpstr>
      <vt:lpstr>Indoor maps</vt:lpstr>
      <vt:lpstr>Using iAd and Apple push notifications for SQ</vt:lpstr>
      <vt:lpstr>Schedule change via Push Notification</vt:lpstr>
      <vt:lpstr>Group Travel</vt:lpstr>
      <vt:lpstr>Social media integration</vt:lpstr>
      <vt:lpstr>MORE IN DEVELOPMENT …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Competency Center</dc:title>
  <dc:creator>nbothra</dc:creator>
  <cp:lastModifiedBy>Vishal MAHESHWARI</cp:lastModifiedBy>
  <cp:revision>721</cp:revision>
  <dcterms:created xsi:type="dcterms:W3CDTF">2013-01-13T05:11:44Z</dcterms:created>
  <dcterms:modified xsi:type="dcterms:W3CDTF">2013-10-22T11:55:32Z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January 2008</vt:lpwstr>
  </property>
</Properties>
</file>