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0" r:id="rId2"/>
    <p:sldId id="319" r:id="rId3"/>
    <p:sldId id="330" r:id="rId4"/>
    <p:sldId id="326" r:id="rId5"/>
    <p:sldId id="329" r:id="rId6"/>
    <p:sldId id="325" r:id="rId7"/>
    <p:sldId id="332" r:id="rId8"/>
    <p:sldId id="333" r:id="rId9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8F8F8"/>
    <a:srgbClr val="E5F4D4"/>
    <a:srgbClr val="1A61A9"/>
    <a:srgbClr val="C8DFF7"/>
    <a:srgbClr val="F8BC44"/>
    <a:srgbClr val="CCECFF"/>
    <a:srgbClr val="FFFFFF"/>
    <a:srgbClr val="70AC2E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45" autoAdjust="0"/>
    <p:restoredTop sz="94611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8FF87EC3-8D9F-4726-BCAE-290EAF064D4D}" type="datetime1">
              <a:rPr lang="en-US"/>
              <a:pPr/>
              <a:t>10/28/2013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521AC2DC-138F-4E4E-9B67-72538396A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0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DF15914A-FA46-4496-A49B-164CB29D3959}" type="datetime1">
              <a:rPr lang="en-US"/>
              <a:pPr/>
              <a:t>10/28/2013</a:t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87F25100-C3EF-4F8C-BFA6-8D9AEF2FA5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09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7AC95A-C814-4F2C-A73F-C14C0DA0FA40}" type="datetime1">
              <a:rPr lang="en-US"/>
              <a:pPr/>
              <a:t>10/28/2013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3A4AF-293C-419A-BDEB-D644A8C1DA56}" type="slidenum">
              <a:rPr lang="en-US"/>
              <a:pPr/>
              <a:t>1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7AC95A-C814-4F2C-A73F-C14C0DA0FA40}" type="datetime1">
              <a:rPr lang="en-US"/>
              <a:pPr/>
              <a:t>10/28/2013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3A4AF-293C-419A-BDEB-D644A8C1DA56}" type="slidenum">
              <a:rPr lang="en-US"/>
              <a:pPr/>
              <a:t>2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7AC95A-C814-4F2C-A73F-C14C0DA0FA40}" type="datetime1">
              <a:rPr lang="en-US"/>
              <a:pPr/>
              <a:t>10/28/2013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3A4AF-293C-419A-BDEB-D644A8C1DA56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7AC95A-C814-4F2C-A73F-C14C0DA0FA40}" type="datetime1">
              <a:rPr lang="en-US"/>
              <a:pPr/>
              <a:t>10/28/2013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3A4AF-293C-419A-BDEB-D644A8C1DA56}" type="slidenum">
              <a:rPr lang="en-US"/>
              <a:pPr/>
              <a:t>4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7AC95A-C814-4F2C-A73F-C14C0DA0FA40}" type="datetime1">
              <a:rPr lang="en-US"/>
              <a:pPr/>
              <a:t>10/28/2013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3A4AF-293C-419A-BDEB-D644A8C1DA56}" type="slidenum">
              <a:rPr lang="en-US"/>
              <a:pPr/>
              <a:t>5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7AC95A-C814-4F2C-A73F-C14C0DA0FA40}" type="datetime1">
              <a:rPr lang="en-US"/>
              <a:pPr/>
              <a:t>10/28/2013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3A4AF-293C-419A-BDEB-D644A8C1DA56}" type="slidenum">
              <a:rPr lang="en-US"/>
              <a:pPr/>
              <a:t>6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7AC95A-C814-4F2C-A73F-C14C0DA0FA40}" type="datetime1">
              <a:rPr lang="en-US"/>
              <a:pPr/>
              <a:t>10/28/2013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3A4AF-293C-419A-BDEB-D644A8C1DA56}" type="slidenum">
              <a:rPr lang="en-US"/>
              <a:pPr/>
              <a:t>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F15914A-FA46-4496-A49B-164CB29D3959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F25100-C3EF-4F8C-BFA6-8D9AEF2FA5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675"/>
          <a:stretch/>
        </p:blipFill>
        <p:spPr bwMode="auto">
          <a:xfrm>
            <a:off x="0" y="0"/>
            <a:ext cx="9144000" cy="76470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" y="95899"/>
            <a:ext cx="2520280" cy="9997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93296"/>
            <a:ext cx="723576" cy="720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052513"/>
            <a:ext cx="8208963" cy="504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89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58197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5819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617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438" y="620713"/>
            <a:ext cx="32385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00E221-B1D8-421C-8C6F-89EFC6E1B98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558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52513"/>
            <a:ext cx="8208963" cy="504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59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2069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52513"/>
            <a:ext cx="4027488" cy="504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52513"/>
            <a:ext cx="4029075" cy="504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3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999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64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447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5222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23671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 Box 11"/>
          <p:cNvSpPr txBox="1">
            <a:spLocks noChangeArrowheads="1"/>
          </p:cNvSpPr>
          <p:nvPr/>
        </p:nvSpPr>
        <p:spPr bwMode="auto">
          <a:xfrm rot="-5400000">
            <a:off x="6169026" y="3227387"/>
            <a:ext cx="56626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800">
                <a:solidFill>
                  <a:schemeClr val="bg2"/>
                </a:solidFill>
                <a:latin typeface="Arial Narrow" pitchFamily="34" charset="0"/>
              </a:rPr>
              <a:t>© 2011 Amadeus IT Group SA </a:t>
            </a:r>
          </a:p>
        </p:txBody>
      </p:sp>
      <p:sp>
        <p:nvSpPr>
          <p:cNvPr id="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52513"/>
            <a:ext cx="8208963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" name="Rectangle 4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45" name="Picture 5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675"/>
          <a:stretch/>
        </p:blipFill>
        <p:spPr bwMode="auto">
          <a:xfrm>
            <a:off x="0" y="0"/>
            <a:ext cx="9144000" cy="76470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" y="95899"/>
            <a:ext cx="2520280" cy="99971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93296"/>
            <a:ext cx="723576" cy="720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A61A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A61A9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A61A9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A61A9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A61A9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A61A9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A61A9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A61A9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A61A9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2400">
          <a:solidFill>
            <a:srgbClr val="96969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2000">
          <a:solidFill>
            <a:srgbClr val="969696"/>
          </a:solidFill>
          <a:latin typeface="+mn-lt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>
          <a:solidFill>
            <a:srgbClr val="969696"/>
          </a:solidFill>
          <a:latin typeface="+mn-lt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1600">
          <a:solidFill>
            <a:srgbClr val="969696"/>
          </a:solidFill>
          <a:latin typeface="+mn-lt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1400">
          <a:solidFill>
            <a:srgbClr val="969696"/>
          </a:solidFill>
          <a:latin typeface="+mn-lt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1400">
          <a:solidFill>
            <a:srgbClr val="969696"/>
          </a:solidFill>
          <a:latin typeface="+mn-lt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1400">
          <a:solidFill>
            <a:srgbClr val="969696"/>
          </a:solidFill>
          <a:latin typeface="+mn-lt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1400">
          <a:solidFill>
            <a:srgbClr val="969696"/>
          </a:solidFill>
          <a:latin typeface="+mn-lt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1400">
          <a:solidFill>
            <a:srgbClr val="96969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6351" y="0"/>
            <a:ext cx="918686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1" y="0"/>
            <a:ext cx="9186863" cy="207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8349"/>
            <a:ext cx="5724128" cy="2270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08" y="2852936"/>
            <a:ext cx="5652120" cy="1934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5338685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Amadeus</a:t>
            </a:r>
            <a:r>
              <a:rPr lang="en-US" sz="2800" b="1" dirty="0" smtClean="0"/>
              <a:t> team, Nice France</a:t>
            </a:r>
            <a:endParaRPr lang="en-US" sz="2800" b="1" dirty="0"/>
          </a:p>
        </p:txBody>
      </p:sp>
      <p:grpSp>
        <p:nvGrpSpPr>
          <p:cNvPr id="6" name="Group 25"/>
          <p:cNvGrpSpPr>
            <a:grpSpLocks noChangeAspect="1"/>
          </p:cNvGrpSpPr>
          <p:nvPr/>
        </p:nvGrpSpPr>
        <p:grpSpPr bwMode="auto">
          <a:xfrm>
            <a:off x="4019633" y="6139216"/>
            <a:ext cx="1397000" cy="390525"/>
            <a:chOff x="342" y="3203"/>
            <a:chExt cx="2175" cy="606"/>
          </a:xfrm>
        </p:grpSpPr>
        <p:grpSp>
          <p:nvGrpSpPr>
            <p:cNvPr id="7" name="Group 26"/>
            <p:cNvGrpSpPr>
              <a:grpSpLocks noChangeAspect="1"/>
            </p:cNvGrpSpPr>
            <p:nvPr/>
          </p:nvGrpSpPr>
          <p:grpSpPr bwMode="auto">
            <a:xfrm>
              <a:off x="342" y="3203"/>
              <a:ext cx="2175" cy="348"/>
              <a:chOff x="342" y="3203"/>
              <a:chExt cx="2175" cy="348"/>
            </a:xfrm>
          </p:grpSpPr>
          <p:sp>
            <p:nvSpPr>
              <p:cNvPr id="30" name="Freeform 27"/>
              <p:cNvSpPr>
                <a:spLocks noChangeAspect="1"/>
              </p:cNvSpPr>
              <p:nvPr/>
            </p:nvSpPr>
            <p:spPr bwMode="auto">
              <a:xfrm>
                <a:off x="626" y="3212"/>
                <a:ext cx="408" cy="336"/>
              </a:xfrm>
              <a:custGeom>
                <a:avLst/>
                <a:gdLst>
                  <a:gd name="T0" fmla="*/ 462 w 532"/>
                  <a:gd name="T1" fmla="*/ 54 h 438"/>
                  <a:gd name="T2" fmla="*/ 466 w 532"/>
                  <a:gd name="T3" fmla="*/ 38 h 438"/>
                  <a:gd name="T4" fmla="*/ 476 w 532"/>
                  <a:gd name="T5" fmla="*/ 24 h 438"/>
                  <a:gd name="T6" fmla="*/ 492 w 532"/>
                  <a:gd name="T7" fmla="*/ 14 h 438"/>
                  <a:gd name="T8" fmla="*/ 512 w 532"/>
                  <a:gd name="T9" fmla="*/ 10 h 438"/>
                  <a:gd name="T10" fmla="*/ 400 w 532"/>
                  <a:gd name="T11" fmla="*/ 0 h 438"/>
                  <a:gd name="T12" fmla="*/ 134 w 532"/>
                  <a:gd name="T13" fmla="*/ 0 h 438"/>
                  <a:gd name="T14" fmla="*/ 16 w 532"/>
                  <a:gd name="T15" fmla="*/ 10 h 438"/>
                  <a:gd name="T16" fmla="*/ 30 w 532"/>
                  <a:gd name="T17" fmla="*/ 12 h 438"/>
                  <a:gd name="T18" fmla="*/ 52 w 532"/>
                  <a:gd name="T19" fmla="*/ 18 h 438"/>
                  <a:gd name="T20" fmla="*/ 64 w 532"/>
                  <a:gd name="T21" fmla="*/ 30 h 438"/>
                  <a:gd name="T22" fmla="*/ 70 w 532"/>
                  <a:gd name="T23" fmla="*/ 46 h 438"/>
                  <a:gd name="T24" fmla="*/ 50 w 532"/>
                  <a:gd name="T25" fmla="*/ 364 h 438"/>
                  <a:gd name="T26" fmla="*/ 50 w 532"/>
                  <a:gd name="T27" fmla="*/ 372 h 438"/>
                  <a:gd name="T28" fmla="*/ 44 w 532"/>
                  <a:gd name="T29" fmla="*/ 392 h 438"/>
                  <a:gd name="T30" fmla="*/ 32 w 532"/>
                  <a:gd name="T31" fmla="*/ 410 h 438"/>
                  <a:gd name="T32" fmla="*/ 12 w 532"/>
                  <a:gd name="T33" fmla="*/ 422 h 438"/>
                  <a:gd name="T34" fmla="*/ 0 w 532"/>
                  <a:gd name="T35" fmla="*/ 434 h 438"/>
                  <a:gd name="T36" fmla="*/ 132 w 532"/>
                  <a:gd name="T37" fmla="*/ 422 h 438"/>
                  <a:gd name="T38" fmla="*/ 116 w 532"/>
                  <a:gd name="T39" fmla="*/ 422 h 438"/>
                  <a:gd name="T40" fmla="*/ 94 w 532"/>
                  <a:gd name="T41" fmla="*/ 410 h 438"/>
                  <a:gd name="T42" fmla="*/ 82 w 532"/>
                  <a:gd name="T43" fmla="*/ 392 h 438"/>
                  <a:gd name="T44" fmla="*/ 78 w 532"/>
                  <a:gd name="T45" fmla="*/ 364 h 438"/>
                  <a:gd name="T46" fmla="*/ 236 w 532"/>
                  <a:gd name="T47" fmla="*/ 438 h 438"/>
                  <a:gd name="T48" fmla="*/ 396 w 532"/>
                  <a:gd name="T49" fmla="*/ 86 h 438"/>
                  <a:gd name="T50" fmla="*/ 418 w 532"/>
                  <a:gd name="T51" fmla="*/ 364 h 438"/>
                  <a:gd name="T52" fmla="*/ 414 w 532"/>
                  <a:gd name="T53" fmla="*/ 394 h 438"/>
                  <a:gd name="T54" fmla="*/ 404 w 532"/>
                  <a:gd name="T55" fmla="*/ 412 h 438"/>
                  <a:gd name="T56" fmla="*/ 386 w 532"/>
                  <a:gd name="T57" fmla="*/ 422 h 438"/>
                  <a:gd name="T58" fmla="*/ 374 w 532"/>
                  <a:gd name="T59" fmla="*/ 434 h 438"/>
                  <a:gd name="T60" fmla="*/ 532 w 532"/>
                  <a:gd name="T61" fmla="*/ 422 h 438"/>
                  <a:gd name="T62" fmla="*/ 520 w 532"/>
                  <a:gd name="T63" fmla="*/ 422 h 438"/>
                  <a:gd name="T64" fmla="*/ 502 w 532"/>
                  <a:gd name="T65" fmla="*/ 412 h 438"/>
                  <a:gd name="T66" fmla="*/ 490 w 532"/>
                  <a:gd name="T67" fmla="*/ 396 h 438"/>
                  <a:gd name="T68" fmla="*/ 484 w 532"/>
                  <a:gd name="T69" fmla="*/ 376 h 438"/>
                  <a:gd name="T70" fmla="*/ 462 w 532"/>
                  <a:gd name="T71" fmla="*/ 54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2" h="438">
                    <a:moveTo>
                      <a:pt x="462" y="54"/>
                    </a:moveTo>
                    <a:lnTo>
                      <a:pt x="462" y="54"/>
                    </a:lnTo>
                    <a:lnTo>
                      <a:pt x="464" y="46"/>
                    </a:lnTo>
                    <a:lnTo>
                      <a:pt x="466" y="38"/>
                    </a:lnTo>
                    <a:lnTo>
                      <a:pt x="470" y="30"/>
                    </a:lnTo>
                    <a:lnTo>
                      <a:pt x="476" y="24"/>
                    </a:lnTo>
                    <a:lnTo>
                      <a:pt x="484" y="18"/>
                    </a:lnTo>
                    <a:lnTo>
                      <a:pt x="492" y="14"/>
                    </a:lnTo>
                    <a:lnTo>
                      <a:pt x="502" y="10"/>
                    </a:lnTo>
                    <a:lnTo>
                      <a:pt x="512" y="10"/>
                    </a:lnTo>
                    <a:lnTo>
                      <a:pt x="512" y="0"/>
                    </a:lnTo>
                    <a:lnTo>
                      <a:pt x="400" y="0"/>
                    </a:lnTo>
                    <a:lnTo>
                      <a:pt x="264" y="330"/>
                    </a:lnTo>
                    <a:lnTo>
                      <a:pt x="134" y="0"/>
                    </a:lnTo>
                    <a:lnTo>
                      <a:pt x="16" y="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30" y="12"/>
                    </a:lnTo>
                    <a:lnTo>
                      <a:pt x="42" y="14"/>
                    </a:lnTo>
                    <a:lnTo>
                      <a:pt x="52" y="18"/>
                    </a:lnTo>
                    <a:lnTo>
                      <a:pt x="58" y="24"/>
                    </a:lnTo>
                    <a:lnTo>
                      <a:pt x="64" y="30"/>
                    </a:lnTo>
                    <a:lnTo>
                      <a:pt x="68" y="38"/>
                    </a:lnTo>
                    <a:lnTo>
                      <a:pt x="70" y="46"/>
                    </a:lnTo>
                    <a:lnTo>
                      <a:pt x="70" y="54"/>
                    </a:lnTo>
                    <a:lnTo>
                      <a:pt x="50" y="364"/>
                    </a:lnTo>
                    <a:lnTo>
                      <a:pt x="50" y="364"/>
                    </a:lnTo>
                    <a:lnTo>
                      <a:pt x="50" y="372"/>
                    </a:lnTo>
                    <a:lnTo>
                      <a:pt x="48" y="382"/>
                    </a:lnTo>
                    <a:lnTo>
                      <a:pt x="44" y="392"/>
                    </a:lnTo>
                    <a:lnTo>
                      <a:pt x="38" y="400"/>
                    </a:lnTo>
                    <a:lnTo>
                      <a:pt x="32" y="410"/>
                    </a:lnTo>
                    <a:lnTo>
                      <a:pt x="22" y="416"/>
                    </a:lnTo>
                    <a:lnTo>
                      <a:pt x="12" y="422"/>
                    </a:lnTo>
                    <a:lnTo>
                      <a:pt x="0" y="422"/>
                    </a:lnTo>
                    <a:lnTo>
                      <a:pt x="0" y="434"/>
                    </a:lnTo>
                    <a:lnTo>
                      <a:pt x="132" y="434"/>
                    </a:lnTo>
                    <a:lnTo>
                      <a:pt x="132" y="422"/>
                    </a:lnTo>
                    <a:lnTo>
                      <a:pt x="132" y="422"/>
                    </a:lnTo>
                    <a:lnTo>
                      <a:pt x="116" y="422"/>
                    </a:lnTo>
                    <a:lnTo>
                      <a:pt x="104" y="416"/>
                    </a:lnTo>
                    <a:lnTo>
                      <a:pt x="94" y="410"/>
                    </a:lnTo>
                    <a:lnTo>
                      <a:pt x="88" y="402"/>
                    </a:lnTo>
                    <a:lnTo>
                      <a:pt x="82" y="392"/>
                    </a:lnTo>
                    <a:lnTo>
                      <a:pt x="80" y="382"/>
                    </a:lnTo>
                    <a:lnTo>
                      <a:pt x="78" y="364"/>
                    </a:lnTo>
                    <a:lnTo>
                      <a:pt x="94" y="86"/>
                    </a:lnTo>
                    <a:lnTo>
                      <a:pt x="236" y="438"/>
                    </a:lnTo>
                    <a:lnTo>
                      <a:pt x="246" y="438"/>
                    </a:lnTo>
                    <a:lnTo>
                      <a:pt x="396" y="86"/>
                    </a:lnTo>
                    <a:lnTo>
                      <a:pt x="418" y="364"/>
                    </a:lnTo>
                    <a:lnTo>
                      <a:pt x="418" y="364"/>
                    </a:lnTo>
                    <a:lnTo>
                      <a:pt x="416" y="384"/>
                    </a:lnTo>
                    <a:lnTo>
                      <a:pt x="414" y="394"/>
                    </a:lnTo>
                    <a:lnTo>
                      <a:pt x="410" y="404"/>
                    </a:lnTo>
                    <a:lnTo>
                      <a:pt x="404" y="412"/>
                    </a:lnTo>
                    <a:lnTo>
                      <a:pt x="396" y="418"/>
                    </a:lnTo>
                    <a:lnTo>
                      <a:pt x="386" y="422"/>
                    </a:lnTo>
                    <a:lnTo>
                      <a:pt x="374" y="422"/>
                    </a:lnTo>
                    <a:lnTo>
                      <a:pt x="374" y="434"/>
                    </a:lnTo>
                    <a:lnTo>
                      <a:pt x="532" y="434"/>
                    </a:lnTo>
                    <a:lnTo>
                      <a:pt x="532" y="422"/>
                    </a:lnTo>
                    <a:lnTo>
                      <a:pt x="532" y="422"/>
                    </a:lnTo>
                    <a:lnTo>
                      <a:pt x="520" y="422"/>
                    </a:lnTo>
                    <a:lnTo>
                      <a:pt x="510" y="418"/>
                    </a:lnTo>
                    <a:lnTo>
                      <a:pt x="502" y="412"/>
                    </a:lnTo>
                    <a:lnTo>
                      <a:pt x="494" y="404"/>
                    </a:lnTo>
                    <a:lnTo>
                      <a:pt x="490" y="396"/>
                    </a:lnTo>
                    <a:lnTo>
                      <a:pt x="486" y="386"/>
                    </a:lnTo>
                    <a:lnTo>
                      <a:pt x="484" y="376"/>
                    </a:lnTo>
                    <a:lnTo>
                      <a:pt x="482" y="364"/>
                    </a:lnTo>
                    <a:lnTo>
                      <a:pt x="462" y="54"/>
                    </a:lnTo>
                    <a:lnTo>
                      <a:pt x="462" y="54"/>
                    </a:lnTo>
                    <a:close/>
                  </a:path>
                </a:pathLst>
              </a:custGeom>
              <a:solidFill>
                <a:srgbClr val="0B4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 noChangeAspect="1"/>
              </p:cNvSpPr>
              <p:nvPr/>
            </p:nvSpPr>
            <p:spPr bwMode="auto">
              <a:xfrm>
                <a:off x="2313" y="3203"/>
                <a:ext cx="204" cy="348"/>
              </a:xfrm>
              <a:custGeom>
                <a:avLst/>
                <a:gdLst>
                  <a:gd name="T0" fmla="*/ 8 w 266"/>
                  <a:gd name="T1" fmla="*/ 448 h 454"/>
                  <a:gd name="T2" fmla="*/ 10 w 266"/>
                  <a:gd name="T3" fmla="*/ 442 h 454"/>
                  <a:gd name="T4" fmla="*/ 18 w 266"/>
                  <a:gd name="T5" fmla="*/ 434 h 454"/>
                  <a:gd name="T6" fmla="*/ 32 w 266"/>
                  <a:gd name="T7" fmla="*/ 434 h 454"/>
                  <a:gd name="T8" fmla="*/ 84 w 266"/>
                  <a:gd name="T9" fmla="*/ 448 h 454"/>
                  <a:gd name="T10" fmla="*/ 134 w 266"/>
                  <a:gd name="T11" fmla="*/ 454 h 454"/>
                  <a:gd name="T12" fmla="*/ 150 w 266"/>
                  <a:gd name="T13" fmla="*/ 452 h 454"/>
                  <a:gd name="T14" fmla="*/ 178 w 266"/>
                  <a:gd name="T15" fmla="*/ 446 h 454"/>
                  <a:gd name="T16" fmla="*/ 202 w 266"/>
                  <a:gd name="T17" fmla="*/ 434 h 454"/>
                  <a:gd name="T18" fmla="*/ 224 w 266"/>
                  <a:gd name="T19" fmla="*/ 418 h 454"/>
                  <a:gd name="T20" fmla="*/ 246 w 266"/>
                  <a:gd name="T21" fmla="*/ 388 h 454"/>
                  <a:gd name="T22" fmla="*/ 264 w 266"/>
                  <a:gd name="T23" fmla="*/ 342 h 454"/>
                  <a:gd name="T24" fmla="*/ 266 w 266"/>
                  <a:gd name="T25" fmla="*/ 320 h 454"/>
                  <a:gd name="T26" fmla="*/ 264 w 266"/>
                  <a:gd name="T27" fmla="*/ 296 h 454"/>
                  <a:gd name="T28" fmla="*/ 256 w 266"/>
                  <a:gd name="T29" fmla="*/ 276 h 454"/>
                  <a:gd name="T30" fmla="*/ 230 w 266"/>
                  <a:gd name="T31" fmla="*/ 238 h 454"/>
                  <a:gd name="T32" fmla="*/ 184 w 266"/>
                  <a:gd name="T33" fmla="*/ 206 h 454"/>
                  <a:gd name="T34" fmla="*/ 122 w 266"/>
                  <a:gd name="T35" fmla="*/ 174 h 454"/>
                  <a:gd name="T36" fmla="*/ 100 w 266"/>
                  <a:gd name="T37" fmla="*/ 164 h 454"/>
                  <a:gd name="T38" fmla="*/ 82 w 266"/>
                  <a:gd name="T39" fmla="*/ 148 h 454"/>
                  <a:gd name="T40" fmla="*/ 70 w 266"/>
                  <a:gd name="T41" fmla="*/ 128 h 454"/>
                  <a:gd name="T42" fmla="*/ 64 w 266"/>
                  <a:gd name="T43" fmla="*/ 102 h 454"/>
                  <a:gd name="T44" fmla="*/ 66 w 266"/>
                  <a:gd name="T45" fmla="*/ 86 h 454"/>
                  <a:gd name="T46" fmla="*/ 76 w 266"/>
                  <a:gd name="T47" fmla="*/ 60 h 454"/>
                  <a:gd name="T48" fmla="*/ 96 w 266"/>
                  <a:gd name="T49" fmla="*/ 40 h 454"/>
                  <a:gd name="T50" fmla="*/ 122 w 266"/>
                  <a:gd name="T51" fmla="*/ 28 h 454"/>
                  <a:gd name="T52" fmla="*/ 136 w 266"/>
                  <a:gd name="T53" fmla="*/ 26 h 454"/>
                  <a:gd name="T54" fmla="*/ 174 w 266"/>
                  <a:gd name="T55" fmla="*/ 32 h 454"/>
                  <a:gd name="T56" fmla="*/ 202 w 266"/>
                  <a:gd name="T57" fmla="*/ 52 h 454"/>
                  <a:gd name="T58" fmla="*/ 220 w 266"/>
                  <a:gd name="T59" fmla="*/ 82 h 454"/>
                  <a:gd name="T60" fmla="*/ 234 w 266"/>
                  <a:gd name="T61" fmla="*/ 122 h 454"/>
                  <a:gd name="T62" fmla="*/ 242 w 266"/>
                  <a:gd name="T63" fmla="*/ 4 h 454"/>
                  <a:gd name="T64" fmla="*/ 234 w 266"/>
                  <a:gd name="T65" fmla="*/ 4 h 454"/>
                  <a:gd name="T66" fmla="*/ 222 w 266"/>
                  <a:gd name="T67" fmla="*/ 12 h 454"/>
                  <a:gd name="T68" fmla="*/ 202 w 266"/>
                  <a:gd name="T69" fmla="*/ 10 h 454"/>
                  <a:gd name="T70" fmla="*/ 152 w 266"/>
                  <a:gd name="T71" fmla="*/ 2 h 454"/>
                  <a:gd name="T72" fmla="*/ 128 w 266"/>
                  <a:gd name="T73" fmla="*/ 0 h 454"/>
                  <a:gd name="T74" fmla="*/ 104 w 266"/>
                  <a:gd name="T75" fmla="*/ 4 h 454"/>
                  <a:gd name="T76" fmla="*/ 62 w 266"/>
                  <a:gd name="T77" fmla="*/ 22 h 454"/>
                  <a:gd name="T78" fmla="*/ 30 w 266"/>
                  <a:gd name="T79" fmla="*/ 54 h 454"/>
                  <a:gd name="T80" fmla="*/ 14 w 266"/>
                  <a:gd name="T81" fmla="*/ 98 h 454"/>
                  <a:gd name="T82" fmla="*/ 10 w 266"/>
                  <a:gd name="T83" fmla="*/ 122 h 454"/>
                  <a:gd name="T84" fmla="*/ 12 w 266"/>
                  <a:gd name="T85" fmla="*/ 146 h 454"/>
                  <a:gd name="T86" fmla="*/ 28 w 266"/>
                  <a:gd name="T87" fmla="*/ 186 h 454"/>
                  <a:gd name="T88" fmla="*/ 56 w 266"/>
                  <a:gd name="T89" fmla="*/ 216 h 454"/>
                  <a:gd name="T90" fmla="*/ 110 w 266"/>
                  <a:gd name="T91" fmla="*/ 248 h 454"/>
                  <a:gd name="T92" fmla="*/ 162 w 266"/>
                  <a:gd name="T93" fmla="*/ 278 h 454"/>
                  <a:gd name="T94" fmla="*/ 190 w 266"/>
                  <a:gd name="T95" fmla="*/ 304 h 454"/>
                  <a:gd name="T96" fmla="*/ 206 w 266"/>
                  <a:gd name="T97" fmla="*/ 336 h 454"/>
                  <a:gd name="T98" fmla="*/ 208 w 266"/>
                  <a:gd name="T99" fmla="*/ 356 h 454"/>
                  <a:gd name="T100" fmla="*/ 200 w 266"/>
                  <a:gd name="T101" fmla="*/ 384 h 454"/>
                  <a:gd name="T102" fmla="*/ 182 w 266"/>
                  <a:gd name="T103" fmla="*/ 406 h 454"/>
                  <a:gd name="T104" fmla="*/ 156 w 266"/>
                  <a:gd name="T105" fmla="*/ 420 h 454"/>
                  <a:gd name="T106" fmla="*/ 128 w 266"/>
                  <a:gd name="T107" fmla="*/ 426 h 454"/>
                  <a:gd name="T108" fmla="*/ 100 w 266"/>
                  <a:gd name="T109" fmla="*/ 424 h 454"/>
                  <a:gd name="T110" fmla="*/ 78 w 266"/>
                  <a:gd name="T111" fmla="*/ 418 h 454"/>
                  <a:gd name="T112" fmla="*/ 60 w 266"/>
                  <a:gd name="T113" fmla="*/ 408 h 454"/>
                  <a:gd name="T114" fmla="*/ 34 w 266"/>
                  <a:gd name="T115" fmla="*/ 378 h 454"/>
                  <a:gd name="T116" fmla="*/ 18 w 266"/>
                  <a:gd name="T117" fmla="*/ 340 h 454"/>
                  <a:gd name="T118" fmla="*/ 2 w 266"/>
                  <a:gd name="T119" fmla="*/ 318 h 454"/>
                  <a:gd name="T120" fmla="*/ 0 w 266"/>
                  <a:gd name="T121" fmla="*/ 448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6" h="454">
                    <a:moveTo>
                      <a:pt x="0" y="448"/>
                    </a:moveTo>
                    <a:lnTo>
                      <a:pt x="8" y="448"/>
                    </a:lnTo>
                    <a:lnTo>
                      <a:pt x="8" y="448"/>
                    </a:lnTo>
                    <a:lnTo>
                      <a:pt x="10" y="442"/>
                    </a:lnTo>
                    <a:lnTo>
                      <a:pt x="14" y="438"/>
                    </a:lnTo>
                    <a:lnTo>
                      <a:pt x="18" y="434"/>
                    </a:lnTo>
                    <a:lnTo>
                      <a:pt x="22" y="432"/>
                    </a:lnTo>
                    <a:lnTo>
                      <a:pt x="32" y="434"/>
                    </a:lnTo>
                    <a:lnTo>
                      <a:pt x="46" y="436"/>
                    </a:lnTo>
                    <a:lnTo>
                      <a:pt x="84" y="448"/>
                    </a:lnTo>
                    <a:lnTo>
                      <a:pt x="108" y="452"/>
                    </a:lnTo>
                    <a:lnTo>
                      <a:pt x="134" y="454"/>
                    </a:lnTo>
                    <a:lnTo>
                      <a:pt x="134" y="454"/>
                    </a:lnTo>
                    <a:lnTo>
                      <a:pt x="150" y="452"/>
                    </a:lnTo>
                    <a:lnTo>
                      <a:pt x="164" y="450"/>
                    </a:lnTo>
                    <a:lnTo>
                      <a:pt x="178" y="446"/>
                    </a:lnTo>
                    <a:lnTo>
                      <a:pt x="190" y="440"/>
                    </a:lnTo>
                    <a:lnTo>
                      <a:pt x="202" y="434"/>
                    </a:lnTo>
                    <a:lnTo>
                      <a:pt x="214" y="426"/>
                    </a:lnTo>
                    <a:lnTo>
                      <a:pt x="224" y="418"/>
                    </a:lnTo>
                    <a:lnTo>
                      <a:pt x="232" y="408"/>
                    </a:lnTo>
                    <a:lnTo>
                      <a:pt x="246" y="388"/>
                    </a:lnTo>
                    <a:lnTo>
                      <a:pt x="258" y="366"/>
                    </a:lnTo>
                    <a:lnTo>
                      <a:pt x="264" y="342"/>
                    </a:lnTo>
                    <a:lnTo>
                      <a:pt x="266" y="320"/>
                    </a:lnTo>
                    <a:lnTo>
                      <a:pt x="266" y="320"/>
                    </a:lnTo>
                    <a:lnTo>
                      <a:pt x="264" y="308"/>
                    </a:lnTo>
                    <a:lnTo>
                      <a:pt x="264" y="296"/>
                    </a:lnTo>
                    <a:lnTo>
                      <a:pt x="260" y="286"/>
                    </a:lnTo>
                    <a:lnTo>
                      <a:pt x="256" y="276"/>
                    </a:lnTo>
                    <a:lnTo>
                      <a:pt x="244" y="256"/>
                    </a:lnTo>
                    <a:lnTo>
                      <a:pt x="230" y="238"/>
                    </a:lnTo>
                    <a:lnTo>
                      <a:pt x="208" y="222"/>
                    </a:lnTo>
                    <a:lnTo>
                      <a:pt x="184" y="206"/>
                    </a:lnTo>
                    <a:lnTo>
                      <a:pt x="156" y="190"/>
                    </a:lnTo>
                    <a:lnTo>
                      <a:pt x="122" y="174"/>
                    </a:lnTo>
                    <a:lnTo>
                      <a:pt x="122" y="174"/>
                    </a:lnTo>
                    <a:lnTo>
                      <a:pt x="100" y="164"/>
                    </a:lnTo>
                    <a:lnTo>
                      <a:pt x="92" y="156"/>
                    </a:lnTo>
                    <a:lnTo>
                      <a:pt x="82" y="148"/>
                    </a:lnTo>
                    <a:lnTo>
                      <a:pt x="74" y="138"/>
                    </a:lnTo>
                    <a:lnTo>
                      <a:pt x="70" y="128"/>
                    </a:lnTo>
                    <a:lnTo>
                      <a:pt x="66" y="116"/>
                    </a:lnTo>
                    <a:lnTo>
                      <a:pt x="64" y="102"/>
                    </a:lnTo>
                    <a:lnTo>
                      <a:pt x="64" y="102"/>
                    </a:lnTo>
                    <a:lnTo>
                      <a:pt x="66" y="86"/>
                    </a:lnTo>
                    <a:lnTo>
                      <a:pt x="70" y="72"/>
                    </a:lnTo>
                    <a:lnTo>
                      <a:pt x="76" y="60"/>
                    </a:lnTo>
                    <a:lnTo>
                      <a:pt x="86" y="48"/>
                    </a:lnTo>
                    <a:lnTo>
                      <a:pt x="96" y="40"/>
                    </a:lnTo>
                    <a:lnTo>
                      <a:pt x="108" y="32"/>
                    </a:lnTo>
                    <a:lnTo>
                      <a:pt x="122" y="28"/>
                    </a:lnTo>
                    <a:lnTo>
                      <a:pt x="136" y="26"/>
                    </a:lnTo>
                    <a:lnTo>
                      <a:pt x="136" y="26"/>
                    </a:lnTo>
                    <a:lnTo>
                      <a:pt x="156" y="28"/>
                    </a:lnTo>
                    <a:lnTo>
                      <a:pt x="174" y="32"/>
                    </a:lnTo>
                    <a:lnTo>
                      <a:pt x="188" y="40"/>
                    </a:lnTo>
                    <a:lnTo>
                      <a:pt x="202" y="52"/>
                    </a:lnTo>
                    <a:lnTo>
                      <a:pt x="212" y="64"/>
                    </a:lnTo>
                    <a:lnTo>
                      <a:pt x="220" y="82"/>
                    </a:lnTo>
                    <a:lnTo>
                      <a:pt x="228" y="100"/>
                    </a:lnTo>
                    <a:lnTo>
                      <a:pt x="234" y="122"/>
                    </a:lnTo>
                    <a:lnTo>
                      <a:pt x="242" y="122"/>
                    </a:lnTo>
                    <a:lnTo>
                      <a:pt x="242" y="4"/>
                    </a:lnTo>
                    <a:lnTo>
                      <a:pt x="234" y="4"/>
                    </a:lnTo>
                    <a:lnTo>
                      <a:pt x="234" y="4"/>
                    </a:lnTo>
                    <a:lnTo>
                      <a:pt x="228" y="10"/>
                    </a:lnTo>
                    <a:lnTo>
                      <a:pt x="222" y="12"/>
                    </a:lnTo>
                    <a:lnTo>
                      <a:pt x="212" y="12"/>
                    </a:lnTo>
                    <a:lnTo>
                      <a:pt x="202" y="10"/>
                    </a:lnTo>
                    <a:lnTo>
                      <a:pt x="172" y="4"/>
                    </a:lnTo>
                    <a:lnTo>
                      <a:pt x="152" y="2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6" y="2"/>
                    </a:lnTo>
                    <a:lnTo>
                      <a:pt x="104" y="4"/>
                    </a:lnTo>
                    <a:lnTo>
                      <a:pt x="82" y="10"/>
                    </a:lnTo>
                    <a:lnTo>
                      <a:pt x="62" y="22"/>
                    </a:lnTo>
                    <a:lnTo>
                      <a:pt x="46" y="36"/>
                    </a:lnTo>
                    <a:lnTo>
                      <a:pt x="30" y="54"/>
                    </a:lnTo>
                    <a:lnTo>
                      <a:pt x="20" y="76"/>
                    </a:lnTo>
                    <a:lnTo>
                      <a:pt x="14" y="98"/>
                    </a:lnTo>
                    <a:lnTo>
                      <a:pt x="12" y="110"/>
                    </a:lnTo>
                    <a:lnTo>
                      <a:pt x="10" y="122"/>
                    </a:lnTo>
                    <a:lnTo>
                      <a:pt x="10" y="122"/>
                    </a:lnTo>
                    <a:lnTo>
                      <a:pt x="12" y="146"/>
                    </a:lnTo>
                    <a:lnTo>
                      <a:pt x="20" y="168"/>
                    </a:lnTo>
                    <a:lnTo>
                      <a:pt x="28" y="186"/>
                    </a:lnTo>
                    <a:lnTo>
                      <a:pt x="42" y="202"/>
                    </a:lnTo>
                    <a:lnTo>
                      <a:pt x="56" y="216"/>
                    </a:lnTo>
                    <a:lnTo>
                      <a:pt x="74" y="228"/>
                    </a:lnTo>
                    <a:lnTo>
                      <a:pt x="110" y="248"/>
                    </a:lnTo>
                    <a:lnTo>
                      <a:pt x="146" y="268"/>
                    </a:lnTo>
                    <a:lnTo>
                      <a:pt x="162" y="278"/>
                    </a:lnTo>
                    <a:lnTo>
                      <a:pt x="176" y="290"/>
                    </a:lnTo>
                    <a:lnTo>
                      <a:pt x="190" y="304"/>
                    </a:lnTo>
                    <a:lnTo>
                      <a:pt x="200" y="318"/>
                    </a:lnTo>
                    <a:lnTo>
                      <a:pt x="206" y="336"/>
                    </a:lnTo>
                    <a:lnTo>
                      <a:pt x="208" y="356"/>
                    </a:lnTo>
                    <a:lnTo>
                      <a:pt x="208" y="356"/>
                    </a:lnTo>
                    <a:lnTo>
                      <a:pt x="206" y="370"/>
                    </a:lnTo>
                    <a:lnTo>
                      <a:pt x="200" y="384"/>
                    </a:lnTo>
                    <a:lnTo>
                      <a:pt x="192" y="396"/>
                    </a:lnTo>
                    <a:lnTo>
                      <a:pt x="182" y="406"/>
                    </a:lnTo>
                    <a:lnTo>
                      <a:pt x="168" y="414"/>
                    </a:lnTo>
                    <a:lnTo>
                      <a:pt x="156" y="420"/>
                    </a:lnTo>
                    <a:lnTo>
                      <a:pt x="142" y="424"/>
                    </a:lnTo>
                    <a:lnTo>
                      <a:pt x="128" y="426"/>
                    </a:lnTo>
                    <a:lnTo>
                      <a:pt x="128" y="426"/>
                    </a:lnTo>
                    <a:lnTo>
                      <a:pt x="100" y="424"/>
                    </a:lnTo>
                    <a:lnTo>
                      <a:pt x="88" y="422"/>
                    </a:lnTo>
                    <a:lnTo>
                      <a:pt x="78" y="418"/>
                    </a:lnTo>
                    <a:lnTo>
                      <a:pt x="68" y="414"/>
                    </a:lnTo>
                    <a:lnTo>
                      <a:pt x="60" y="408"/>
                    </a:lnTo>
                    <a:lnTo>
                      <a:pt x="46" y="394"/>
                    </a:lnTo>
                    <a:lnTo>
                      <a:pt x="34" y="378"/>
                    </a:lnTo>
                    <a:lnTo>
                      <a:pt x="26" y="360"/>
                    </a:lnTo>
                    <a:lnTo>
                      <a:pt x="18" y="340"/>
                    </a:lnTo>
                    <a:lnTo>
                      <a:pt x="12" y="318"/>
                    </a:lnTo>
                    <a:lnTo>
                      <a:pt x="2" y="318"/>
                    </a:lnTo>
                    <a:lnTo>
                      <a:pt x="0" y="448"/>
                    </a:lnTo>
                    <a:lnTo>
                      <a:pt x="0" y="448"/>
                    </a:lnTo>
                    <a:close/>
                  </a:path>
                </a:pathLst>
              </a:custGeom>
              <a:solidFill>
                <a:srgbClr val="0B4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 noChangeAspect="1"/>
              </p:cNvSpPr>
              <p:nvPr/>
            </p:nvSpPr>
            <p:spPr bwMode="auto">
              <a:xfrm>
                <a:off x="1941" y="3214"/>
                <a:ext cx="340" cy="334"/>
              </a:xfrm>
              <a:custGeom>
                <a:avLst/>
                <a:gdLst>
                  <a:gd name="T0" fmla="*/ 394 w 442"/>
                  <a:gd name="T1" fmla="*/ 68 h 436"/>
                  <a:gd name="T2" fmla="*/ 396 w 442"/>
                  <a:gd name="T3" fmla="*/ 44 h 436"/>
                  <a:gd name="T4" fmla="*/ 404 w 442"/>
                  <a:gd name="T5" fmla="*/ 26 h 436"/>
                  <a:gd name="T6" fmla="*/ 418 w 442"/>
                  <a:gd name="T7" fmla="*/ 14 h 436"/>
                  <a:gd name="T8" fmla="*/ 442 w 442"/>
                  <a:gd name="T9" fmla="*/ 8 h 436"/>
                  <a:gd name="T10" fmla="*/ 282 w 442"/>
                  <a:gd name="T11" fmla="*/ 0 h 436"/>
                  <a:gd name="T12" fmla="*/ 282 w 442"/>
                  <a:gd name="T13" fmla="*/ 8 h 436"/>
                  <a:gd name="T14" fmla="*/ 306 w 442"/>
                  <a:gd name="T15" fmla="*/ 14 h 436"/>
                  <a:gd name="T16" fmla="*/ 318 w 442"/>
                  <a:gd name="T17" fmla="*/ 26 h 436"/>
                  <a:gd name="T18" fmla="*/ 326 w 442"/>
                  <a:gd name="T19" fmla="*/ 44 h 436"/>
                  <a:gd name="T20" fmla="*/ 328 w 442"/>
                  <a:gd name="T21" fmla="*/ 328 h 436"/>
                  <a:gd name="T22" fmla="*/ 324 w 442"/>
                  <a:gd name="T23" fmla="*/ 342 h 436"/>
                  <a:gd name="T24" fmla="*/ 308 w 442"/>
                  <a:gd name="T25" fmla="*/ 368 h 436"/>
                  <a:gd name="T26" fmla="*/ 280 w 442"/>
                  <a:gd name="T27" fmla="*/ 388 h 436"/>
                  <a:gd name="T28" fmla="*/ 246 w 442"/>
                  <a:gd name="T29" fmla="*/ 400 h 436"/>
                  <a:gd name="T30" fmla="*/ 230 w 442"/>
                  <a:gd name="T31" fmla="*/ 400 h 436"/>
                  <a:gd name="T32" fmla="*/ 198 w 442"/>
                  <a:gd name="T33" fmla="*/ 396 h 436"/>
                  <a:gd name="T34" fmla="*/ 172 w 442"/>
                  <a:gd name="T35" fmla="*/ 386 h 436"/>
                  <a:gd name="T36" fmla="*/ 152 w 442"/>
                  <a:gd name="T37" fmla="*/ 370 h 436"/>
                  <a:gd name="T38" fmla="*/ 136 w 442"/>
                  <a:gd name="T39" fmla="*/ 352 h 436"/>
                  <a:gd name="T40" fmla="*/ 118 w 442"/>
                  <a:gd name="T41" fmla="*/ 308 h 436"/>
                  <a:gd name="T42" fmla="*/ 114 w 442"/>
                  <a:gd name="T43" fmla="*/ 268 h 436"/>
                  <a:gd name="T44" fmla="*/ 114 w 442"/>
                  <a:gd name="T45" fmla="*/ 68 h 436"/>
                  <a:gd name="T46" fmla="*/ 116 w 442"/>
                  <a:gd name="T47" fmla="*/ 46 h 436"/>
                  <a:gd name="T48" fmla="*/ 122 w 442"/>
                  <a:gd name="T49" fmla="*/ 28 h 436"/>
                  <a:gd name="T50" fmla="*/ 136 w 442"/>
                  <a:gd name="T51" fmla="*/ 14 h 436"/>
                  <a:gd name="T52" fmla="*/ 154 w 442"/>
                  <a:gd name="T53" fmla="*/ 8 h 436"/>
                  <a:gd name="T54" fmla="*/ 0 w 442"/>
                  <a:gd name="T55" fmla="*/ 0 h 436"/>
                  <a:gd name="T56" fmla="*/ 0 w 442"/>
                  <a:gd name="T57" fmla="*/ 8 h 436"/>
                  <a:gd name="T58" fmla="*/ 20 w 442"/>
                  <a:gd name="T59" fmla="*/ 12 h 436"/>
                  <a:gd name="T60" fmla="*/ 36 w 442"/>
                  <a:gd name="T61" fmla="*/ 26 h 436"/>
                  <a:gd name="T62" fmla="*/ 44 w 442"/>
                  <a:gd name="T63" fmla="*/ 44 h 436"/>
                  <a:gd name="T64" fmla="*/ 46 w 442"/>
                  <a:gd name="T65" fmla="*/ 68 h 436"/>
                  <a:gd name="T66" fmla="*/ 46 w 442"/>
                  <a:gd name="T67" fmla="*/ 268 h 436"/>
                  <a:gd name="T68" fmla="*/ 52 w 442"/>
                  <a:gd name="T69" fmla="*/ 316 h 436"/>
                  <a:gd name="T70" fmla="*/ 60 w 442"/>
                  <a:gd name="T71" fmla="*/ 346 h 436"/>
                  <a:gd name="T72" fmla="*/ 74 w 442"/>
                  <a:gd name="T73" fmla="*/ 372 h 436"/>
                  <a:gd name="T74" fmla="*/ 92 w 442"/>
                  <a:gd name="T75" fmla="*/ 396 h 436"/>
                  <a:gd name="T76" fmla="*/ 118 w 442"/>
                  <a:gd name="T77" fmla="*/ 414 h 436"/>
                  <a:gd name="T78" fmla="*/ 148 w 442"/>
                  <a:gd name="T79" fmla="*/ 428 h 436"/>
                  <a:gd name="T80" fmla="*/ 184 w 442"/>
                  <a:gd name="T81" fmla="*/ 436 h 436"/>
                  <a:gd name="T82" fmla="*/ 206 w 442"/>
                  <a:gd name="T83" fmla="*/ 436 h 436"/>
                  <a:gd name="T84" fmla="*/ 242 w 442"/>
                  <a:gd name="T85" fmla="*/ 432 h 436"/>
                  <a:gd name="T86" fmla="*/ 274 w 442"/>
                  <a:gd name="T87" fmla="*/ 422 h 436"/>
                  <a:gd name="T88" fmla="*/ 300 w 442"/>
                  <a:gd name="T89" fmla="*/ 404 h 436"/>
                  <a:gd name="T90" fmla="*/ 324 w 442"/>
                  <a:gd name="T91" fmla="*/ 432 h 436"/>
                  <a:gd name="T92" fmla="*/ 442 w 442"/>
                  <a:gd name="T93" fmla="*/ 420 h 436"/>
                  <a:gd name="T94" fmla="*/ 430 w 442"/>
                  <a:gd name="T95" fmla="*/ 420 h 436"/>
                  <a:gd name="T96" fmla="*/ 412 w 442"/>
                  <a:gd name="T97" fmla="*/ 410 h 436"/>
                  <a:gd name="T98" fmla="*/ 400 w 442"/>
                  <a:gd name="T99" fmla="*/ 392 h 436"/>
                  <a:gd name="T100" fmla="*/ 394 w 442"/>
                  <a:gd name="T101" fmla="*/ 362 h 436"/>
                  <a:gd name="T102" fmla="*/ 394 w 442"/>
                  <a:gd name="T103" fmla="*/ 68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2" h="436">
                    <a:moveTo>
                      <a:pt x="394" y="68"/>
                    </a:moveTo>
                    <a:lnTo>
                      <a:pt x="394" y="68"/>
                    </a:lnTo>
                    <a:lnTo>
                      <a:pt x="394" y="54"/>
                    </a:lnTo>
                    <a:lnTo>
                      <a:pt x="396" y="44"/>
                    </a:lnTo>
                    <a:lnTo>
                      <a:pt x="398" y="34"/>
                    </a:lnTo>
                    <a:lnTo>
                      <a:pt x="404" y="26"/>
                    </a:lnTo>
                    <a:lnTo>
                      <a:pt x="410" y="18"/>
                    </a:lnTo>
                    <a:lnTo>
                      <a:pt x="418" y="14"/>
                    </a:lnTo>
                    <a:lnTo>
                      <a:pt x="430" y="10"/>
                    </a:lnTo>
                    <a:lnTo>
                      <a:pt x="442" y="8"/>
                    </a:lnTo>
                    <a:lnTo>
                      <a:pt x="442" y="0"/>
                    </a:lnTo>
                    <a:lnTo>
                      <a:pt x="282" y="0"/>
                    </a:lnTo>
                    <a:lnTo>
                      <a:pt x="282" y="8"/>
                    </a:lnTo>
                    <a:lnTo>
                      <a:pt x="282" y="8"/>
                    </a:lnTo>
                    <a:lnTo>
                      <a:pt x="296" y="10"/>
                    </a:lnTo>
                    <a:lnTo>
                      <a:pt x="306" y="14"/>
                    </a:lnTo>
                    <a:lnTo>
                      <a:pt x="314" y="18"/>
                    </a:lnTo>
                    <a:lnTo>
                      <a:pt x="318" y="26"/>
                    </a:lnTo>
                    <a:lnTo>
                      <a:pt x="322" y="34"/>
                    </a:lnTo>
                    <a:lnTo>
                      <a:pt x="326" y="44"/>
                    </a:lnTo>
                    <a:lnTo>
                      <a:pt x="328" y="68"/>
                    </a:lnTo>
                    <a:lnTo>
                      <a:pt x="328" y="328"/>
                    </a:lnTo>
                    <a:lnTo>
                      <a:pt x="328" y="328"/>
                    </a:lnTo>
                    <a:lnTo>
                      <a:pt x="324" y="342"/>
                    </a:lnTo>
                    <a:lnTo>
                      <a:pt x="318" y="354"/>
                    </a:lnTo>
                    <a:lnTo>
                      <a:pt x="308" y="368"/>
                    </a:lnTo>
                    <a:lnTo>
                      <a:pt x="296" y="378"/>
                    </a:lnTo>
                    <a:lnTo>
                      <a:pt x="280" y="388"/>
                    </a:lnTo>
                    <a:lnTo>
                      <a:pt x="264" y="394"/>
                    </a:lnTo>
                    <a:lnTo>
                      <a:pt x="246" y="400"/>
                    </a:lnTo>
                    <a:lnTo>
                      <a:pt x="230" y="400"/>
                    </a:lnTo>
                    <a:lnTo>
                      <a:pt x="230" y="400"/>
                    </a:lnTo>
                    <a:lnTo>
                      <a:pt x="214" y="400"/>
                    </a:lnTo>
                    <a:lnTo>
                      <a:pt x="198" y="396"/>
                    </a:lnTo>
                    <a:lnTo>
                      <a:pt x="184" y="392"/>
                    </a:lnTo>
                    <a:lnTo>
                      <a:pt x="172" y="386"/>
                    </a:lnTo>
                    <a:lnTo>
                      <a:pt x="162" y="380"/>
                    </a:lnTo>
                    <a:lnTo>
                      <a:pt x="152" y="370"/>
                    </a:lnTo>
                    <a:lnTo>
                      <a:pt x="144" y="362"/>
                    </a:lnTo>
                    <a:lnTo>
                      <a:pt x="136" y="352"/>
                    </a:lnTo>
                    <a:lnTo>
                      <a:pt x="126" y="330"/>
                    </a:lnTo>
                    <a:lnTo>
                      <a:pt x="118" y="308"/>
                    </a:lnTo>
                    <a:lnTo>
                      <a:pt x="114" y="286"/>
                    </a:lnTo>
                    <a:lnTo>
                      <a:pt x="114" y="268"/>
                    </a:lnTo>
                    <a:lnTo>
                      <a:pt x="114" y="68"/>
                    </a:lnTo>
                    <a:lnTo>
                      <a:pt x="114" y="68"/>
                    </a:lnTo>
                    <a:lnTo>
                      <a:pt x="114" y="56"/>
                    </a:lnTo>
                    <a:lnTo>
                      <a:pt x="116" y="46"/>
                    </a:lnTo>
                    <a:lnTo>
                      <a:pt x="118" y="36"/>
                    </a:lnTo>
                    <a:lnTo>
                      <a:pt x="122" y="28"/>
                    </a:lnTo>
                    <a:lnTo>
                      <a:pt x="128" y="20"/>
                    </a:lnTo>
                    <a:lnTo>
                      <a:pt x="136" y="14"/>
                    </a:lnTo>
                    <a:lnTo>
                      <a:pt x="144" y="10"/>
                    </a:lnTo>
                    <a:lnTo>
                      <a:pt x="154" y="8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0" y="10"/>
                    </a:lnTo>
                    <a:lnTo>
                      <a:pt x="20" y="12"/>
                    </a:lnTo>
                    <a:lnTo>
                      <a:pt x="28" y="18"/>
                    </a:lnTo>
                    <a:lnTo>
                      <a:pt x="36" y="26"/>
                    </a:lnTo>
                    <a:lnTo>
                      <a:pt x="40" y="34"/>
                    </a:lnTo>
                    <a:lnTo>
                      <a:pt x="44" y="44"/>
                    </a:lnTo>
                    <a:lnTo>
                      <a:pt x="46" y="54"/>
                    </a:lnTo>
                    <a:lnTo>
                      <a:pt x="46" y="68"/>
                    </a:lnTo>
                    <a:lnTo>
                      <a:pt x="46" y="268"/>
                    </a:lnTo>
                    <a:lnTo>
                      <a:pt x="46" y="268"/>
                    </a:lnTo>
                    <a:lnTo>
                      <a:pt x="50" y="300"/>
                    </a:lnTo>
                    <a:lnTo>
                      <a:pt x="52" y="316"/>
                    </a:lnTo>
                    <a:lnTo>
                      <a:pt x="56" y="330"/>
                    </a:lnTo>
                    <a:lnTo>
                      <a:pt x="60" y="346"/>
                    </a:lnTo>
                    <a:lnTo>
                      <a:pt x="66" y="360"/>
                    </a:lnTo>
                    <a:lnTo>
                      <a:pt x="74" y="372"/>
                    </a:lnTo>
                    <a:lnTo>
                      <a:pt x="82" y="384"/>
                    </a:lnTo>
                    <a:lnTo>
                      <a:pt x="92" y="396"/>
                    </a:lnTo>
                    <a:lnTo>
                      <a:pt x="104" y="406"/>
                    </a:lnTo>
                    <a:lnTo>
                      <a:pt x="118" y="414"/>
                    </a:lnTo>
                    <a:lnTo>
                      <a:pt x="132" y="422"/>
                    </a:lnTo>
                    <a:lnTo>
                      <a:pt x="148" y="428"/>
                    </a:lnTo>
                    <a:lnTo>
                      <a:pt x="166" y="434"/>
                    </a:lnTo>
                    <a:lnTo>
                      <a:pt x="184" y="436"/>
                    </a:lnTo>
                    <a:lnTo>
                      <a:pt x="206" y="436"/>
                    </a:lnTo>
                    <a:lnTo>
                      <a:pt x="206" y="436"/>
                    </a:lnTo>
                    <a:lnTo>
                      <a:pt x="224" y="436"/>
                    </a:lnTo>
                    <a:lnTo>
                      <a:pt x="242" y="432"/>
                    </a:lnTo>
                    <a:lnTo>
                      <a:pt x="258" y="428"/>
                    </a:lnTo>
                    <a:lnTo>
                      <a:pt x="274" y="422"/>
                    </a:lnTo>
                    <a:lnTo>
                      <a:pt x="288" y="414"/>
                    </a:lnTo>
                    <a:lnTo>
                      <a:pt x="300" y="404"/>
                    </a:lnTo>
                    <a:lnTo>
                      <a:pt x="324" y="384"/>
                    </a:lnTo>
                    <a:lnTo>
                      <a:pt x="324" y="432"/>
                    </a:lnTo>
                    <a:lnTo>
                      <a:pt x="442" y="432"/>
                    </a:lnTo>
                    <a:lnTo>
                      <a:pt x="442" y="420"/>
                    </a:lnTo>
                    <a:lnTo>
                      <a:pt x="442" y="420"/>
                    </a:lnTo>
                    <a:lnTo>
                      <a:pt x="430" y="420"/>
                    </a:lnTo>
                    <a:lnTo>
                      <a:pt x="420" y="416"/>
                    </a:lnTo>
                    <a:lnTo>
                      <a:pt x="412" y="410"/>
                    </a:lnTo>
                    <a:lnTo>
                      <a:pt x="404" y="402"/>
                    </a:lnTo>
                    <a:lnTo>
                      <a:pt x="400" y="392"/>
                    </a:lnTo>
                    <a:lnTo>
                      <a:pt x="396" y="378"/>
                    </a:lnTo>
                    <a:lnTo>
                      <a:pt x="394" y="362"/>
                    </a:lnTo>
                    <a:lnTo>
                      <a:pt x="394" y="340"/>
                    </a:lnTo>
                    <a:lnTo>
                      <a:pt x="394" y="68"/>
                    </a:lnTo>
                    <a:lnTo>
                      <a:pt x="394" y="68"/>
                    </a:lnTo>
                    <a:close/>
                  </a:path>
                </a:pathLst>
              </a:custGeom>
              <a:solidFill>
                <a:srgbClr val="0B4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 noChangeAspect="1"/>
              </p:cNvSpPr>
              <p:nvPr/>
            </p:nvSpPr>
            <p:spPr bwMode="auto">
              <a:xfrm>
                <a:off x="1688" y="3212"/>
                <a:ext cx="229" cy="333"/>
              </a:xfrm>
              <a:custGeom>
                <a:avLst/>
                <a:gdLst>
                  <a:gd name="T0" fmla="*/ 116 w 298"/>
                  <a:gd name="T1" fmla="*/ 30 h 434"/>
                  <a:gd name="T2" fmla="*/ 118 w 298"/>
                  <a:gd name="T3" fmla="*/ 28 h 434"/>
                  <a:gd name="T4" fmla="*/ 206 w 298"/>
                  <a:gd name="T5" fmla="*/ 28 h 434"/>
                  <a:gd name="T6" fmla="*/ 236 w 298"/>
                  <a:gd name="T7" fmla="*/ 32 h 434"/>
                  <a:gd name="T8" fmla="*/ 258 w 298"/>
                  <a:gd name="T9" fmla="*/ 42 h 434"/>
                  <a:gd name="T10" fmla="*/ 272 w 298"/>
                  <a:gd name="T11" fmla="*/ 60 h 434"/>
                  <a:gd name="T12" fmla="*/ 280 w 298"/>
                  <a:gd name="T13" fmla="*/ 84 h 434"/>
                  <a:gd name="T14" fmla="*/ 290 w 298"/>
                  <a:gd name="T15" fmla="*/ 0 h 434"/>
                  <a:gd name="T16" fmla="*/ 0 w 298"/>
                  <a:gd name="T17" fmla="*/ 10 h 434"/>
                  <a:gd name="T18" fmla="*/ 14 w 298"/>
                  <a:gd name="T19" fmla="*/ 12 h 434"/>
                  <a:gd name="T20" fmla="*/ 34 w 298"/>
                  <a:gd name="T21" fmla="*/ 20 h 434"/>
                  <a:gd name="T22" fmla="*/ 44 w 298"/>
                  <a:gd name="T23" fmla="*/ 32 h 434"/>
                  <a:gd name="T24" fmla="*/ 50 w 298"/>
                  <a:gd name="T25" fmla="*/ 46 h 434"/>
                  <a:gd name="T26" fmla="*/ 50 w 298"/>
                  <a:gd name="T27" fmla="*/ 356 h 434"/>
                  <a:gd name="T28" fmla="*/ 50 w 298"/>
                  <a:gd name="T29" fmla="*/ 366 h 434"/>
                  <a:gd name="T30" fmla="*/ 44 w 298"/>
                  <a:gd name="T31" fmla="*/ 390 h 434"/>
                  <a:gd name="T32" fmla="*/ 34 w 298"/>
                  <a:gd name="T33" fmla="*/ 410 h 434"/>
                  <a:gd name="T34" fmla="*/ 14 w 298"/>
                  <a:gd name="T35" fmla="*/ 422 h 434"/>
                  <a:gd name="T36" fmla="*/ 0 w 298"/>
                  <a:gd name="T37" fmla="*/ 434 h 434"/>
                  <a:gd name="T38" fmla="*/ 298 w 298"/>
                  <a:gd name="T39" fmla="*/ 346 h 434"/>
                  <a:gd name="T40" fmla="*/ 292 w 298"/>
                  <a:gd name="T41" fmla="*/ 346 h 434"/>
                  <a:gd name="T42" fmla="*/ 276 w 298"/>
                  <a:gd name="T43" fmla="*/ 378 h 434"/>
                  <a:gd name="T44" fmla="*/ 256 w 298"/>
                  <a:gd name="T45" fmla="*/ 396 h 434"/>
                  <a:gd name="T46" fmla="*/ 222 w 298"/>
                  <a:gd name="T47" fmla="*/ 408 h 434"/>
                  <a:gd name="T48" fmla="*/ 198 w 298"/>
                  <a:gd name="T49" fmla="*/ 410 h 434"/>
                  <a:gd name="T50" fmla="*/ 154 w 298"/>
                  <a:gd name="T51" fmla="*/ 404 h 434"/>
                  <a:gd name="T52" fmla="*/ 130 w 298"/>
                  <a:gd name="T53" fmla="*/ 392 h 434"/>
                  <a:gd name="T54" fmla="*/ 118 w 298"/>
                  <a:gd name="T55" fmla="*/ 374 h 434"/>
                  <a:gd name="T56" fmla="*/ 116 w 298"/>
                  <a:gd name="T57" fmla="*/ 356 h 434"/>
                  <a:gd name="T58" fmla="*/ 196 w 298"/>
                  <a:gd name="T59" fmla="*/ 228 h 434"/>
                  <a:gd name="T60" fmla="*/ 212 w 298"/>
                  <a:gd name="T61" fmla="*/ 230 h 434"/>
                  <a:gd name="T62" fmla="*/ 236 w 298"/>
                  <a:gd name="T63" fmla="*/ 236 h 434"/>
                  <a:gd name="T64" fmla="*/ 252 w 298"/>
                  <a:gd name="T65" fmla="*/ 250 h 434"/>
                  <a:gd name="T66" fmla="*/ 260 w 298"/>
                  <a:gd name="T67" fmla="*/ 268 h 434"/>
                  <a:gd name="T68" fmla="*/ 270 w 298"/>
                  <a:gd name="T69" fmla="*/ 278 h 434"/>
                  <a:gd name="T70" fmla="*/ 262 w 298"/>
                  <a:gd name="T71" fmla="*/ 148 h 434"/>
                  <a:gd name="T72" fmla="*/ 260 w 298"/>
                  <a:gd name="T73" fmla="*/ 158 h 434"/>
                  <a:gd name="T74" fmla="*/ 252 w 298"/>
                  <a:gd name="T75" fmla="*/ 178 h 434"/>
                  <a:gd name="T76" fmla="*/ 236 w 298"/>
                  <a:gd name="T77" fmla="*/ 192 h 434"/>
                  <a:gd name="T78" fmla="*/ 212 w 298"/>
                  <a:gd name="T79" fmla="*/ 200 h 434"/>
                  <a:gd name="T80" fmla="*/ 116 w 298"/>
                  <a:gd name="T81" fmla="*/ 202 h 434"/>
                  <a:gd name="T82" fmla="*/ 116 w 298"/>
                  <a:gd name="T83" fmla="*/ 3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98" h="434">
                    <a:moveTo>
                      <a:pt x="116" y="30"/>
                    </a:moveTo>
                    <a:lnTo>
                      <a:pt x="116" y="30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206" y="28"/>
                    </a:lnTo>
                    <a:lnTo>
                      <a:pt x="206" y="28"/>
                    </a:lnTo>
                    <a:lnTo>
                      <a:pt x="222" y="28"/>
                    </a:lnTo>
                    <a:lnTo>
                      <a:pt x="236" y="32"/>
                    </a:lnTo>
                    <a:lnTo>
                      <a:pt x="248" y="36"/>
                    </a:lnTo>
                    <a:lnTo>
                      <a:pt x="258" y="42"/>
                    </a:lnTo>
                    <a:lnTo>
                      <a:pt x="266" y="52"/>
                    </a:lnTo>
                    <a:lnTo>
                      <a:pt x="272" y="60"/>
                    </a:lnTo>
                    <a:lnTo>
                      <a:pt x="276" y="72"/>
                    </a:lnTo>
                    <a:lnTo>
                      <a:pt x="280" y="84"/>
                    </a:lnTo>
                    <a:lnTo>
                      <a:pt x="290" y="84"/>
                    </a:lnTo>
                    <a:lnTo>
                      <a:pt x="29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4" y="12"/>
                    </a:lnTo>
                    <a:lnTo>
                      <a:pt x="24" y="14"/>
                    </a:lnTo>
                    <a:lnTo>
                      <a:pt x="34" y="20"/>
                    </a:lnTo>
                    <a:lnTo>
                      <a:pt x="40" y="24"/>
                    </a:lnTo>
                    <a:lnTo>
                      <a:pt x="44" y="32"/>
                    </a:lnTo>
                    <a:lnTo>
                      <a:pt x="48" y="38"/>
                    </a:lnTo>
                    <a:lnTo>
                      <a:pt x="50" y="46"/>
                    </a:lnTo>
                    <a:lnTo>
                      <a:pt x="50" y="54"/>
                    </a:lnTo>
                    <a:lnTo>
                      <a:pt x="50" y="356"/>
                    </a:lnTo>
                    <a:lnTo>
                      <a:pt x="50" y="356"/>
                    </a:lnTo>
                    <a:lnTo>
                      <a:pt x="50" y="366"/>
                    </a:lnTo>
                    <a:lnTo>
                      <a:pt x="48" y="378"/>
                    </a:lnTo>
                    <a:lnTo>
                      <a:pt x="44" y="390"/>
                    </a:lnTo>
                    <a:lnTo>
                      <a:pt x="40" y="400"/>
                    </a:lnTo>
                    <a:lnTo>
                      <a:pt x="34" y="410"/>
                    </a:lnTo>
                    <a:lnTo>
                      <a:pt x="24" y="416"/>
                    </a:lnTo>
                    <a:lnTo>
                      <a:pt x="14" y="422"/>
                    </a:lnTo>
                    <a:lnTo>
                      <a:pt x="0" y="422"/>
                    </a:lnTo>
                    <a:lnTo>
                      <a:pt x="0" y="434"/>
                    </a:lnTo>
                    <a:lnTo>
                      <a:pt x="290" y="434"/>
                    </a:lnTo>
                    <a:lnTo>
                      <a:pt x="298" y="346"/>
                    </a:lnTo>
                    <a:lnTo>
                      <a:pt x="292" y="346"/>
                    </a:lnTo>
                    <a:lnTo>
                      <a:pt x="292" y="346"/>
                    </a:lnTo>
                    <a:lnTo>
                      <a:pt x="282" y="366"/>
                    </a:lnTo>
                    <a:lnTo>
                      <a:pt x="276" y="378"/>
                    </a:lnTo>
                    <a:lnTo>
                      <a:pt x="266" y="388"/>
                    </a:lnTo>
                    <a:lnTo>
                      <a:pt x="256" y="396"/>
                    </a:lnTo>
                    <a:lnTo>
                      <a:pt x="240" y="402"/>
                    </a:lnTo>
                    <a:lnTo>
                      <a:pt x="222" y="408"/>
                    </a:lnTo>
                    <a:lnTo>
                      <a:pt x="198" y="410"/>
                    </a:lnTo>
                    <a:lnTo>
                      <a:pt x="198" y="410"/>
                    </a:lnTo>
                    <a:lnTo>
                      <a:pt x="174" y="408"/>
                    </a:lnTo>
                    <a:lnTo>
                      <a:pt x="154" y="404"/>
                    </a:lnTo>
                    <a:lnTo>
                      <a:pt x="140" y="398"/>
                    </a:lnTo>
                    <a:lnTo>
                      <a:pt x="130" y="392"/>
                    </a:lnTo>
                    <a:lnTo>
                      <a:pt x="122" y="384"/>
                    </a:lnTo>
                    <a:lnTo>
                      <a:pt x="118" y="374"/>
                    </a:lnTo>
                    <a:lnTo>
                      <a:pt x="116" y="366"/>
                    </a:lnTo>
                    <a:lnTo>
                      <a:pt x="116" y="356"/>
                    </a:lnTo>
                    <a:lnTo>
                      <a:pt x="116" y="228"/>
                    </a:lnTo>
                    <a:lnTo>
                      <a:pt x="196" y="228"/>
                    </a:lnTo>
                    <a:lnTo>
                      <a:pt x="196" y="228"/>
                    </a:lnTo>
                    <a:lnTo>
                      <a:pt x="212" y="230"/>
                    </a:lnTo>
                    <a:lnTo>
                      <a:pt x="224" y="232"/>
                    </a:lnTo>
                    <a:lnTo>
                      <a:pt x="236" y="236"/>
                    </a:lnTo>
                    <a:lnTo>
                      <a:pt x="246" y="242"/>
                    </a:lnTo>
                    <a:lnTo>
                      <a:pt x="252" y="250"/>
                    </a:lnTo>
                    <a:lnTo>
                      <a:pt x="258" y="258"/>
                    </a:lnTo>
                    <a:lnTo>
                      <a:pt x="260" y="268"/>
                    </a:lnTo>
                    <a:lnTo>
                      <a:pt x="262" y="278"/>
                    </a:lnTo>
                    <a:lnTo>
                      <a:pt x="270" y="278"/>
                    </a:lnTo>
                    <a:lnTo>
                      <a:pt x="270" y="148"/>
                    </a:lnTo>
                    <a:lnTo>
                      <a:pt x="262" y="148"/>
                    </a:lnTo>
                    <a:lnTo>
                      <a:pt x="262" y="148"/>
                    </a:lnTo>
                    <a:lnTo>
                      <a:pt x="260" y="158"/>
                    </a:lnTo>
                    <a:lnTo>
                      <a:pt x="258" y="170"/>
                    </a:lnTo>
                    <a:lnTo>
                      <a:pt x="252" y="178"/>
                    </a:lnTo>
                    <a:lnTo>
                      <a:pt x="246" y="186"/>
                    </a:lnTo>
                    <a:lnTo>
                      <a:pt x="236" y="192"/>
                    </a:lnTo>
                    <a:lnTo>
                      <a:pt x="224" y="198"/>
                    </a:lnTo>
                    <a:lnTo>
                      <a:pt x="212" y="200"/>
                    </a:lnTo>
                    <a:lnTo>
                      <a:pt x="196" y="202"/>
                    </a:lnTo>
                    <a:lnTo>
                      <a:pt x="116" y="202"/>
                    </a:lnTo>
                    <a:lnTo>
                      <a:pt x="116" y="30"/>
                    </a:lnTo>
                    <a:lnTo>
                      <a:pt x="116" y="30"/>
                    </a:lnTo>
                    <a:close/>
                  </a:path>
                </a:pathLst>
              </a:custGeom>
              <a:solidFill>
                <a:srgbClr val="0B4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 noChangeAspect="1" noEditPoints="1"/>
              </p:cNvSpPr>
              <p:nvPr/>
            </p:nvSpPr>
            <p:spPr bwMode="auto">
              <a:xfrm>
                <a:off x="342" y="3206"/>
                <a:ext cx="279" cy="344"/>
              </a:xfrm>
              <a:custGeom>
                <a:avLst/>
                <a:gdLst>
                  <a:gd name="T0" fmla="*/ 224 w 364"/>
                  <a:gd name="T1" fmla="*/ 232 h 448"/>
                  <a:gd name="T2" fmla="*/ 226 w 364"/>
                  <a:gd name="T3" fmla="*/ 352 h 448"/>
                  <a:gd name="T4" fmla="*/ 212 w 364"/>
                  <a:gd name="T5" fmla="*/ 372 h 448"/>
                  <a:gd name="T6" fmla="*/ 174 w 364"/>
                  <a:gd name="T7" fmla="*/ 396 h 448"/>
                  <a:gd name="T8" fmla="*/ 140 w 364"/>
                  <a:gd name="T9" fmla="*/ 402 h 448"/>
                  <a:gd name="T10" fmla="*/ 102 w 364"/>
                  <a:gd name="T11" fmla="*/ 394 h 448"/>
                  <a:gd name="T12" fmla="*/ 74 w 364"/>
                  <a:gd name="T13" fmla="*/ 366 h 448"/>
                  <a:gd name="T14" fmla="*/ 68 w 364"/>
                  <a:gd name="T15" fmla="*/ 340 h 448"/>
                  <a:gd name="T16" fmla="*/ 74 w 364"/>
                  <a:gd name="T17" fmla="*/ 298 h 448"/>
                  <a:gd name="T18" fmla="*/ 104 w 364"/>
                  <a:gd name="T19" fmla="*/ 266 h 448"/>
                  <a:gd name="T20" fmla="*/ 222 w 364"/>
                  <a:gd name="T21" fmla="*/ 230 h 448"/>
                  <a:gd name="T22" fmla="*/ 12 w 364"/>
                  <a:gd name="T23" fmla="*/ 112 h 448"/>
                  <a:gd name="T24" fmla="*/ 16 w 364"/>
                  <a:gd name="T25" fmla="*/ 116 h 448"/>
                  <a:gd name="T26" fmla="*/ 24 w 364"/>
                  <a:gd name="T27" fmla="*/ 104 h 448"/>
                  <a:gd name="T28" fmla="*/ 62 w 364"/>
                  <a:gd name="T29" fmla="*/ 72 h 448"/>
                  <a:gd name="T30" fmla="*/ 108 w 364"/>
                  <a:gd name="T31" fmla="*/ 54 h 448"/>
                  <a:gd name="T32" fmla="*/ 140 w 364"/>
                  <a:gd name="T33" fmla="*/ 52 h 448"/>
                  <a:gd name="T34" fmla="*/ 196 w 364"/>
                  <a:gd name="T35" fmla="*/ 68 h 448"/>
                  <a:gd name="T36" fmla="*/ 220 w 364"/>
                  <a:gd name="T37" fmla="*/ 108 h 448"/>
                  <a:gd name="T38" fmla="*/ 224 w 364"/>
                  <a:gd name="T39" fmla="*/ 140 h 448"/>
                  <a:gd name="T40" fmla="*/ 98 w 364"/>
                  <a:gd name="T41" fmla="*/ 238 h 448"/>
                  <a:gd name="T42" fmla="*/ 46 w 364"/>
                  <a:gd name="T43" fmla="*/ 264 h 448"/>
                  <a:gd name="T44" fmla="*/ 18 w 364"/>
                  <a:gd name="T45" fmla="*/ 290 h 448"/>
                  <a:gd name="T46" fmla="*/ 2 w 364"/>
                  <a:gd name="T47" fmla="*/ 328 h 448"/>
                  <a:gd name="T48" fmla="*/ 0 w 364"/>
                  <a:gd name="T49" fmla="*/ 362 h 448"/>
                  <a:gd name="T50" fmla="*/ 14 w 364"/>
                  <a:gd name="T51" fmla="*/ 406 h 448"/>
                  <a:gd name="T52" fmla="*/ 54 w 364"/>
                  <a:gd name="T53" fmla="*/ 440 h 448"/>
                  <a:gd name="T54" fmla="*/ 94 w 364"/>
                  <a:gd name="T55" fmla="*/ 446 h 448"/>
                  <a:gd name="T56" fmla="*/ 144 w 364"/>
                  <a:gd name="T57" fmla="*/ 438 h 448"/>
                  <a:gd name="T58" fmla="*/ 192 w 364"/>
                  <a:gd name="T59" fmla="*/ 412 h 448"/>
                  <a:gd name="T60" fmla="*/ 226 w 364"/>
                  <a:gd name="T61" fmla="*/ 396 h 448"/>
                  <a:gd name="T62" fmla="*/ 244 w 364"/>
                  <a:gd name="T63" fmla="*/ 428 h 448"/>
                  <a:gd name="T64" fmla="*/ 272 w 364"/>
                  <a:gd name="T65" fmla="*/ 446 h 448"/>
                  <a:gd name="T66" fmla="*/ 292 w 364"/>
                  <a:gd name="T67" fmla="*/ 448 h 448"/>
                  <a:gd name="T68" fmla="*/ 334 w 364"/>
                  <a:gd name="T69" fmla="*/ 440 h 448"/>
                  <a:gd name="T70" fmla="*/ 356 w 364"/>
                  <a:gd name="T71" fmla="*/ 420 h 448"/>
                  <a:gd name="T72" fmla="*/ 364 w 364"/>
                  <a:gd name="T73" fmla="*/ 406 h 448"/>
                  <a:gd name="T74" fmla="*/ 358 w 364"/>
                  <a:gd name="T75" fmla="*/ 406 h 448"/>
                  <a:gd name="T76" fmla="*/ 326 w 364"/>
                  <a:gd name="T77" fmla="*/ 412 h 448"/>
                  <a:gd name="T78" fmla="*/ 298 w 364"/>
                  <a:gd name="T79" fmla="*/ 390 h 448"/>
                  <a:gd name="T80" fmla="*/ 288 w 364"/>
                  <a:gd name="T81" fmla="*/ 118 h 448"/>
                  <a:gd name="T82" fmla="*/ 286 w 364"/>
                  <a:gd name="T83" fmla="*/ 92 h 448"/>
                  <a:gd name="T84" fmla="*/ 268 w 364"/>
                  <a:gd name="T85" fmla="*/ 44 h 448"/>
                  <a:gd name="T86" fmla="*/ 240 w 364"/>
                  <a:gd name="T87" fmla="*/ 18 h 448"/>
                  <a:gd name="T88" fmla="*/ 192 w 364"/>
                  <a:gd name="T89" fmla="*/ 2 h 448"/>
                  <a:gd name="T90" fmla="*/ 148 w 364"/>
                  <a:gd name="T91" fmla="*/ 0 h 448"/>
                  <a:gd name="T92" fmla="*/ 90 w 364"/>
                  <a:gd name="T93" fmla="*/ 14 h 448"/>
                  <a:gd name="T94" fmla="*/ 52 w 364"/>
                  <a:gd name="T95" fmla="*/ 42 h 448"/>
                  <a:gd name="T96" fmla="*/ 18 w 364"/>
                  <a:gd name="T97" fmla="*/ 92 h 448"/>
                  <a:gd name="T98" fmla="*/ 12 w 364"/>
                  <a:gd name="T99" fmla="*/ 11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4" h="448">
                    <a:moveTo>
                      <a:pt x="222" y="230"/>
                    </a:moveTo>
                    <a:lnTo>
                      <a:pt x="222" y="230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6" y="352"/>
                    </a:lnTo>
                    <a:lnTo>
                      <a:pt x="226" y="352"/>
                    </a:lnTo>
                    <a:lnTo>
                      <a:pt x="224" y="356"/>
                    </a:lnTo>
                    <a:lnTo>
                      <a:pt x="218" y="362"/>
                    </a:lnTo>
                    <a:lnTo>
                      <a:pt x="212" y="372"/>
                    </a:lnTo>
                    <a:lnTo>
                      <a:pt x="200" y="380"/>
                    </a:lnTo>
                    <a:lnTo>
                      <a:pt x="188" y="388"/>
                    </a:lnTo>
                    <a:lnTo>
                      <a:pt x="174" y="396"/>
                    </a:lnTo>
                    <a:lnTo>
                      <a:pt x="158" y="400"/>
                    </a:lnTo>
                    <a:lnTo>
                      <a:pt x="140" y="402"/>
                    </a:lnTo>
                    <a:lnTo>
                      <a:pt x="140" y="402"/>
                    </a:lnTo>
                    <a:lnTo>
                      <a:pt x="126" y="402"/>
                    </a:lnTo>
                    <a:lnTo>
                      <a:pt x="114" y="398"/>
                    </a:lnTo>
                    <a:lnTo>
                      <a:pt x="102" y="394"/>
                    </a:lnTo>
                    <a:lnTo>
                      <a:pt x="90" y="386"/>
                    </a:lnTo>
                    <a:lnTo>
                      <a:pt x="80" y="378"/>
                    </a:lnTo>
                    <a:lnTo>
                      <a:pt x="74" y="366"/>
                    </a:lnTo>
                    <a:lnTo>
                      <a:pt x="68" y="354"/>
                    </a:lnTo>
                    <a:lnTo>
                      <a:pt x="68" y="340"/>
                    </a:lnTo>
                    <a:lnTo>
                      <a:pt x="68" y="340"/>
                    </a:lnTo>
                    <a:lnTo>
                      <a:pt x="68" y="324"/>
                    </a:lnTo>
                    <a:lnTo>
                      <a:pt x="70" y="312"/>
                    </a:lnTo>
                    <a:lnTo>
                      <a:pt x="74" y="298"/>
                    </a:lnTo>
                    <a:lnTo>
                      <a:pt x="82" y="288"/>
                    </a:lnTo>
                    <a:lnTo>
                      <a:pt x="92" y="276"/>
                    </a:lnTo>
                    <a:lnTo>
                      <a:pt x="104" y="266"/>
                    </a:lnTo>
                    <a:lnTo>
                      <a:pt x="120" y="258"/>
                    </a:lnTo>
                    <a:lnTo>
                      <a:pt x="140" y="252"/>
                    </a:lnTo>
                    <a:lnTo>
                      <a:pt x="222" y="230"/>
                    </a:lnTo>
                    <a:lnTo>
                      <a:pt x="222" y="230"/>
                    </a:lnTo>
                    <a:close/>
                    <a:moveTo>
                      <a:pt x="12" y="112"/>
                    </a:moveTo>
                    <a:lnTo>
                      <a:pt x="12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6" y="116"/>
                    </a:lnTo>
                    <a:lnTo>
                      <a:pt x="18" y="114"/>
                    </a:lnTo>
                    <a:lnTo>
                      <a:pt x="18" y="114"/>
                    </a:lnTo>
                    <a:lnTo>
                      <a:pt x="24" y="104"/>
                    </a:lnTo>
                    <a:lnTo>
                      <a:pt x="32" y="94"/>
                    </a:lnTo>
                    <a:lnTo>
                      <a:pt x="44" y="84"/>
                    </a:lnTo>
                    <a:lnTo>
                      <a:pt x="62" y="72"/>
                    </a:lnTo>
                    <a:lnTo>
                      <a:pt x="82" y="62"/>
                    </a:lnTo>
                    <a:lnTo>
                      <a:pt x="96" y="58"/>
                    </a:lnTo>
                    <a:lnTo>
                      <a:pt x="108" y="54"/>
                    </a:lnTo>
                    <a:lnTo>
                      <a:pt x="124" y="52"/>
                    </a:lnTo>
                    <a:lnTo>
                      <a:pt x="140" y="52"/>
                    </a:lnTo>
                    <a:lnTo>
                      <a:pt x="140" y="52"/>
                    </a:lnTo>
                    <a:lnTo>
                      <a:pt x="162" y="54"/>
                    </a:lnTo>
                    <a:lnTo>
                      <a:pt x="182" y="60"/>
                    </a:lnTo>
                    <a:lnTo>
                      <a:pt x="196" y="68"/>
                    </a:lnTo>
                    <a:lnTo>
                      <a:pt x="206" y="80"/>
                    </a:lnTo>
                    <a:lnTo>
                      <a:pt x="214" y="92"/>
                    </a:lnTo>
                    <a:lnTo>
                      <a:pt x="220" y="108"/>
                    </a:lnTo>
                    <a:lnTo>
                      <a:pt x="222" y="124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4" y="204"/>
                    </a:lnTo>
                    <a:lnTo>
                      <a:pt x="98" y="238"/>
                    </a:lnTo>
                    <a:lnTo>
                      <a:pt x="98" y="238"/>
                    </a:lnTo>
                    <a:lnTo>
                      <a:pt x="82" y="244"/>
                    </a:lnTo>
                    <a:lnTo>
                      <a:pt x="64" y="252"/>
                    </a:lnTo>
                    <a:lnTo>
                      <a:pt x="46" y="264"/>
                    </a:lnTo>
                    <a:lnTo>
                      <a:pt x="36" y="270"/>
                    </a:lnTo>
                    <a:lnTo>
                      <a:pt x="28" y="280"/>
                    </a:lnTo>
                    <a:lnTo>
                      <a:pt x="18" y="290"/>
                    </a:lnTo>
                    <a:lnTo>
                      <a:pt x="12" y="300"/>
                    </a:lnTo>
                    <a:lnTo>
                      <a:pt x="6" y="314"/>
                    </a:lnTo>
                    <a:lnTo>
                      <a:pt x="2" y="328"/>
                    </a:lnTo>
                    <a:lnTo>
                      <a:pt x="0" y="344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2" y="376"/>
                    </a:lnTo>
                    <a:lnTo>
                      <a:pt x="6" y="392"/>
                    </a:lnTo>
                    <a:lnTo>
                      <a:pt x="14" y="406"/>
                    </a:lnTo>
                    <a:lnTo>
                      <a:pt x="24" y="420"/>
                    </a:lnTo>
                    <a:lnTo>
                      <a:pt x="38" y="430"/>
                    </a:lnTo>
                    <a:lnTo>
                      <a:pt x="54" y="440"/>
                    </a:lnTo>
                    <a:lnTo>
                      <a:pt x="72" y="444"/>
                    </a:lnTo>
                    <a:lnTo>
                      <a:pt x="94" y="446"/>
                    </a:lnTo>
                    <a:lnTo>
                      <a:pt x="94" y="446"/>
                    </a:lnTo>
                    <a:lnTo>
                      <a:pt x="110" y="446"/>
                    </a:lnTo>
                    <a:lnTo>
                      <a:pt x="128" y="442"/>
                    </a:lnTo>
                    <a:lnTo>
                      <a:pt x="144" y="438"/>
                    </a:lnTo>
                    <a:lnTo>
                      <a:pt x="160" y="430"/>
                    </a:lnTo>
                    <a:lnTo>
                      <a:pt x="176" y="422"/>
                    </a:lnTo>
                    <a:lnTo>
                      <a:pt x="192" y="412"/>
                    </a:lnTo>
                    <a:lnTo>
                      <a:pt x="224" y="384"/>
                    </a:lnTo>
                    <a:lnTo>
                      <a:pt x="224" y="384"/>
                    </a:lnTo>
                    <a:lnTo>
                      <a:pt x="226" y="396"/>
                    </a:lnTo>
                    <a:lnTo>
                      <a:pt x="230" y="406"/>
                    </a:lnTo>
                    <a:lnTo>
                      <a:pt x="234" y="418"/>
                    </a:lnTo>
                    <a:lnTo>
                      <a:pt x="244" y="428"/>
                    </a:lnTo>
                    <a:lnTo>
                      <a:pt x="256" y="438"/>
                    </a:lnTo>
                    <a:lnTo>
                      <a:pt x="262" y="442"/>
                    </a:lnTo>
                    <a:lnTo>
                      <a:pt x="272" y="446"/>
                    </a:lnTo>
                    <a:lnTo>
                      <a:pt x="282" y="448"/>
                    </a:lnTo>
                    <a:lnTo>
                      <a:pt x="292" y="448"/>
                    </a:lnTo>
                    <a:lnTo>
                      <a:pt x="292" y="448"/>
                    </a:lnTo>
                    <a:lnTo>
                      <a:pt x="314" y="446"/>
                    </a:lnTo>
                    <a:lnTo>
                      <a:pt x="324" y="444"/>
                    </a:lnTo>
                    <a:lnTo>
                      <a:pt x="334" y="440"/>
                    </a:lnTo>
                    <a:lnTo>
                      <a:pt x="342" y="434"/>
                    </a:lnTo>
                    <a:lnTo>
                      <a:pt x="350" y="428"/>
                    </a:lnTo>
                    <a:lnTo>
                      <a:pt x="356" y="420"/>
                    </a:lnTo>
                    <a:lnTo>
                      <a:pt x="362" y="410"/>
                    </a:lnTo>
                    <a:lnTo>
                      <a:pt x="362" y="410"/>
                    </a:lnTo>
                    <a:lnTo>
                      <a:pt x="364" y="406"/>
                    </a:lnTo>
                    <a:lnTo>
                      <a:pt x="362" y="406"/>
                    </a:lnTo>
                    <a:lnTo>
                      <a:pt x="358" y="406"/>
                    </a:lnTo>
                    <a:lnTo>
                      <a:pt x="358" y="406"/>
                    </a:lnTo>
                    <a:lnTo>
                      <a:pt x="348" y="410"/>
                    </a:lnTo>
                    <a:lnTo>
                      <a:pt x="338" y="412"/>
                    </a:lnTo>
                    <a:lnTo>
                      <a:pt x="326" y="412"/>
                    </a:lnTo>
                    <a:lnTo>
                      <a:pt x="316" y="408"/>
                    </a:lnTo>
                    <a:lnTo>
                      <a:pt x="306" y="402"/>
                    </a:lnTo>
                    <a:lnTo>
                      <a:pt x="298" y="390"/>
                    </a:lnTo>
                    <a:lnTo>
                      <a:pt x="294" y="376"/>
                    </a:lnTo>
                    <a:lnTo>
                      <a:pt x="292" y="358"/>
                    </a:lnTo>
                    <a:lnTo>
                      <a:pt x="288" y="118"/>
                    </a:lnTo>
                    <a:lnTo>
                      <a:pt x="288" y="118"/>
                    </a:lnTo>
                    <a:lnTo>
                      <a:pt x="288" y="108"/>
                    </a:lnTo>
                    <a:lnTo>
                      <a:pt x="286" y="92"/>
                    </a:lnTo>
                    <a:lnTo>
                      <a:pt x="282" y="74"/>
                    </a:lnTo>
                    <a:lnTo>
                      <a:pt x="274" y="54"/>
                    </a:lnTo>
                    <a:lnTo>
                      <a:pt x="268" y="44"/>
                    </a:lnTo>
                    <a:lnTo>
                      <a:pt x="260" y="34"/>
                    </a:lnTo>
                    <a:lnTo>
                      <a:pt x="250" y="26"/>
                    </a:lnTo>
                    <a:lnTo>
                      <a:pt x="240" y="18"/>
                    </a:lnTo>
                    <a:lnTo>
                      <a:pt x="226" y="12"/>
                    </a:lnTo>
                    <a:lnTo>
                      <a:pt x="210" y="6"/>
                    </a:lnTo>
                    <a:lnTo>
                      <a:pt x="192" y="2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48" y="0"/>
                    </a:lnTo>
                    <a:lnTo>
                      <a:pt x="126" y="2"/>
                    </a:lnTo>
                    <a:lnTo>
                      <a:pt x="108" y="8"/>
                    </a:lnTo>
                    <a:lnTo>
                      <a:pt x="90" y="14"/>
                    </a:lnTo>
                    <a:lnTo>
                      <a:pt x="76" y="22"/>
                    </a:lnTo>
                    <a:lnTo>
                      <a:pt x="62" y="32"/>
                    </a:lnTo>
                    <a:lnTo>
                      <a:pt x="52" y="42"/>
                    </a:lnTo>
                    <a:lnTo>
                      <a:pt x="42" y="54"/>
                    </a:lnTo>
                    <a:lnTo>
                      <a:pt x="28" y="74"/>
                    </a:lnTo>
                    <a:lnTo>
                      <a:pt x="18" y="92"/>
                    </a:lnTo>
                    <a:lnTo>
                      <a:pt x="14" y="106"/>
                    </a:lnTo>
                    <a:lnTo>
                      <a:pt x="12" y="112"/>
                    </a:lnTo>
                    <a:lnTo>
                      <a:pt x="12" y="112"/>
                    </a:lnTo>
                    <a:lnTo>
                      <a:pt x="12" y="112"/>
                    </a:lnTo>
                    <a:close/>
                  </a:path>
                </a:pathLst>
              </a:custGeom>
              <a:solidFill>
                <a:srgbClr val="0B4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 noChangeAspect="1" noEditPoints="1"/>
              </p:cNvSpPr>
              <p:nvPr/>
            </p:nvSpPr>
            <p:spPr bwMode="auto">
              <a:xfrm>
                <a:off x="1055" y="3206"/>
                <a:ext cx="280" cy="344"/>
              </a:xfrm>
              <a:custGeom>
                <a:avLst/>
                <a:gdLst>
                  <a:gd name="T0" fmla="*/ 224 w 364"/>
                  <a:gd name="T1" fmla="*/ 232 h 448"/>
                  <a:gd name="T2" fmla="*/ 226 w 364"/>
                  <a:gd name="T3" fmla="*/ 352 h 448"/>
                  <a:gd name="T4" fmla="*/ 212 w 364"/>
                  <a:gd name="T5" fmla="*/ 372 h 448"/>
                  <a:gd name="T6" fmla="*/ 174 w 364"/>
                  <a:gd name="T7" fmla="*/ 396 h 448"/>
                  <a:gd name="T8" fmla="*/ 140 w 364"/>
                  <a:gd name="T9" fmla="*/ 402 h 448"/>
                  <a:gd name="T10" fmla="*/ 102 w 364"/>
                  <a:gd name="T11" fmla="*/ 394 h 448"/>
                  <a:gd name="T12" fmla="*/ 74 w 364"/>
                  <a:gd name="T13" fmla="*/ 366 h 448"/>
                  <a:gd name="T14" fmla="*/ 68 w 364"/>
                  <a:gd name="T15" fmla="*/ 340 h 448"/>
                  <a:gd name="T16" fmla="*/ 76 w 364"/>
                  <a:gd name="T17" fmla="*/ 298 h 448"/>
                  <a:gd name="T18" fmla="*/ 104 w 364"/>
                  <a:gd name="T19" fmla="*/ 266 h 448"/>
                  <a:gd name="T20" fmla="*/ 222 w 364"/>
                  <a:gd name="T21" fmla="*/ 230 h 448"/>
                  <a:gd name="T22" fmla="*/ 14 w 364"/>
                  <a:gd name="T23" fmla="*/ 112 h 448"/>
                  <a:gd name="T24" fmla="*/ 16 w 364"/>
                  <a:gd name="T25" fmla="*/ 116 h 448"/>
                  <a:gd name="T26" fmla="*/ 24 w 364"/>
                  <a:gd name="T27" fmla="*/ 104 h 448"/>
                  <a:gd name="T28" fmla="*/ 62 w 364"/>
                  <a:gd name="T29" fmla="*/ 72 h 448"/>
                  <a:gd name="T30" fmla="*/ 110 w 364"/>
                  <a:gd name="T31" fmla="*/ 54 h 448"/>
                  <a:gd name="T32" fmla="*/ 142 w 364"/>
                  <a:gd name="T33" fmla="*/ 52 h 448"/>
                  <a:gd name="T34" fmla="*/ 196 w 364"/>
                  <a:gd name="T35" fmla="*/ 68 h 448"/>
                  <a:gd name="T36" fmla="*/ 220 w 364"/>
                  <a:gd name="T37" fmla="*/ 108 h 448"/>
                  <a:gd name="T38" fmla="*/ 224 w 364"/>
                  <a:gd name="T39" fmla="*/ 140 h 448"/>
                  <a:gd name="T40" fmla="*/ 100 w 364"/>
                  <a:gd name="T41" fmla="*/ 238 h 448"/>
                  <a:gd name="T42" fmla="*/ 46 w 364"/>
                  <a:gd name="T43" fmla="*/ 264 h 448"/>
                  <a:gd name="T44" fmla="*/ 20 w 364"/>
                  <a:gd name="T45" fmla="*/ 290 h 448"/>
                  <a:gd name="T46" fmla="*/ 2 w 364"/>
                  <a:gd name="T47" fmla="*/ 328 h 448"/>
                  <a:gd name="T48" fmla="*/ 0 w 364"/>
                  <a:gd name="T49" fmla="*/ 362 h 448"/>
                  <a:gd name="T50" fmla="*/ 14 w 364"/>
                  <a:gd name="T51" fmla="*/ 406 h 448"/>
                  <a:gd name="T52" fmla="*/ 54 w 364"/>
                  <a:gd name="T53" fmla="*/ 440 h 448"/>
                  <a:gd name="T54" fmla="*/ 94 w 364"/>
                  <a:gd name="T55" fmla="*/ 446 h 448"/>
                  <a:gd name="T56" fmla="*/ 144 w 364"/>
                  <a:gd name="T57" fmla="*/ 438 h 448"/>
                  <a:gd name="T58" fmla="*/ 192 w 364"/>
                  <a:gd name="T59" fmla="*/ 412 h 448"/>
                  <a:gd name="T60" fmla="*/ 226 w 364"/>
                  <a:gd name="T61" fmla="*/ 396 h 448"/>
                  <a:gd name="T62" fmla="*/ 244 w 364"/>
                  <a:gd name="T63" fmla="*/ 428 h 448"/>
                  <a:gd name="T64" fmla="*/ 272 w 364"/>
                  <a:gd name="T65" fmla="*/ 446 h 448"/>
                  <a:gd name="T66" fmla="*/ 294 w 364"/>
                  <a:gd name="T67" fmla="*/ 448 h 448"/>
                  <a:gd name="T68" fmla="*/ 334 w 364"/>
                  <a:gd name="T69" fmla="*/ 440 h 448"/>
                  <a:gd name="T70" fmla="*/ 358 w 364"/>
                  <a:gd name="T71" fmla="*/ 420 h 448"/>
                  <a:gd name="T72" fmla="*/ 364 w 364"/>
                  <a:gd name="T73" fmla="*/ 406 h 448"/>
                  <a:gd name="T74" fmla="*/ 360 w 364"/>
                  <a:gd name="T75" fmla="*/ 406 h 448"/>
                  <a:gd name="T76" fmla="*/ 326 w 364"/>
                  <a:gd name="T77" fmla="*/ 412 h 448"/>
                  <a:gd name="T78" fmla="*/ 300 w 364"/>
                  <a:gd name="T79" fmla="*/ 390 h 448"/>
                  <a:gd name="T80" fmla="*/ 290 w 364"/>
                  <a:gd name="T81" fmla="*/ 118 h 448"/>
                  <a:gd name="T82" fmla="*/ 288 w 364"/>
                  <a:gd name="T83" fmla="*/ 92 h 448"/>
                  <a:gd name="T84" fmla="*/ 270 w 364"/>
                  <a:gd name="T85" fmla="*/ 44 h 448"/>
                  <a:gd name="T86" fmla="*/ 240 w 364"/>
                  <a:gd name="T87" fmla="*/ 18 h 448"/>
                  <a:gd name="T88" fmla="*/ 192 w 364"/>
                  <a:gd name="T89" fmla="*/ 2 h 448"/>
                  <a:gd name="T90" fmla="*/ 148 w 364"/>
                  <a:gd name="T91" fmla="*/ 0 h 448"/>
                  <a:gd name="T92" fmla="*/ 92 w 364"/>
                  <a:gd name="T93" fmla="*/ 14 h 448"/>
                  <a:gd name="T94" fmla="*/ 52 w 364"/>
                  <a:gd name="T95" fmla="*/ 42 h 448"/>
                  <a:gd name="T96" fmla="*/ 20 w 364"/>
                  <a:gd name="T97" fmla="*/ 92 h 448"/>
                  <a:gd name="T98" fmla="*/ 14 w 364"/>
                  <a:gd name="T99" fmla="*/ 11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4" h="448">
                    <a:moveTo>
                      <a:pt x="222" y="230"/>
                    </a:moveTo>
                    <a:lnTo>
                      <a:pt x="222" y="230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6" y="352"/>
                    </a:lnTo>
                    <a:lnTo>
                      <a:pt x="226" y="352"/>
                    </a:lnTo>
                    <a:lnTo>
                      <a:pt x="224" y="356"/>
                    </a:lnTo>
                    <a:lnTo>
                      <a:pt x="220" y="362"/>
                    </a:lnTo>
                    <a:lnTo>
                      <a:pt x="212" y="372"/>
                    </a:lnTo>
                    <a:lnTo>
                      <a:pt x="202" y="380"/>
                    </a:lnTo>
                    <a:lnTo>
                      <a:pt x="188" y="388"/>
                    </a:lnTo>
                    <a:lnTo>
                      <a:pt x="174" y="396"/>
                    </a:lnTo>
                    <a:lnTo>
                      <a:pt x="158" y="400"/>
                    </a:lnTo>
                    <a:lnTo>
                      <a:pt x="140" y="402"/>
                    </a:lnTo>
                    <a:lnTo>
                      <a:pt x="140" y="402"/>
                    </a:lnTo>
                    <a:lnTo>
                      <a:pt x="128" y="402"/>
                    </a:lnTo>
                    <a:lnTo>
                      <a:pt x="114" y="398"/>
                    </a:lnTo>
                    <a:lnTo>
                      <a:pt x="102" y="394"/>
                    </a:lnTo>
                    <a:lnTo>
                      <a:pt x="92" y="386"/>
                    </a:lnTo>
                    <a:lnTo>
                      <a:pt x="82" y="378"/>
                    </a:lnTo>
                    <a:lnTo>
                      <a:pt x="74" y="366"/>
                    </a:lnTo>
                    <a:lnTo>
                      <a:pt x="70" y="354"/>
                    </a:lnTo>
                    <a:lnTo>
                      <a:pt x="68" y="340"/>
                    </a:lnTo>
                    <a:lnTo>
                      <a:pt x="68" y="340"/>
                    </a:lnTo>
                    <a:lnTo>
                      <a:pt x="68" y="324"/>
                    </a:lnTo>
                    <a:lnTo>
                      <a:pt x="72" y="312"/>
                    </a:lnTo>
                    <a:lnTo>
                      <a:pt x="76" y="298"/>
                    </a:lnTo>
                    <a:lnTo>
                      <a:pt x="82" y="288"/>
                    </a:lnTo>
                    <a:lnTo>
                      <a:pt x="92" y="276"/>
                    </a:lnTo>
                    <a:lnTo>
                      <a:pt x="104" y="266"/>
                    </a:lnTo>
                    <a:lnTo>
                      <a:pt x="120" y="258"/>
                    </a:lnTo>
                    <a:lnTo>
                      <a:pt x="140" y="252"/>
                    </a:lnTo>
                    <a:lnTo>
                      <a:pt x="222" y="230"/>
                    </a:lnTo>
                    <a:lnTo>
                      <a:pt x="222" y="230"/>
                    </a:lnTo>
                    <a:close/>
                    <a:moveTo>
                      <a:pt x="14" y="112"/>
                    </a:moveTo>
                    <a:lnTo>
                      <a:pt x="14" y="112"/>
                    </a:lnTo>
                    <a:lnTo>
                      <a:pt x="14" y="114"/>
                    </a:lnTo>
                    <a:lnTo>
                      <a:pt x="14" y="116"/>
                    </a:lnTo>
                    <a:lnTo>
                      <a:pt x="16" y="116"/>
                    </a:lnTo>
                    <a:lnTo>
                      <a:pt x="18" y="114"/>
                    </a:lnTo>
                    <a:lnTo>
                      <a:pt x="18" y="114"/>
                    </a:lnTo>
                    <a:lnTo>
                      <a:pt x="24" y="104"/>
                    </a:lnTo>
                    <a:lnTo>
                      <a:pt x="34" y="94"/>
                    </a:lnTo>
                    <a:lnTo>
                      <a:pt x="46" y="84"/>
                    </a:lnTo>
                    <a:lnTo>
                      <a:pt x="62" y="72"/>
                    </a:lnTo>
                    <a:lnTo>
                      <a:pt x="84" y="62"/>
                    </a:lnTo>
                    <a:lnTo>
                      <a:pt x="96" y="58"/>
                    </a:lnTo>
                    <a:lnTo>
                      <a:pt x="110" y="54"/>
                    </a:lnTo>
                    <a:lnTo>
                      <a:pt x="124" y="52"/>
                    </a:lnTo>
                    <a:lnTo>
                      <a:pt x="142" y="52"/>
                    </a:lnTo>
                    <a:lnTo>
                      <a:pt x="142" y="52"/>
                    </a:lnTo>
                    <a:lnTo>
                      <a:pt x="164" y="54"/>
                    </a:lnTo>
                    <a:lnTo>
                      <a:pt x="182" y="60"/>
                    </a:lnTo>
                    <a:lnTo>
                      <a:pt x="196" y="68"/>
                    </a:lnTo>
                    <a:lnTo>
                      <a:pt x="208" y="80"/>
                    </a:lnTo>
                    <a:lnTo>
                      <a:pt x="216" y="92"/>
                    </a:lnTo>
                    <a:lnTo>
                      <a:pt x="220" y="108"/>
                    </a:lnTo>
                    <a:lnTo>
                      <a:pt x="224" y="124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4" y="204"/>
                    </a:lnTo>
                    <a:lnTo>
                      <a:pt x="100" y="238"/>
                    </a:lnTo>
                    <a:lnTo>
                      <a:pt x="100" y="238"/>
                    </a:lnTo>
                    <a:lnTo>
                      <a:pt x="82" y="244"/>
                    </a:lnTo>
                    <a:lnTo>
                      <a:pt x="66" y="252"/>
                    </a:lnTo>
                    <a:lnTo>
                      <a:pt x="46" y="264"/>
                    </a:lnTo>
                    <a:lnTo>
                      <a:pt x="36" y="270"/>
                    </a:lnTo>
                    <a:lnTo>
                      <a:pt x="28" y="280"/>
                    </a:lnTo>
                    <a:lnTo>
                      <a:pt x="20" y="290"/>
                    </a:lnTo>
                    <a:lnTo>
                      <a:pt x="12" y="300"/>
                    </a:lnTo>
                    <a:lnTo>
                      <a:pt x="6" y="314"/>
                    </a:lnTo>
                    <a:lnTo>
                      <a:pt x="2" y="328"/>
                    </a:lnTo>
                    <a:lnTo>
                      <a:pt x="0" y="344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2" y="376"/>
                    </a:lnTo>
                    <a:lnTo>
                      <a:pt x="8" y="392"/>
                    </a:lnTo>
                    <a:lnTo>
                      <a:pt x="14" y="406"/>
                    </a:lnTo>
                    <a:lnTo>
                      <a:pt x="26" y="420"/>
                    </a:lnTo>
                    <a:lnTo>
                      <a:pt x="38" y="430"/>
                    </a:lnTo>
                    <a:lnTo>
                      <a:pt x="54" y="440"/>
                    </a:lnTo>
                    <a:lnTo>
                      <a:pt x="72" y="444"/>
                    </a:lnTo>
                    <a:lnTo>
                      <a:pt x="94" y="446"/>
                    </a:lnTo>
                    <a:lnTo>
                      <a:pt x="94" y="446"/>
                    </a:lnTo>
                    <a:lnTo>
                      <a:pt x="112" y="446"/>
                    </a:lnTo>
                    <a:lnTo>
                      <a:pt x="128" y="442"/>
                    </a:lnTo>
                    <a:lnTo>
                      <a:pt x="144" y="438"/>
                    </a:lnTo>
                    <a:lnTo>
                      <a:pt x="160" y="430"/>
                    </a:lnTo>
                    <a:lnTo>
                      <a:pt x="176" y="422"/>
                    </a:lnTo>
                    <a:lnTo>
                      <a:pt x="192" y="412"/>
                    </a:lnTo>
                    <a:lnTo>
                      <a:pt x="226" y="384"/>
                    </a:lnTo>
                    <a:lnTo>
                      <a:pt x="226" y="384"/>
                    </a:lnTo>
                    <a:lnTo>
                      <a:pt x="226" y="396"/>
                    </a:lnTo>
                    <a:lnTo>
                      <a:pt x="230" y="406"/>
                    </a:lnTo>
                    <a:lnTo>
                      <a:pt x="236" y="418"/>
                    </a:lnTo>
                    <a:lnTo>
                      <a:pt x="244" y="428"/>
                    </a:lnTo>
                    <a:lnTo>
                      <a:pt x="256" y="438"/>
                    </a:lnTo>
                    <a:lnTo>
                      <a:pt x="264" y="442"/>
                    </a:lnTo>
                    <a:lnTo>
                      <a:pt x="272" y="446"/>
                    </a:lnTo>
                    <a:lnTo>
                      <a:pt x="282" y="448"/>
                    </a:lnTo>
                    <a:lnTo>
                      <a:pt x="294" y="448"/>
                    </a:lnTo>
                    <a:lnTo>
                      <a:pt x="294" y="448"/>
                    </a:lnTo>
                    <a:lnTo>
                      <a:pt x="316" y="446"/>
                    </a:lnTo>
                    <a:lnTo>
                      <a:pt x="326" y="444"/>
                    </a:lnTo>
                    <a:lnTo>
                      <a:pt x="334" y="440"/>
                    </a:lnTo>
                    <a:lnTo>
                      <a:pt x="342" y="434"/>
                    </a:lnTo>
                    <a:lnTo>
                      <a:pt x="350" y="428"/>
                    </a:lnTo>
                    <a:lnTo>
                      <a:pt x="358" y="420"/>
                    </a:lnTo>
                    <a:lnTo>
                      <a:pt x="364" y="410"/>
                    </a:lnTo>
                    <a:lnTo>
                      <a:pt x="364" y="410"/>
                    </a:lnTo>
                    <a:lnTo>
                      <a:pt x="364" y="406"/>
                    </a:lnTo>
                    <a:lnTo>
                      <a:pt x="362" y="406"/>
                    </a:lnTo>
                    <a:lnTo>
                      <a:pt x="360" y="406"/>
                    </a:lnTo>
                    <a:lnTo>
                      <a:pt x="360" y="406"/>
                    </a:lnTo>
                    <a:lnTo>
                      <a:pt x="350" y="410"/>
                    </a:lnTo>
                    <a:lnTo>
                      <a:pt x="338" y="412"/>
                    </a:lnTo>
                    <a:lnTo>
                      <a:pt x="326" y="412"/>
                    </a:lnTo>
                    <a:lnTo>
                      <a:pt x="316" y="408"/>
                    </a:lnTo>
                    <a:lnTo>
                      <a:pt x="306" y="402"/>
                    </a:lnTo>
                    <a:lnTo>
                      <a:pt x="300" y="390"/>
                    </a:lnTo>
                    <a:lnTo>
                      <a:pt x="294" y="376"/>
                    </a:lnTo>
                    <a:lnTo>
                      <a:pt x="292" y="358"/>
                    </a:lnTo>
                    <a:lnTo>
                      <a:pt x="290" y="118"/>
                    </a:lnTo>
                    <a:lnTo>
                      <a:pt x="290" y="118"/>
                    </a:lnTo>
                    <a:lnTo>
                      <a:pt x="290" y="108"/>
                    </a:lnTo>
                    <a:lnTo>
                      <a:pt x="288" y="92"/>
                    </a:lnTo>
                    <a:lnTo>
                      <a:pt x="284" y="74"/>
                    </a:lnTo>
                    <a:lnTo>
                      <a:pt x="276" y="54"/>
                    </a:lnTo>
                    <a:lnTo>
                      <a:pt x="270" y="44"/>
                    </a:lnTo>
                    <a:lnTo>
                      <a:pt x="262" y="34"/>
                    </a:lnTo>
                    <a:lnTo>
                      <a:pt x="252" y="26"/>
                    </a:lnTo>
                    <a:lnTo>
                      <a:pt x="240" y="18"/>
                    </a:lnTo>
                    <a:lnTo>
                      <a:pt x="226" y="12"/>
                    </a:lnTo>
                    <a:lnTo>
                      <a:pt x="212" y="6"/>
                    </a:lnTo>
                    <a:lnTo>
                      <a:pt x="192" y="2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48" y="0"/>
                    </a:lnTo>
                    <a:lnTo>
                      <a:pt x="128" y="2"/>
                    </a:lnTo>
                    <a:lnTo>
                      <a:pt x="108" y="8"/>
                    </a:lnTo>
                    <a:lnTo>
                      <a:pt x="92" y="14"/>
                    </a:lnTo>
                    <a:lnTo>
                      <a:pt x="76" y="22"/>
                    </a:lnTo>
                    <a:lnTo>
                      <a:pt x="64" y="32"/>
                    </a:lnTo>
                    <a:lnTo>
                      <a:pt x="52" y="42"/>
                    </a:lnTo>
                    <a:lnTo>
                      <a:pt x="44" y="54"/>
                    </a:lnTo>
                    <a:lnTo>
                      <a:pt x="28" y="74"/>
                    </a:lnTo>
                    <a:lnTo>
                      <a:pt x="20" y="92"/>
                    </a:lnTo>
                    <a:lnTo>
                      <a:pt x="14" y="106"/>
                    </a:lnTo>
                    <a:lnTo>
                      <a:pt x="14" y="112"/>
                    </a:lnTo>
                    <a:lnTo>
                      <a:pt x="14" y="112"/>
                    </a:lnTo>
                    <a:lnTo>
                      <a:pt x="14" y="112"/>
                    </a:lnTo>
                    <a:close/>
                  </a:path>
                </a:pathLst>
              </a:custGeom>
              <a:solidFill>
                <a:srgbClr val="0B4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 noChangeAspect="1" noEditPoints="1"/>
              </p:cNvSpPr>
              <p:nvPr/>
            </p:nvSpPr>
            <p:spPr bwMode="auto">
              <a:xfrm>
                <a:off x="1346" y="3212"/>
                <a:ext cx="333" cy="333"/>
              </a:xfrm>
              <a:custGeom>
                <a:avLst/>
                <a:gdLst>
                  <a:gd name="T0" fmla="*/ 114 w 434"/>
                  <a:gd name="T1" fmla="*/ 30 h 434"/>
                  <a:gd name="T2" fmla="*/ 118 w 434"/>
                  <a:gd name="T3" fmla="*/ 28 h 434"/>
                  <a:gd name="T4" fmla="*/ 150 w 434"/>
                  <a:gd name="T5" fmla="*/ 26 h 434"/>
                  <a:gd name="T6" fmla="*/ 208 w 434"/>
                  <a:gd name="T7" fmla="*/ 32 h 434"/>
                  <a:gd name="T8" fmla="*/ 254 w 434"/>
                  <a:gd name="T9" fmla="*/ 48 h 434"/>
                  <a:gd name="T10" fmla="*/ 292 w 434"/>
                  <a:gd name="T11" fmla="*/ 72 h 434"/>
                  <a:gd name="T12" fmla="*/ 320 w 434"/>
                  <a:gd name="T13" fmla="*/ 102 h 434"/>
                  <a:gd name="T14" fmla="*/ 340 w 434"/>
                  <a:gd name="T15" fmla="*/ 136 h 434"/>
                  <a:gd name="T16" fmla="*/ 354 w 434"/>
                  <a:gd name="T17" fmla="*/ 170 h 434"/>
                  <a:gd name="T18" fmla="*/ 360 w 434"/>
                  <a:gd name="T19" fmla="*/ 204 h 434"/>
                  <a:gd name="T20" fmla="*/ 362 w 434"/>
                  <a:gd name="T21" fmla="*/ 220 h 434"/>
                  <a:gd name="T22" fmla="*/ 358 w 434"/>
                  <a:gd name="T23" fmla="*/ 268 h 434"/>
                  <a:gd name="T24" fmla="*/ 348 w 434"/>
                  <a:gd name="T25" fmla="*/ 308 h 434"/>
                  <a:gd name="T26" fmla="*/ 332 w 434"/>
                  <a:gd name="T27" fmla="*/ 340 h 434"/>
                  <a:gd name="T28" fmla="*/ 310 w 434"/>
                  <a:gd name="T29" fmla="*/ 366 h 434"/>
                  <a:gd name="T30" fmla="*/ 286 w 434"/>
                  <a:gd name="T31" fmla="*/ 386 h 434"/>
                  <a:gd name="T32" fmla="*/ 258 w 434"/>
                  <a:gd name="T33" fmla="*/ 398 h 434"/>
                  <a:gd name="T34" fmla="*/ 226 w 434"/>
                  <a:gd name="T35" fmla="*/ 406 h 434"/>
                  <a:gd name="T36" fmla="*/ 194 w 434"/>
                  <a:gd name="T37" fmla="*/ 408 h 434"/>
                  <a:gd name="T38" fmla="*/ 172 w 434"/>
                  <a:gd name="T39" fmla="*/ 408 h 434"/>
                  <a:gd name="T40" fmla="*/ 140 w 434"/>
                  <a:gd name="T41" fmla="*/ 400 h 434"/>
                  <a:gd name="T42" fmla="*/ 122 w 434"/>
                  <a:gd name="T43" fmla="*/ 382 h 434"/>
                  <a:gd name="T44" fmla="*/ 114 w 434"/>
                  <a:gd name="T45" fmla="*/ 348 h 434"/>
                  <a:gd name="T46" fmla="*/ 114 w 434"/>
                  <a:gd name="T47" fmla="*/ 30 h 434"/>
                  <a:gd name="T48" fmla="*/ 216 w 434"/>
                  <a:gd name="T49" fmla="*/ 434 h 434"/>
                  <a:gd name="T50" fmla="*/ 234 w 434"/>
                  <a:gd name="T51" fmla="*/ 434 h 434"/>
                  <a:gd name="T52" fmla="*/ 272 w 434"/>
                  <a:gd name="T53" fmla="*/ 428 h 434"/>
                  <a:gd name="T54" fmla="*/ 308 w 434"/>
                  <a:gd name="T55" fmla="*/ 416 h 434"/>
                  <a:gd name="T56" fmla="*/ 344 w 434"/>
                  <a:gd name="T57" fmla="*/ 400 h 434"/>
                  <a:gd name="T58" fmla="*/ 374 w 434"/>
                  <a:gd name="T59" fmla="*/ 374 h 434"/>
                  <a:gd name="T60" fmla="*/ 402 w 434"/>
                  <a:gd name="T61" fmla="*/ 342 h 434"/>
                  <a:gd name="T62" fmla="*/ 420 w 434"/>
                  <a:gd name="T63" fmla="*/ 302 h 434"/>
                  <a:gd name="T64" fmla="*/ 432 w 434"/>
                  <a:gd name="T65" fmla="*/ 256 h 434"/>
                  <a:gd name="T66" fmla="*/ 434 w 434"/>
                  <a:gd name="T67" fmla="*/ 228 h 434"/>
                  <a:gd name="T68" fmla="*/ 430 w 434"/>
                  <a:gd name="T69" fmla="*/ 186 h 434"/>
                  <a:gd name="T70" fmla="*/ 420 w 434"/>
                  <a:gd name="T71" fmla="*/ 144 h 434"/>
                  <a:gd name="T72" fmla="*/ 400 w 434"/>
                  <a:gd name="T73" fmla="*/ 106 h 434"/>
                  <a:gd name="T74" fmla="*/ 372 w 434"/>
                  <a:gd name="T75" fmla="*/ 72 h 434"/>
                  <a:gd name="T76" fmla="*/ 336 w 434"/>
                  <a:gd name="T77" fmla="*/ 42 h 434"/>
                  <a:gd name="T78" fmla="*/ 288 w 434"/>
                  <a:gd name="T79" fmla="*/ 20 h 434"/>
                  <a:gd name="T80" fmla="*/ 230 w 434"/>
                  <a:gd name="T81" fmla="*/ 6 h 434"/>
                  <a:gd name="T82" fmla="*/ 162 w 434"/>
                  <a:gd name="T83" fmla="*/ 0 h 434"/>
                  <a:gd name="T84" fmla="*/ 0 w 434"/>
                  <a:gd name="T85" fmla="*/ 10 h 434"/>
                  <a:gd name="T86" fmla="*/ 8 w 434"/>
                  <a:gd name="T87" fmla="*/ 12 h 434"/>
                  <a:gd name="T88" fmla="*/ 22 w 434"/>
                  <a:gd name="T89" fmla="*/ 16 h 434"/>
                  <a:gd name="T90" fmla="*/ 36 w 434"/>
                  <a:gd name="T91" fmla="*/ 32 h 434"/>
                  <a:gd name="T92" fmla="*/ 46 w 434"/>
                  <a:gd name="T93" fmla="*/ 60 h 434"/>
                  <a:gd name="T94" fmla="*/ 48 w 434"/>
                  <a:gd name="T95" fmla="*/ 96 h 434"/>
                  <a:gd name="T96" fmla="*/ 48 w 434"/>
                  <a:gd name="T97" fmla="*/ 322 h 434"/>
                  <a:gd name="T98" fmla="*/ 46 w 434"/>
                  <a:gd name="T99" fmla="*/ 362 h 434"/>
                  <a:gd name="T100" fmla="*/ 36 w 434"/>
                  <a:gd name="T101" fmla="*/ 396 h 434"/>
                  <a:gd name="T102" fmla="*/ 22 w 434"/>
                  <a:gd name="T103" fmla="*/ 416 h 434"/>
                  <a:gd name="T104" fmla="*/ 8 w 434"/>
                  <a:gd name="T105" fmla="*/ 422 h 434"/>
                  <a:gd name="T106" fmla="*/ 0 w 434"/>
                  <a:gd name="T107" fmla="*/ 434 h 434"/>
                  <a:gd name="T108" fmla="*/ 216 w 434"/>
                  <a:gd name="T109" fmla="*/ 434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4" h="434">
                    <a:moveTo>
                      <a:pt x="114" y="30"/>
                    </a:moveTo>
                    <a:lnTo>
                      <a:pt x="114" y="30"/>
                    </a:lnTo>
                    <a:lnTo>
                      <a:pt x="116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50" y="26"/>
                    </a:lnTo>
                    <a:lnTo>
                      <a:pt x="180" y="28"/>
                    </a:lnTo>
                    <a:lnTo>
                      <a:pt x="208" y="32"/>
                    </a:lnTo>
                    <a:lnTo>
                      <a:pt x="232" y="40"/>
                    </a:lnTo>
                    <a:lnTo>
                      <a:pt x="254" y="48"/>
                    </a:lnTo>
                    <a:lnTo>
                      <a:pt x="274" y="60"/>
                    </a:lnTo>
                    <a:lnTo>
                      <a:pt x="292" y="72"/>
                    </a:lnTo>
                    <a:lnTo>
                      <a:pt x="306" y="86"/>
                    </a:lnTo>
                    <a:lnTo>
                      <a:pt x="320" y="102"/>
                    </a:lnTo>
                    <a:lnTo>
                      <a:pt x="332" y="118"/>
                    </a:lnTo>
                    <a:lnTo>
                      <a:pt x="340" y="136"/>
                    </a:lnTo>
                    <a:lnTo>
                      <a:pt x="348" y="152"/>
                    </a:lnTo>
                    <a:lnTo>
                      <a:pt x="354" y="170"/>
                    </a:lnTo>
                    <a:lnTo>
                      <a:pt x="358" y="188"/>
                    </a:lnTo>
                    <a:lnTo>
                      <a:pt x="360" y="204"/>
                    </a:lnTo>
                    <a:lnTo>
                      <a:pt x="362" y="220"/>
                    </a:lnTo>
                    <a:lnTo>
                      <a:pt x="362" y="220"/>
                    </a:lnTo>
                    <a:lnTo>
                      <a:pt x="360" y="246"/>
                    </a:lnTo>
                    <a:lnTo>
                      <a:pt x="358" y="268"/>
                    </a:lnTo>
                    <a:lnTo>
                      <a:pt x="354" y="290"/>
                    </a:lnTo>
                    <a:lnTo>
                      <a:pt x="348" y="308"/>
                    </a:lnTo>
                    <a:lnTo>
                      <a:pt x="340" y="326"/>
                    </a:lnTo>
                    <a:lnTo>
                      <a:pt x="332" y="340"/>
                    </a:lnTo>
                    <a:lnTo>
                      <a:pt x="322" y="354"/>
                    </a:lnTo>
                    <a:lnTo>
                      <a:pt x="310" y="366"/>
                    </a:lnTo>
                    <a:lnTo>
                      <a:pt x="298" y="376"/>
                    </a:lnTo>
                    <a:lnTo>
                      <a:pt x="286" y="386"/>
                    </a:lnTo>
                    <a:lnTo>
                      <a:pt x="272" y="392"/>
                    </a:lnTo>
                    <a:lnTo>
                      <a:pt x="258" y="398"/>
                    </a:lnTo>
                    <a:lnTo>
                      <a:pt x="242" y="402"/>
                    </a:lnTo>
                    <a:lnTo>
                      <a:pt x="226" y="406"/>
                    </a:lnTo>
                    <a:lnTo>
                      <a:pt x="210" y="408"/>
                    </a:lnTo>
                    <a:lnTo>
                      <a:pt x="194" y="408"/>
                    </a:lnTo>
                    <a:lnTo>
                      <a:pt x="194" y="408"/>
                    </a:lnTo>
                    <a:lnTo>
                      <a:pt x="172" y="408"/>
                    </a:lnTo>
                    <a:lnTo>
                      <a:pt x="154" y="406"/>
                    </a:lnTo>
                    <a:lnTo>
                      <a:pt x="140" y="400"/>
                    </a:lnTo>
                    <a:lnTo>
                      <a:pt x="130" y="394"/>
                    </a:lnTo>
                    <a:lnTo>
                      <a:pt x="122" y="382"/>
                    </a:lnTo>
                    <a:lnTo>
                      <a:pt x="118" y="368"/>
                    </a:lnTo>
                    <a:lnTo>
                      <a:pt x="114" y="348"/>
                    </a:lnTo>
                    <a:lnTo>
                      <a:pt x="114" y="324"/>
                    </a:lnTo>
                    <a:lnTo>
                      <a:pt x="114" y="30"/>
                    </a:lnTo>
                    <a:lnTo>
                      <a:pt x="114" y="30"/>
                    </a:lnTo>
                    <a:close/>
                    <a:moveTo>
                      <a:pt x="216" y="434"/>
                    </a:moveTo>
                    <a:lnTo>
                      <a:pt x="216" y="434"/>
                    </a:lnTo>
                    <a:lnTo>
                      <a:pt x="234" y="434"/>
                    </a:lnTo>
                    <a:lnTo>
                      <a:pt x="252" y="432"/>
                    </a:lnTo>
                    <a:lnTo>
                      <a:pt x="272" y="428"/>
                    </a:lnTo>
                    <a:lnTo>
                      <a:pt x="290" y="424"/>
                    </a:lnTo>
                    <a:lnTo>
                      <a:pt x="308" y="416"/>
                    </a:lnTo>
                    <a:lnTo>
                      <a:pt x="326" y="408"/>
                    </a:lnTo>
                    <a:lnTo>
                      <a:pt x="344" y="400"/>
                    </a:lnTo>
                    <a:lnTo>
                      <a:pt x="360" y="388"/>
                    </a:lnTo>
                    <a:lnTo>
                      <a:pt x="374" y="374"/>
                    </a:lnTo>
                    <a:lnTo>
                      <a:pt x="388" y="360"/>
                    </a:lnTo>
                    <a:lnTo>
                      <a:pt x="402" y="342"/>
                    </a:lnTo>
                    <a:lnTo>
                      <a:pt x="412" y="324"/>
                    </a:lnTo>
                    <a:lnTo>
                      <a:pt x="420" y="302"/>
                    </a:lnTo>
                    <a:lnTo>
                      <a:pt x="428" y="280"/>
                    </a:lnTo>
                    <a:lnTo>
                      <a:pt x="432" y="256"/>
                    </a:lnTo>
                    <a:lnTo>
                      <a:pt x="434" y="228"/>
                    </a:lnTo>
                    <a:lnTo>
                      <a:pt x="434" y="228"/>
                    </a:lnTo>
                    <a:lnTo>
                      <a:pt x="432" y="206"/>
                    </a:lnTo>
                    <a:lnTo>
                      <a:pt x="430" y="186"/>
                    </a:lnTo>
                    <a:lnTo>
                      <a:pt x="426" y="164"/>
                    </a:lnTo>
                    <a:lnTo>
                      <a:pt x="420" y="144"/>
                    </a:lnTo>
                    <a:lnTo>
                      <a:pt x="412" y="124"/>
                    </a:lnTo>
                    <a:lnTo>
                      <a:pt x="400" y="106"/>
                    </a:lnTo>
                    <a:lnTo>
                      <a:pt x="388" y="88"/>
                    </a:lnTo>
                    <a:lnTo>
                      <a:pt x="372" y="72"/>
                    </a:lnTo>
                    <a:lnTo>
                      <a:pt x="356" y="56"/>
                    </a:lnTo>
                    <a:lnTo>
                      <a:pt x="336" y="42"/>
                    </a:lnTo>
                    <a:lnTo>
                      <a:pt x="314" y="30"/>
                    </a:lnTo>
                    <a:lnTo>
                      <a:pt x="288" y="20"/>
                    </a:lnTo>
                    <a:lnTo>
                      <a:pt x="260" y="12"/>
                    </a:lnTo>
                    <a:lnTo>
                      <a:pt x="230" y="6"/>
                    </a:lnTo>
                    <a:lnTo>
                      <a:pt x="198" y="2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8" y="12"/>
                    </a:lnTo>
                    <a:lnTo>
                      <a:pt x="16" y="14"/>
                    </a:lnTo>
                    <a:lnTo>
                      <a:pt x="22" y="16"/>
                    </a:lnTo>
                    <a:lnTo>
                      <a:pt x="28" y="22"/>
                    </a:lnTo>
                    <a:lnTo>
                      <a:pt x="36" y="32"/>
                    </a:lnTo>
                    <a:lnTo>
                      <a:pt x="42" y="46"/>
                    </a:lnTo>
                    <a:lnTo>
                      <a:pt x="46" y="60"/>
                    </a:lnTo>
                    <a:lnTo>
                      <a:pt x="48" y="74"/>
                    </a:lnTo>
                    <a:lnTo>
                      <a:pt x="48" y="96"/>
                    </a:lnTo>
                    <a:lnTo>
                      <a:pt x="48" y="322"/>
                    </a:lnTo>
                    <a:lnTo>
                      <a:pt x="48" y="322"/>
                    </a:lnTo>
                    <a:lnTo>
                      <a:pt x="48" y="346"/>
                    </a:lnTo>
                    <a:lnTo>
                      <a:pt x="46" y="362"/>
                    </a:lnTo>
                    <a:lnTo>
                      <a:pt x="42" y="380"/>
                    </a:lnTo>
                    <a:lnTo>
                      <a:pt x="36" y="396"/>
                    </a:lnTo>
                    <a:lnTo>
                      <a:pt x="28" y="410"/>
                    </a:lnTo>
                    <a:lnTo>
                      <a:pt x="22" y="416"/>
                    </a:lnTo>
                    <a:lnTo>
                      <a:pt x="16" y="420"/>
                    </a:lnTo>
                    <a:lnTo>
                      <a:pt x="8" y="422"/>
                    </a:lnTo>
                    <a:lnTo>
                      <a:pt x="0" y="422"/>
                    </a:lnTo>
                    <a:lnTo>
                      <a:pt x="0" y="434"/>
                    </a:lnTo>
                    <a:lnTo>
                      <a:pt x="216" y="434"/>
                    </a:lnTo>
                    <a:lnTo>
                      <a:pt x="216" y="434"/>
                    </a:lnTo>
                    <a:close/>
                  </a:path>
                </a:pathLst>
              </a:custGeom>
              <a:solidFill>
                <a:srgbClr val="0B4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4"/>
            <p:cNvGrpSpPr>
              <a:grpSpLocks noChangeAspect="1"/>
            </p:cNvGrpSpPr>
            <p:nvPr/>
          </p:nvGrpSpPr>
          <p:grpSpPr bwMode="auto">
            <a:xfrm>
              <a:off x="771" y="3649"/>
              <a:ext cx="1744" cy="160"/>
              <a:chOff x="771" y="3649"/>
              <a:chExt cx="1744" cy="160"/>
            </a:xfrm>
          </p:grpSpPr>
          <p:sp>
            <p:nvSpPr>
              <p:cNvPr id="9" name="Freeform 35"/>
              <p:cNvSpPr>
                <a:spLocks noChangeAspect="1"/>
              </p:cNvSpPr>
              <p:nvPr/>
            </p:nvSpPr>
            <p:spPr bwMode="auto">
              <a:xfrm>
                <a:off x="771" y="3656"/>
                <a:ext cx="91" cy="116"/>
              </a:xfrm>
              <a:custGeom>
                <a:avLst/>
                <a:gdLst>
                  <a:gd name="T0" fmla="*/ 48 w 118"/>
                  <a:gd name="T1" fmla="*/ 152 h 152"/>
                  <a:gd name="T2" fmla="*/ 48 w 118"/>
                  <a:gd name="T3" fmla="*/ 88 h 152"/>
                  <a:gd name="T4" fmla="*/ 0 w 118"/>
                  <a:gd name="T5" fmla="*/ 0 h 152"/>
                  <a:gd name="T6" fmla="*/ 22 w 118"/>
                  <a:gd name="T7" fmla="*/ 0 h 152"/>
                  <a:gd name="T8" fmla="*/ 44 w 118"/>
                  <a:gd name="T9" fmla="*/ 42 h 152"/>
                  <a:gd name="T10" fmla="*/ 44 w 118"/>
                  <a:gd name="T11" fmla="*/ 42 h 152"/>
                  <a:gd name="T12" fmla="*/ 58 w 118"/>
                  <a:gd name="T13" fmla="*/ 74 h 152"/>
                  <a:gd name="T14" fmla="*/ 58 w 118"/>
                  <a:gd name="T15" fmla="*/ 74 h 152"/>
                  <a:gd name="T16" fmla="*/ 58 w 118"/>
                  <a:gd name="T17" fmla="*/ 74 h 152"/>
                  <a:gd name="T18" fmla="*/ 74 w 118"/>
                  <a:gd name="T19" fmla="*/ 42 h 152"/>
                  <a:gd name="T20" fmla="*/ 96 w 118"/>
                  <a:gd name="T21" fmla="*/ 0 h 152"/>
                  <a:gd name="T22" fmla="*/ 118 w 118"/>
                  <a:gd name="T23" fmla="*/ 0 h 152"/>
                  <a:gd name="T24" fmla="*/ 66 w 118"/>
                  <a:gd name="T25" fmla="*/ 88 h 152"/>
                  <a:gd name="T26" fmla="*/ 66 w 118"/>
                  <a:gd name="T27" fmla="*/ 152 h 152"/>
                  <a:gd name="T28" fmla="*/ 48 w 118"/>
                  <a:gd name="T2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8" h="152">
                    <a:moveTo>
                      <a:pt x="48" y="152"/>
                    </a:moveTo>
                    <a:lnTo>
                      <a:pt x="48" y="88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4" y="42"/>
                    </a:lnTo>
                    <a:lnTo>
                      <a:pt x="44" y="42"/>
                    </a:lnTo>
                    <a:lnTo>
                      <a:pt x="58" y="74"/>
                    </a:lnTo>
                    <a:lnTo>
                      <a:pt x="58" y="74"/>
                    </a:lnTo>
                    <a:lnTo>
                      <a:pt x="58" y="74"/>
                    </a:lnTo>
                    <a:lnTo>
                      <a:pt x="74" y="42"/>
                    </a:lnTo>
                    <a:lnTo>
                      <a:pt x="96" y="0"/>
                    </a:lnTo>
                    <a:lnTo>
                      <a:pt x="118" y="0"/>
                    </a:lnTo>
                    <a:lnTo>
                      <a:pt x="66" y="88"/>
                    </a:lnTo>
                    <a:lnTo>
                      <a:pt x="66" y="152"/>
                    </a:lnTo>
                    <a:lnTo>
                      <a:pt x="48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36"/>
              <p:cNvSpPr>
                <a:spLocks noChangeAspect="1" noEditPoints="1"/>
              </p:cNvSpPr>
              <p:nvPr/>
            </p:nvSpPr>
            <p:spPr bwMode="auto">
              <a:xfrm>
                <a:off x="856" y="3686"/>
                <a:ext cx="81" cy="88"/>
              </a:xfrm>
              <a:custGeom>
                <a:avLst/>
                <a:gdLst>
                  <a:gd name="T0" fmla="*/ 52 w 106"/>
                  <a:gd name="T1" fmla="*/ 114 h 114"/>
                  <a:gd name="T2" fmla="*/ 32 w 106"/>
                  <a:gd name="T3" fmla="*/ 110 h 114"/>
                  <a:gd name="T4" fmla="*/ 16 w 106"/>
                  <a:gd name="T5" fmla="*/ 98 h 114"/>
                  <a:gd name="T6" fmla="*/ 4 w 106"/>
                  <a:gd name="T7" fmla="*/ 82 h 114"/>
                  <a:gd name="T8" fmla="*/ 0 w 106"/>
                  <a:gd name="T9" fmla="*/ 58 h 114"/>
                  <a:gd name="T10" fmla="*/ 2 w 106"/>
                  <a:gd name="T11" fmla="*/ 46 h 114"/>
                  <a:gd name="T12" fmla="*/ 10 w 106"/>
                  <a:gd name="T13" fmla="*/ 24 h 114"/>
                  <a:gd name="T14" fmla="*/ 24 w 106"/>
                  <a:gd name="T15" fmla="*/ 10 h 114"/>
                  <a:gd name="T16" fmla="*/ 42 w 106"/>
                  <a:gd name="T17" fmla="*/ 2 h 114"/>
                  <a:gd name="T18" fmla="*/ 54 w 106"/>
                  <a:gd name="T19" fmla="*/ 0 h 114"/>
                  <a:gd name="T20" fmla="*/ 76 w 106"/>
                  <a:gd name="T21" fmla="*/ 4 h 114"/>
                  <a:gd name="T22" fmla="*/ 92 w 106"/>
                  <a:gd name="T23" fmla="*/ 16 h 114"/>
                  <a:gd name="T24" fmla="*/ 102 w 106"/>
                  <a:gd name="T25" fmla="*/ 34 h 114"/>
                  <a:gd name="T26" fmla="*/ 106 w 106"/>
                  <a:gd name="T27" fmla="*/ 56 h 114"/>
                  <a:gd name="T28" fmla="*/ 104 w 106"/>
                  <a:gd name="T29" fmla="*/ 70 h 114"/>
                  <a:gd name="T30" fmla="*/ 96 w 106"/>
                  <a:gd name="T31" fmla="*/ 92 h 114"/>
                  <a:gd name="T32" fmla="*/ 80 w 106"/>
                  <a:gd name="T33" fmla="*/ 106 h 114"/>
                  <a:gd name="T34" fmla="*/ 62 w 106"/>
                  <a:gd name="T35" fmla="*/ 114 h 114"/>
                  <a:gd name="T36" fmla="*/ 52 w 106"/>
                  <a:gd name="T37" fmla="*/ 114 h 114"/>
                  <a:gd name="T38" fmla="*/ 52 w 106"/>
                  <a:gd name="T39" fmla="*/ 100 h 114"/>
                  <a:gd name="T40" fmla="*/ 66 w 106"/>
                  <a:gd name="T41" fmla="*/ 96 h 114"/>
                  <a:gd name="T42" fmla="*/ 76 w 106"/>
                  <a:gd name="T43" fmla="*/ 88 h 114"/>
                  <a:gd name="T44" fmla="*/ 84 w 106"/>
                  <a:gd name="T45" fmla="*/ 74 h 114"/>
                  <a:gd name="T46" fmla="*/ 86 w 106"/>
                  <a:gd name="T47" fmla="*/ 56 h 114"/>
                  <a:gd name="T48" fmla="*/ 84 w 106"/>
                  <a:gd name="T49" fmla="*/ 42 h 114"/>
                  <a:gd name="T50" fmla="*/ 78 w 106"/>
                  <a:gd name="T51" fmla="*/ 30 h 114"/>
                  <a:gd name="T52" fmla="*/ 68 w 106"/>
                  <a:gd name="T53" fmla="*/ 20 h 114"/>
                  <a:gd name="T54" fmla="*/ 54 w 106"/>
                  <a:gd name="T55" fmla="*/ 16 h 114"/>
                  <a:gd name="T56" fmla="*/ 46 w 106"/>
                  <a:gd name="T57" fmla="*/ 16 h 114"/>
                  <a:gd name="T58" fmla="*/ 32 w 106"/>
                  <a:gd name="T59" fmla="*/ 24 h 114"/>
                  <a:gd name="T60" fmla="*/ 24 w 106"/>
                  <a:gd name="T61" fmla="*/ 36 h 114"/>
                  <a:gd name="T62" fmla="*/ 20 w 106"/>
                  <a:gd name="T63" fmla="*/ 58 h 114"/>
                  <a:gd name="T64" fmla="*/ 20 w 106"/>
                  <a:gd name="T65" fmla="*/ 66 h 114"/>
                  <a:gd name="T66" fmla="*/ 26 w 106"/>
                  <a:gd name="T67" fmla="*/ 82 h 114"/>
                  <a:gd name="T68" fmla="*/ 34 w 106"/>
                  <a:gd name="T69" fmla="*/ 92 h 114"/>
                  <a:gd name="T70" fmla="*/ 46 w 106"/>
                  <a:gd name="T71" fmla="*/ 98 h 114"/>
                  <a:gd name="T72" fmla="*/ 52 w 106"/>
                  <a:gd name="T73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6" h="114">
                    <a:moveTo>
                      <a:pt x="52" y="114"/>
                    </a:moveTo>
                    <a:lnTo>
                      <a:pt x="52" y="114"/>
                    </a:lnTo>
                    <a:lnTo>
                      <a:pt x="42" y="112"/>
                    </a:lnTo>
                    <a:lnTo>
                      <a:pt x="32" y="110"/>
                    </a:lnTo>
                    <a:lnTo>
                      <a:pt x="22" y="106"/>
                    </a:lnTo>
                    <a:lnTo>
                      <a:pt x="16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2" y="7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4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2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6" y="2"/>
                    </a:lnTo>
                    <a:lnTo>
                      <a:pt x="76" y="4"/>
                    </a:lnTo>
                    <a:lnTo>
                      <a:pt x="84" y="10"/>
                    </a:lnTo>
                    <a:lnTo>
                      <a:pt x="92" y="16"/>
                    </a:lnTo>
                    <a:lnTo>
                      <a:pt x="98" y="24"/>
                    </a:lnTo>
                    <a:lnTo>
                      <a:pt x="102" y="34"/>
                    </a:lnTo>
                    <a:lnTo>
                      <a:pt x="104" y="44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104" y="70"/>
                    </a:lnTo>
                    <a:lnTo>
                      <a:pt x="102" y="82"/>
                    </a:lnTo>
                    <a:lnTo>
                      <a:pt x="96" y="92"/>
                    </a:lnTo>
                    <a:lnTo>
                      <a:pt x="88" y="100"/>
                    </a:lnTo>
                    <a:lnTo>
                      <a:pt x="80" y="106"/>
                    </a:lnTo>
                    <a:lnTo>
                      <a:pt x="72" y="110"/>
                    </a:lnTo>
                    <a:lnTo>
                      <a:pt x="62" y="114"/>
                    </a:lnTo>
                    <a:lnTo>
                      <a:pt x="52" y="114"/>
                    </a:lnTo>
                    <a:lnTo>
                      <a:pt x="52" y="114"/>
                    </a:lnTo>
                    <a:close/>
                    <a:moveTo>
                      <a:pt x="52" y="100"/>
                    </a:moveTo>
                    <a:lnTo>
                      <a:pt x="52" y="100"/>
                    </a:lnTo>
                    <a:lnTo>
                      <a:pt x="60" y="98"/>
                    </a:lnTo>
                    <a:lnTo>
                      <a:pt x="66" y="96"/>
                    </a:lnTo>
                    <a:lnTo>
                      <a:pt x="72" y="92"/>
                    </a:lnTo>
                    <a:lnTo>
                      <a:pt x="76" y="88"/>
                    </a:lnTo>
                    <a:lnTo>
                      <a:pt x="80" y="82"/>
                    </a:lnTo>
                    <a:lnTo>
                      <a:pt x="84" y="74"/>
                    </a:lnTo>
                    <a:lnTo>
                      <a:pt x="84" y="66"/>
                    </a:lnTo>
                    <a:lnTo>
                      <a:pt x="86" y="56"/>
                    </a:lnTo>
                    <a:lnTo>
                      <a:pt x="86" y="56"/>
                    </a:lnTo>
                    <a:lnTo>
                      <a:pt x="84" y="42"/>
                    </a:lnTo>
                    <a:lnTo>
                      <a:pt x="82" y="36"/>
                    </a:lnTo>
                    <a:lnTo>
                      <a:pt x="78" y="30"/>
                    </a:lnTo>
                    <a:lnTo>
                      <a:pt x="74" y="24"/>
                    </a:lnTo>
                    <a:lnTo>
                      <a:pt x="68" y="20"/>
                    </a:lnTo>
                    <a:lnTo>
                      <a:pt x="62" y="16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46" y="16"/>
                    </a:lnTo>
                    <a:lnTo>
                      <a:pt x="38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6"/>
                    </a:lnTo>
                    <a:lnTo>
                      <a:pt x="22" y="42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0" y="66"/>
                    </a:lnTo>
                    <a:lnTo>
                      <a:pt x="22" y="74"/>
                    </a:lnTo>
                    <a:lnTo>
                      <a:pt x="26" y="82"/>
                    </a:lnTo>
                    <a:lnTo>
                      <a:pt x="30" y="88"/>
                    </a:lnTo>
                    <a:lnTo>
                      <a:pt x="34" y="92"/>
                    </a:lnTo>
                    <a:lnTo>
                      <a:pt x="40" y="96"/>
                    </a:lnTo>
                    <a:lnTo>
                      <a:pt x="46" y="98"/>
                    </a:lnTo>
                    <a:lnTo>
                      <a:pt x="52" y="100"/>
                    </a:lnTo>
                    <a:lnTo>
                      <a:pt x="52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37"/>
              <p:cNvSpPr>
                <a:spLocks noChangeAspect="1"/>
              </p:cNvSpPr>
              <p:nvPr/>
            </p:nvSpPr>
            <p:spPr bwMode="auto">
              <a:xfrm>
                <a:off x="956" y="3689"/>
                <a:ext cx="70" cy="85"/>
              </a:xfrm>
              <a:custGeom>
                <a:avLst/>
                <a:gdLst>
                  <a:gd name="T0" fmla="*/ 92 w 92"/>
                  <a:gd name="T1" fmla="*/ 78 h 110"/>
                  <a:gd name="T2" fmla="*/ 92 w 92"/>
                  <a:gd name="T3" fmla="*/ 78 h 110"/>
                  <a:gd name="T4" fmla="*/ 92 w 92"/>
                  <a:gd name="T5" fmla="*/ 108 h 110"/>
                  <a:gd name="T6" fmla="*/ 74 w 92"/>
                  <a:gd name="T7" fmla="*/ 108 h 110"/>
                  <a:gd name="T8" fmla="*/ 74 w 92"/>
                  <a:gd name="T9" fmla="*/ 90 h 110"/>
                  <a:gd name="T10" fmla="*/ 74 w 92"/>
                  <a:gd name="T11" fmla="*/ 90 h 110"/>
                  <a:gd name="T12" fmla="*/ 74 w 92"/>
                  <a:gd name="T13" fmla="*/ 90 h 110"/>
                  <a:gd name="T14" fmla="*/ 68 w 92"/>
                  <a:gd name="T15" fmla="*/ 96 h 110"/>
                  <a:gd name="T16" fmla="*/ 60 w 92"/>
                  <a:gd name="T17" fmla="*/ 104 h 110"/>
                  <a:gd name="T18" fmla="*/ 50 w 92"/>
                  <a:gd name="T19" fmla="*/ 108 h 110"/>
                  <a:gd name="T20" fmla="*/ 38 w 92"/>
                  <a:gd name="T21" fmla="*/ 110 h 110"/>
                  <a:gd name="T22" fmla="*/ 38 w 92"/>
                  <a:gd name="T23" fmla="*/ 110 h 110"/>
                  <a:gd name="T24" fmla="*/ 24 w 92"/>
                  <a:gd name="T25" fmla="*/ 108 h 110"/>
                  <a:gd name="T26" fmla="*/ 18 w 92"/>
                  <a:gd name="T27" fmla="*/ 104 h 110"/>
                  <a:gd name="T28" fmla="*/ 12 w 92"/>
                  <a:gd name="T29" fmla="*/ 100 h 110"/>
                  <a:gd name="T30" fmla="*/ 8 w 92"/>
                  <a:gd name="T31" fmla="*/ 94 h 110"/>
                  <a:gd name="T32" fmla="*/ 4 w 92"/>
                  <a:gd name="T33" fmla="*/ 86 h 110"/>
                  <a:gd name="T34" fmla="*/ 2 w 92"/>
                  <a:gd name="T35" fmla="*/ 76 h 110"/>
                  <a:gd name="T36" fmla="*/ 0 w 92"/>
                  <a:gd name="T37" fmla="*/ 62 h 110"/>
                  <a:gd name="T38" fmla="*/ 0 w 92"/>
                  <a:gd name="T39" fmla="*/ 0 h 110"/>
                  <a:gd name="T40" fmla="*/ 20 w 92"/>
                  <a:gd name="T41" fmla="*/ 0 h 110"/>
                  <a:gd name="T42" fmla="*/ 20 w 92"/>
                  <a:gd name="T43" fmla="*/ 58 h 110"/>
                  <a:gd name="T44" fmla="*/ 20 w 92"/>
                  <a:gd name="T45" fmla="*/ 58 h 110"/>
                  <a:gd name="T46" fmla="*/ 22 w 92"/>
                  <a:gd name="T47" fmla="*/ 74 h 110"/>
                  <a:gd name="T48" fmla="*/ 26 w 92"/>
                  <a:gd name="T49" fmla="*/ 84 h 110"/>
                  <a:gd name="T50" fmla="*/ 28 w 92"/>
                  <a:gd name="T51" fmla="*/ 88 h 110"/>
                  <a:gd name="T52" fmla="*/ 32 w 92"/>
                  <a:gd name="T53" fmla="*/ 92 h 110"/>
                  <a:gd name="T54" fmla="*/ 38 w 92"/>
                  <a:gd name="T55" fmla="*/ 92 h 110"/>
                  <a:gd name="T56" fmla="*/ 44 w 92"/>
                  <a:gd name="T57" fmla="*/ 94 h 110"/>
                  <a:gd name="T58" fmla="*/ 44 w 92"/>
                  <a:gd name="T59" fmla="*/ 94 h 110"/>
                  <a:gd name="T60" fmla="*/ 54 w 92"/>
                  <a:gd name="T61" fmla="*/ 92 h 110"/>
                  <a:gd name="T62" fmla="*/ 60 w 92"/>
                  <a:gd name="T63" fmla="*/ 88 h 110"/>
                  <a:gd name="T64" fmla="*/ 66 w 92"/>
                  <a:gd name="T65" fmla="*/ 82 h 110"/>
                  <a:gd name="T66" fmla="*/ 70 w 92"/>
                  <a:gd name="T67" fmla="*/ 76 h 110"/>
                  <a:gd name="T68" fmla="*/ 70 w 92"/>
                  <a:gd name="T69" fmla="*/ 76 h 110"/>
                  <a:gd name="T70" fmla="*/ 72 w 92"/>
                  <a:gd name="T71" fmla="*/ 66 h 110"/>
                  <a:gd name="T72" fmla="*/ 72 w 92"/>
                  <a:gd name="T73" fmla="*/ 0 h 110"/>
                  <a:gd name="T74" fmla="*/ 92 w 92"/>
                  <a:gd name="T75" fmla="*/ 0 h 110"/>
                  <a:gd name="T76" fmla="*/ 92 w 92"/>
                  <a:gd name="T77" fmla="*/ 7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2" h="110">
                    <a:moveTo>
                      <a:pt x="92" y="78"/>
                    </a:moveTo>
                    <a:lnTo>
                      <a:pt x="92" y="78"/>
                    </a:lnTo>
                    <a:lnTo>
                      <a:pt x="92" y="108"/>
                    </a:lnTo>
                    <a:lnTo>
                      <a:pt x="74" y="108"/>
                    </a:lnTo>
                    <a:lnTo>
                      <a:pt x="74" y="90"/>
                    </a:lnTo>
                    <a:lnTo>
                      <a:pt x="74" y="90"/>
                    </a:lnTo>
                    <a:lnTo>
                      <a:pt x="74" y="90"/>
                    </a:lnTo>
                    <a:lnTo>
                      <a:pt x="68" y="96"/>
                    </a:lnTo>
                    <a:lnTo>
                      <a:pt x="60" y="104"/>
                    </a:lnTo>
                    <a:lnTo>
                      <a:pt x="50" y="108"/>
                    </a:lnTo>
                    <a:lnTo>
                      <a:pt x="38" y="110"/>
                    </a:lnTo>
                    <a:lnTo>
                      <a:pt x="38" y="110"/>
                    </a:lnTo>
                    <a:lnTo>
                      <a:pt x="24" y="108"/>
                    </a:lnTo>
                    <a:lnTo>
                      <a:pt x="18" y="104"/>
                    </a:lnTo>
                    <a:lnTo>
                      <a:pt x="12" y="100"/>
                    </a:lnTo>
                    <a:lnTo>
                      <a:pt x="8" y="94"/>
                    </a:lnTo>
                    <a:lnTo>
                      <a:pt x="4" y="86"/>
                    </a:lnTo>
                    <a:lnTo>
                      <a:pt x="2" y="76"/>
                    </a:lnTo>
                    <a:lnTo>
                      <a:pt x="0" y="62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2" y="74"/>
                    </a:lnTo>
                    <a:lnTo>
                      <a:pt x="26" y="84"/>
                    </a:lnTo>
                    <a:lnTo>
                      <a:pt x="28" y="88"/>
                    </a:lnTo>
                    <a:lnTo>
                      <a:pt x="32" y="92"/>
                    </a:lnTo>
                    <a:lnTo>
                      <a:pt x="38" y="92"/>
                    </a:lnTo>
                    <a:lnTo>
                      <a:pt x="44" y="94"/>
                    </a:lnTo>
                    <a:lnTo>
                      <a:pt x="44" y="94"/>
                    </a:lnTo>
                    <a:lnTo>
                      <a:pt x="54" y="92"/>
                    </a:lnTo>
                    <a:lnTo>
                      <a:pt x="60" y="88"/>
                    </a:lnTo>
                    <a:lnTo>
                      <a:pt x="66" y="82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72" y="66"/>
                    </a:lnTo>
                    <a:lnTo>
                      <a:pt x="72" y="0"/>
                    </a:lnTo>
                    <a:lnTo>
                      <a:pt x="92" y="0"/>
                    </a:lnTo>
                    <a:lnTo>
                      <a:pt x="92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38"/>
              <p:cNvSpPr>
                <a:spLocks noChangeAspect="1"/>
              </p:cNvSpPr>
              <p:nvPr/>
            </p:nvSpPr>
            <p:spPr bwMode="auto">
              <a:xfrm>
                <a:off x="1051" y="3686"/>
                <a:ext cx="41" cy="86"/>
              </a:xfrm>
              <a:custGeom>
                <a:avLst/>
                <a:gdLst>
                  <a:gd name="T0" fmla="*/ 0 w 54"/>
                  <a:gd name="T1" fmla="*/ 36 h 112"/>
                  <a:gd name="T2" fmla="*/ 0 w 54"/>
                  <a:gd name="T3" fmla="*/ 36 h 112"/>
                  <a:gd name="T4" fmla="*/ 0 w 54"/>
                  <a:gd name="T5" fmla="*/ 4 h 112"/>
                  <a:gd name="T6" fmla="*/ 16 w 54"/>
                  <a:gd name="T7" fmla="*/ 4 h 112"/>
                  <a:gd name="T8" fmla="*/ 18 w 54"/>
                  <a:gd name="T9" fmla="*/ 24 h 112"/>
                  <a:gd name="T10" fmla="*/ 18 w 54"/>
                  <a:gd name="T11" fmla="*/ 24 h 112"/>
                  <a:gd name="T12" fmla="*/ 18 w 54"/>
                  <a:gd name="T13" fmla="*/ 24 h 112"/>
                  <a:gd name="T14" fmla="*/ 24 w 54"/>
                  <a:gd name="T15" fmla="*/ 14 h 112"/>
                  <a:gd name="T16" fmla="*/ 30 w 54"/>
                  <a:gd name="T17" fmla="*/ 8 h 112"/>
                  <a:gd name="T18" fmla="*/ 38 w 54"/>
                  <a:gd name="T19" fmla="*/ 2 h 112"/>
                  <a:gd name="T20" fmla="*/ 48 w 54"/>
                  <a:gd name="T21" fmla="*/ 0 h 112"/>
                  <a:gd name="T22" fmla="*/ 48 w 54"/>
                  <a:gd name="T23" fmla="*/ 0 h 112"/>
                  <a:gd name="T24" fmla="*/ 54 w 54"/>
                  <a:gd name="T25" fmla="*/ 2 h 112"/>
                  <a:gd name="T26" fmla="*/ 54 w 54"/>
                  <a:gd name="T27" fmla="*/ 20 h 112"/>
                  <a:gd name="T28" fmla="*/ 54 w 54"/>
                  <a:gd name="T29" fmla="*/ 20 h 112"/>
                  <a:gd name="T30" fmla="*/ 46 w 54"/>
                  <a:gd name="T31" fmla="*/ 20 h 112"/>
                  <a:gd name="T32" fmla="*/ 46 w 54"/>
                  <a:gd name="T33" fmla="*/ 20 h 112"/>
                  <a:gd name="T34" fmla="*/ 38 w 54"/>
                  <a:gd name="T35" fmla="*/ 22 h 112"/>
                  <a:gd name="T36" fmla="*/ 30 w 54"/>
                  <a:gd name="T37" fmla="*/ 26 h 112"/>
                  <a:gd name="T38" fmla="*/ 24 w 54"/>
                  <a:gd name="T39" fmla="*/ 34 h 112"/>
                  <a:gd name="T40" fmla="*/ 20 w 54"/>
                  <a:gd name="T41" fmla="*/ 44 h 112"/>
                  <a:gd name="T42" fmla="*/ 20 w 54"/>
                  <a:gd name="T43" fmla="*/ 44 h 112"/>
                  <a:gd name="T44" fmla="*/ 20 w 54"/>
                  <a:gd name="T45" fmla="*/ 54 h 112"/>
                  <a:gd name="T46" fmla="*/ 20 w 54"/>
                  <a:gd name="T47" fmla="*/ 112 h 112"/>
                  <a:gd name="T48" fmla="*/ 0 w 54"/>
                  <a:gd name="T49" fmla="*/ 112 h 112"/>
                  <a:gd name="T50" fmla="*/ 0 w 54"/>
                  <a:gd name="T51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112">
                    <a:moveTo>
                      <a:pt x="0" y="36"/>
                    </a:moveTo>
                    <a:lnTo>
                      <a:pt x="0" y="36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24" y="14"/>
                    </a:lnTo>
                    <a:lnTo>
                      <a:pt x="30" y="8"/>
                    </a:lnTo>
                    <a:lnTo>
                      <a:pt x="38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4" y="2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38" y="22"/>
                    </a:lnTo>
                    <a:lnTo>
                      <a:pt x="30" y="26"/>
                    </a:lnTo>
                    <a:lnTo>
                      <a:pt x="24" y="34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20" y="54"/>
                    </a:lnTo>
                    <a:lnTo>
                      <a:pt x="20" y="112"/>
                    </a:lnTo>
                    <a:lnTo>
                      <a:pt x="0" y="11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39"/>
              <p:cNvSpPr>
                <a:spLocks noChangeAspect="1"/>
              </p:cNvSpPr>
              <p:nvPr/>
            </p:nvSpPr>
            <p:spPr bwMode="auto">
              <a:xfrm>
                <a:off x="1134" y="3669"/>
                <a:ext cx="49" cy="105"/>
              </a:xfrm>
              <a:custGeom>
                <a:avLst/>
                <a:gdLst>
                  <a:gd name="T0" fmla="*/ 36 w 64"/>
                  <a:gd name="T1" fmla="*/ 0 h 136"/>
                  <a:gd name="T2" fmla="*/ 36 w 64"/>
                  <a:gd name="T3" fmla="*/ 26 h 136"/>
                  <a:gd name="T4" fmla="*/ 64 w 64"/>
                  <a:gd name="T5" fmla="*/ 26 h 136"/>
                  <a:gd name="T6" fmla="*/ 64 w 64"/>
                  <a:gd name="T7" fmla="*/ 40 h 136"/>
                  <a:gd name="T8" fmla="*/ 36 w 64"/>
                  <a:gd name="T9" fmla="*/ 40 h 136"/>
                  <a:gd name="T10" fmla="*/ 36 w 64"/>
                  <a:gd name="T11" fmla="*/ 98 h 136"/>
                  <a:gd name="T12" fmla="*/ 36 w 64"/>
                  <a:gd name="T13" fmla="*/ 98 h 136"/>
                  <a:gd name="T14" fmla="*/ 38 w 64"/>
                  <a:gd name="T15" fmla="*/ 108 h 136"/>
                  <a:gd name="T16" fmla="*/ 40 w 64"/>
                  <a:gd name="T17" fmla="*/ 114 h 136"/>
                  <a:gd name="T18" fmla="*/ 44 w 64"/>
                  <a:gd name="T19" fmla="*/ 118 h 136"/>
                  <a:gd name="T20" fmla="*/ 52 w 64"/>
                  <a:gd name="T21" fmla="*/ 120 h 136"/>
                  <a:gd name="T22" fmla="*/ 52 w 64"/>
                  <a:gd name="T23" fmla="*/ 120 h 136"/>
                  <a:gd name="T24" fmla="*/ 62 w 64"/>
                  <a:gd name="T25" fmla="*/ 118 h 136"/>
                  <a:gd name="T26" fmla="*/ 64 w 64"/>
                  <a:gd name="T27" fmla="*/ 134 h 136"/>
                  <a:gd name="T28" fmla="*/ 64 w 64"/>
                  <a:gd name="T29" fmla="*/ 134 h 136"/>
                  <a:gd name="T30" fmla="*/ 56 w 64"/>
                  <a:gd name="T31" fmla="*/ 136 h 136"/>
                  <a:gd name="T32" fmla="*/ 46 w 64"/>
                  <a:gd name="T33" fmla="*/ 136 h 136"/>
                  <a:gd name="T34" fmla="*/ 46 w 64"/>
                  <a:gd name="T35" fmla="*/ 136 h 136"/>
                  <a:gd name="T36" fmla="*/ 40 w 64"/>
                  <a:gd name="T37" fmla="*/ 136 h 136"/>
                  <a:gd name="T38" fmla="*/ 34 w 64"/>
                  <a:gd name="T39" fmla="*/ 134 h 136"/>
                  <a:gd name="T40" fmla="*/ 28 w 64"/>
                  <a:gd name="T41" fmla="*/ 132 h 136"/>
                  <a:gd name="T42" fmla="*/ 24 w 64"/>
                  <a:gd name="T43" fmla="*/ 128 h 136"/>
                  <a:gd name="T44" fmla="*/ 24 w 64"/>
                  <a:gd name="T45" fmla="*/ 128 h 136"/>
                  <a:gd name="T46" fmla="*/ 22 w 64"/>
                  <a:gd name="T47" fmla="*/ 122 h 136"/>
                  <a:gd name="T48" fmla="*/ 18 w 64"/>
                  <a:gd name="T49" fmla="*/ 116 h 136"/>
                  <a:gd name="T50" fmla="*/ 18 w 64"/>
                  <a:gd name="T51" fmla="*/ 100 h 136"/>
                  <a:gd name="T52" fmla="*/ 18 w 64"/>
                  <a:gd name="T53" fmla="*/ 40 h 136"/>
                  <a:gd name="T54" fmla="*/ 0 w 64"/>
                  <a:gd name="T55" fmla="*/ 40 h 136"/>
                  <a:gd name="T56" fmla="*/ 0 w 64"/>
                  <a:gd name="T57" fmla="*/ 26 h 136"/>
                  <a:gd name="T58" fmla="*/ 18 w 64"/>
                  <a:gd name="T59" fmla="*/ 26 h 136"/>
                  <a:gd name="T60" fmla="*/ 18 w 64"/>
                  <a:gd name="T61" fmla="*/ 6 h 136"/>
                  <a:gd name="T62" fmla="*/ 36 w 64"/>
                  <a:gd name="T63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136">
                    <a:moveTo>
                      <a:pt x="36" y="0"/>
                    </a:moveTo>
                    <a:lnTo>
                      <a:pt x="36" y="26"/>
                    </a:lnTo>
                    <a:lnTo>
                      <a:pt x="64" y="26"/>
                    </a:lnTo>
                    <a:lnTo>
                      <a:pt x="64" y="40"/>
                    </a:lnTo>
                    <a:lnTo>
                      <a:pt x="36" y="40"/>
                    </a:lnTo>
                    <a:lnTo>
                      <a:pt x="36" y="98"/>
                    </a:lnTo>
                    <a:lnTo>
                      <a:pt x="36" y="98"/>
                    </a:lnTo>
                    <a:lnTo>
                      <a:pt x="38" y="108"/>
                    </a:lnTo>
                    <a:lnTo>
                      <a:pt x="40" y="114"/>
                    </a:lnTo>
                    <a:lnTo>
                      <a:pt x="44" y="118"/>
                    </a:lnTo>
                    <a:lnTo>
                      <a:pt x="52" y="120"/>
                    </a:lnTo>
                    <a:lnTo>
                      <a:pt x="52" y="120"/>
                    </a:lnTo>
                    <a:lnTo>
                      <a:pt x="62" y="118"/>
                    </a:lnTo>
                    <a:lnTo>
                      <a:pt x="64" y="134"/>
                    </a:lnTo>
                    <a:lnTo>
                      <a:pt x="64" y="134"/>
                    </a:lnTo>
                    <a:lnTo>
                      <a:pt x="56" y="136"/>
                    </a:lnTo>
                    <a:lnTo>
                      <a:pt x="46" y="136"/>
                    </a:lnTo>
                    <a:lnTo>
                      <a:pt x="46" y="136"/>
                    </a:lnTo>
                    <a:lnTo>
                      <a:pt x="40" y="136"/>
                    </a:lnTo>
                    <a:lnTo>
                      <a:pt x="34" y="134"/>
                    </a:lnTo>
                    <a:lnTo>
                      <a:pt x="28" y="132"/>
                    </a:lnTo>
                    <a:lnTo>
                      <a:pt x="24" y="128"/>
                    </a:lnTo>
                    <a:lnTo>
                      <a:pt x="24" y="128"/>
                    </a:lnTo>
                    <a:lnTo>
                      <a:pt x="22" y="122"/>
                    </a:lnTo>
                    <a:lnTo>
                      <a:pt x="18" y="116"/>
                    </a:lnTo>
                    <a:lnTo>
                      <a:pt x="18" y="100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0" y="26"/>
                    </a:lnTo>
                    <a:lnTo>
                      <a:pt x="18" y="26"/>
                    </a:lnTo>
                    <a:lnTo>
                      <a:pt x="18" y="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40"/>
              <p:cNvSpPr>
                <a:spLocks noChangeAspect="1" noEditPoints="1"/>
              </p:cNvSpPr>
              <p:nvPr/>
            </p:nvSpPr>
            <p:spPr bwMode="auto">
              <a:xfrm>
                <a:off x="1194" y="3686"/>
                <a:ext cx="72" cy="88"/>
              </a:xfrm>
              <a:custGeom>
                <a:avLst/>
                <a:gdLst>
                  <a:gd name="T0" fmla="*/ 18 w 94"/>
                  <a:gd name="T1" fmla="*/ 60 h 114"/>
                  <a:gd name="T2" fmla="*/ 18 w 94"/>
                  <a:gd name="T3" fmla="*/ 60 h 114"/>
                  <a:gd name="T4" fmla="*/ 20 w 94"/>
                  <a:gd name="T5" fmla="*/ 70 h 114"/>
                  <a:gd name="T6" fmla="*/ 22 w 94"/>
                  <a:gd name="T7" fmla="*/ 78 h 114"/>
                  <a:gd name="T8" fmla="*/ 26 w 94"/>
                  <a:gd name="T9" fmla="*/ 84 h 114"/>
                  <a:gd name="T10" fmla="*/ 30 w 94"/>
                  <a:gd name="T11" fmla="*/ 90 h 114"/>
                  <a:gd name="T12" fmla="*/ 36 w 94"/>
                  <a:gd name="T13" fmla="*/ 94 h 114"/>
                  <a:gd name="T14" fmla="*/ 42 w 94"/>
                  <a:gd name="T15" fmla="*/ 96 h 114"/>
                  <a:gd name="T16" fmla="*/ 56 w 94"/>
                  <a:gd name="T17" fmla="*/ 98 h 114"/>
                  <a:gd name="T18" fmla="*/ 56 w 94"/>
                  <a:gd name="T19" fmla="*/ 98 h 114"/>
                  <a:gd name="T20" fmla="*/ 74 w 94"/>
                  <a:gd name="T21" fmla="*/ 96 h 114"/>
                  <a:gd name="T22" fmla="*/ 86 w 94"/>
                  <a:gd name="T23" fmla="*/ 92 h 114"/>
                  <a:gd name="T24" fmla="*/ 88 w 94"/>
                  <a:gd name="T25" fmla="*/ 106 h 114"/>
                  <a:gd name="T26" fmla="*/ 88 w 94"/>
                  <a:gd name="T27" fmla="*/ 106 h 114"/>
                  <a:gd name="T28" fmla="*/ 74 w 94"/>
                  <a:gd name="T29" fmla="*/ 112 h 114"/>
                  <a:gd name="T30" fmla="*/ 64 w 94"/>
                  <a:gd name="T31" fmla="*/ 114 h 114"/>
                  <a:gd name="T32" fmla="*/ 52 w 94"/>
                  <a:gd name="T33" fmla="*/ 114 h 114"/>
                  <a:gd name="T34" fmla="*/ 52 w 94"/>
                  <a:gd name="T35" fmla="*/ 114 h 114"/>
                  <a:gd name="T36" fmla="*/ 40 w 94"/>
                  <a:gd name="T37" fmla="*/ 112 h 114"/>
                  <a:gd name="T38" fmla="*/ 30 w 94"/>
                  <a:gd name="T39" fmla="*/ 110 h 114"/>
                  <a:gd name="T40" fmla="*/ 22 w 94"/>
                  <a:gd name="T41" fmla="*/ 104 h 114"/>
                  <a:gd name="T42" fmla="*/ 14 w 94"/>
                  <a:gd name="T43" fmla="*/ 98 h 114"/>
                  <a:gd name="T44" fmla="*/ 8 w 94"/>
                  <a:gd name="T45" fmla="*/ 90 h 114"/>
                  <a:gd name="T46" fmla="*/ 4 w 94"/>
                  <a:gd name="T47" fmla="*/ 82 h 114"/>
                  <a:gd name="T48" fmla="*/ 0 w 94"/>
                  <a:gd name="T49" fmla="*/ 70 h 114"/>
                  <a:gd name="T50" fmla="*/ 0 w 94"/>
                  <a:gd name="T51" fmla="*/ 60 h 114"/>
                  <a:gd name="T52" fmla="*/ 0 w 94"/>
                  <a:gd name="T53" fmla="*/ 60 h 114"/>
                  <a:gd name="T54" fmla="*/ 0 w 94"/>
                  <a:gd name="T55" fmla="*/ 48 h 114"/>
                  <a:gd name="T56" fmla="*/ 4 w 94"/>
                  <a:gd name="T57" fmla="*/ 36 h 114"/>
                  <a:gd name="T58" fmla="*/ 8 w 94"/>
                  <a:gd name="T59" fmla="*/ 26 h 114"/>
                  <a:gd name="T60" fmla="*/ 14 w 94"/>
                  <a:gd name="T61" fmla="*/ 18 h 114"/>
                  <a:gd name="T62" fmla="*/ 20 w 94"/>
                  <a:gd name="T63" fmla="*/ 10 h 114"/>
                  <a:gd name="T64" fmla="*/ 30 w 94"/>
                  <a:gd name="T65" fmla="*/ 6 h 114"/>
                  <a:gd name="T66" fmla="*/ 40 w 94"/>
                  <a:gd name="T67" fmla="*/ 2 h 114"/>
                  <a:gd name="T68" fmla="*/ 50 w 94"/>
                  <a:gd name="T69" fmla="*/ 0 h 114"/>
                  <a:gd name="T70" fmla="*/ 50 w 94"/>
                  <a:gd name="T71" fmla="*/ 0 h 114"/>
                  <a:gd name="T72" fmla="*/ 62 w 94"/>
                  <a:gd name="T73" fmla="*/ 2 h 114"/>
                  <a:gd name="T74" fmla="*/ 72 w 94"/>
                  <a:gd name="T75" fmla="*/ 6 h 114"/>
                  <a:gd name="T76" fmla="*/ 80 w 94"/>
                  <a:gd name="T77" fmla="*/ 12 h 114"/>
                  <a:gd name="T78" fmla="*/ 86 w 94"/>
                  <a:gd name="T79" fmla="*/ 18 h 114"/>
                  <a:gd name="T80" fmla="*/ 90 w 94"/>
                  <a:gd name="T81" fmla="*/ 26 h 114"/>
                  <a:gd name="T82" fmla="*/ 94 w 94"/>
                  <a:gd name="T83" fmla="*/ 36 h 114"/>
                  <a:gd name="T84" fmla="*/ 94 w 94"/>
                  <a:gd name="T85" fmla="*/ 52 h 114"/>
                  <a:gd name="T86" fmla="*/ 94 w 94"/>
                  <a:gd name="T87" fmla="*/ 52 h 114"/>
                  <a:gd name="T88" fmla="*/ 94 w 94"/>
                  <a:gd name="T89" fmla="*/ 60 h 114"/>
                  <a:gd name="T90" fmla="*/ 18 w 94"/>
                  <a:gd name="T91" fmla="*/ 60 h 114"/>
                  <a:gd name="T92" fmla="*/ 76 w 94"/>
                  <a:gd name="T93" fmla="*/ 46 h 114"/>
                  <a:gd name="T94" fmla="*/ 76 w 94"/>
                  <a:gd name="T95" fmla="*/ 46 h 114"/>
                  <a:gd name="T96" fmla="*/ 74 w 94"/>
                  <a:gd name="T97" fmla="*/ 36 h 114"/>
                  <a:gd name="T98" fmla="*/ 70 w 94"/>
                  <a:gd name="T99" fmla="*/ 26 h 114"/>
                  <a:gd name="T100" fmla="*/ 68 w 94"/>
                  <a:gd name="T101" fmla="*/ 22 h 114"/>
                  <a:gd name="T102" fmla="*/ 62 w 94"/>
                  <a:gd name="T103" fmla="*/ 18 h 114"/>
                  <a:gd name="T104" fmla="*/ 56 w 94"/>
                  <a:gd name="T105" fmla="*/ 16 h 114"/>
                  <a:gd name="T106" fmla="*/ 48 w 94"/>
                  <a:gd name="T107" fmla="*/ 14 h 114"/>
                  <a:gd name="T108" fmla="*/ 48 w 94"/>
                  <a:gd name="T109" fmla="*/ 14 h 114"/>
                  <a:gd name="T110" fmla="*/ 42 w 94"/>
                  <a:gd name="T111" fmla="*/ 16 h 114"/>
                  <a:gd name="T112" fmla="*/ 36 w 94"/>
                  <a:gd name="T113" fmla="*/ 18 h 114"/>
                  <a:gd name="T114" fmla="*/ 30 w 94"/>
                  <a:gd name="T115" fmla="*/ 22 h 114"/>
                  <a:gd name="T116" fmla="*/ 26 w 94"/>
                  <a:gd name="T117" fmla="*/ 26 h 114"/>
                  <a:gd name="T118" fmla="*/ 22 w 94"/>
                  <a:gd name="T119" fmla="*/ 36 h 114"/>
                  <a:gd name="T120" fmla="*/ 18 w 94"/>
                  <a:gd name="T121" fmla="*/ 46 h 114"/>
                  <a:gd name="T122" fmla="*/ 76 w 94"/>
                  <a:gd name="T123" fmla="*/ 4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" h="114">
                    <a:moveTo>
                      <a:pt x="18" y="60"/>
                    </a:moveTo>
                    <a:lnTo>
                      <a:pt x="18" y="60"/>
                    </a:lnTo>
                    <a:lnTo>
                      <a:pt x="20" y="70"/>
                    </a:lnTo>
                    <a:lnTo>
                      <a:pt x="22" y="78"/>
                    </a:lnTo>
                    <a:lnTo>
                      <a:pt x="26" y="84"/>
                    </a:lnTo>
                    <a:lnTo>
                      <a:pt x="30" y="90"/>
                    </a:lnTo>
                    <a:lnTo>
                      <a:pt x="36" y="94"/>
                    </a:lnTo>
                    <a:lnTo>
                      <a:pt x="42" y="96"/>
                    </a:lnTo>
                    <a:lnTo>
                      <a:pt x="56" y="98"/>
                    </a:lnTo>
                    <a:lnTo>
                      <a:pt x="56" y="98"/>
                    </a:lnTo>
                    <a:lnTo>
                      <a:pt x="74" y="96"/>
                    </a:lnTo>
                    <a:lnTo>
                      <a:pt x="86" y="92"/>
                    </a:lnTo>
                    <a:lnTo>
                      <a:pt x="88" y="106"/>
                    </a:lnTo>
                    <a:lnTo>
                      <a:pt x="88" y="106"/>
                    </a:lnTo>
                    <a:lnTo>
                      <a:pt x="74" y="112"/>
                    </a:lnTo>
                    <a:lnTo>
                      <a:pt x="6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40" y="112"/>
                    </a:lnTo>
                    <a:lnTo>
                      <a:pt x="30" y="110"/>
                    </a:lnTo>
                    <a:lnTo>
                      <a:pt x="22" y="104"/>
                    </a:lnTo>
                    <a:lnTo>
                      <a:pt x="14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0" y="7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4" y="36"/>
                    </a:lnTo>
                    <a:lnTo>
                      <a:pt x="8" y="26"/>
                    </a:lnTo>
                    <a:lnTo>
                      <a:pt x="14" y="18"/>
                    </a:lnTo>
                    <a:lnTo>
                      <a:pt x="20" y="10"/>
                    </a:lnTo>
                    <a:lnTo>
                      <a:pt x="30" y="6"/>
                    </a:lnTo>
                    <a:lnTo>
                      <a:pt x="40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62" y="2"/>
                    </a:lnTo>
                    <a:lnTo>
                      <a:pt x="72" y="6"/>
                    </a:lnTo>
                    <a:lnTo>
                      <a:pt x="80" y="12"/>
                    </a:lnTo>
                    <a:lnTo>
                      <a:pt x="86" y="18"/>
                    </a:lnTo>
                    <a:lnTo>
                      <a:pt x="90" y="26"/>
                    </a:lnTo>
                    <a:lnTo>
                      <a:pt x="94" y="36"/>
                    </a:lnTo>
                    <a:lnTo>
                      <a:pt x="94" y="52"/>
                    </a:lnTo>
                    <a:lnTo>
                      <a:pt x="94" y="52"/>
                    </a:lnTo>
                    <a:lnTo>
                      <a:pt x="94" y="60"/>
                    </a:lnTo>
                    <a:lnTo>
                      <a:pt x="18" y="60"/>
                    </a:lnTo>
                    <a:close/>
                    <a:moveTo>
                      <a:pt x="76" y="46"/>
                    </a:moveTo>
                    <a:lnTo>
                      <a:pt x="76" y="46"/>
                    </a:lnTo>
                    <a:lnTo>
                      <a:pt x="74" y="36"/>
                    </a:lnTo>
                    <a:lnTo>
                      <a:pt x="70" y="26"/>
                    </a:lnTo>
                    <a:lnTo>
                      <a:pt x="68" y="22"/>
                    </a:lnTo>
                    <a:lnTo>
                      <a:pt x="62" y="18"/>
                    </a:lnTo>
                    <a:lnTo>
                      <a:pt x="56" y="16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2" y="16"/>
                    </a:lnTo>
                    <a:lnTo>
                      <a:pt x="36" y="18"/>
                    </a:lnTo>
                    <a:lnTo>
                      <a:pt x="30" y="22"/>
                    </a:lnTo>
                    <a:lnTo>
                      <a:pt x="26" y="26"/>
                    </a:lnTo>
                    <a:lnTo>
                      <a:pt x="22" y="36"/>
                    </a:lnTo>
                    <a:lnTo>
                      <a:pt x="18" y="46"/>
                    </a:lnTo>
                    <a:lnTo>
                      <a:pt x="76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41"/>
              <p:cNvSpPr>
                <a:spLocks noChangeAspect="1"/>
              </p:cNvSpPr>
              <p:nvPr/>
            </p:nvSpPr>
            <p:spPr bwMode="auto">
              <a:xfrm>
                <a:off x="1280" y="3686"/>
                <a:ext cx="66" cy="88"/>
              </a:xfrm>
              <a:custGeom>
                <a:avLst/>
                <a:gdLst>
                  <a:gd name="T0" fmla="*/ 84 w 86"/>
                  <a:gd name="T1" fmla="*/ 108 h 114"/>
                  <a:gd name="T2" fmla="*/ 84 w 86"/>
                  <a:gd name="T3" fmla="*/ 108 h 114"/>
                  <a:gd name="T4" fmla="*/ 72 w 86"/>
                  <a:gd name="T5" fmla="*/ 112 h 114"/>
                  <a:gd name="T6" fmla="*/ 64 w 86"/>
                  <a:gd name="T7" fmla="*/ 114 h 114"/>
                  <a:gd name="T8" fmla="*/ 54 w 86"/>
                  <a:gd name="T9" fmla="*/ 114 h 114"/>
                  <a:gd name="T10" fmla="*/ 54 w 86"/>
                  <a:gd name="T11" fmla="*/ 114 h 114"/>
                  <a:gd name="T12" fmla="*/ 42 w 86"/>
                  <a:gd name="T13" fmla="*/ 112 h 114"/>
                  <a:gd name="T14" fmla="*/ 32 w 86"/>
                  <a:gd name="T15" fmla="*/ 110 h 114"/>
                  <a:gd name="T16" fmla="*/ 22 w 86"/>
                  <a:gd name="T17" fmla="*/ 106 h 114"/>
                  <a:gd name="T18" fmla="*/ 14 w 86"/>
                  <a:gd name="T19" fmla="*/ 98 h 114"/>
                  <a:gd name="T20" fmla="*/ 8 w 86"/>
                  <a:gd name="T21" fmla="*/ 90 h 114"/>
                  <a:gd name="T22" fmla="*/ 4 w 86"/>
                  <a:gd name="T23" fmla="*/ 82 h 114"/>
                  <a:gd name="T24" fmla="*/ 0 w 86"/>
                  <a:gd name="T25" fmla="*/ 70 h 114"/>
                  <a:gd name="T26" fmla="*/ 0 w 86"/>
                  <a:gd name="T27" fmla="*/ 58 h 114"/>
                  <a:gd name="T28" fmla="*/ 0 w 86"/>
                  <a:gd name="T29" fmla="*/ 58 h 114"/>
                  <a:gd name="T30" fmla="*/ 0 w 86"/>
                  <a:gd name="T31" fmla="*/ 46 h 114"/>
                  <a:gd name="T32" fmla="*/ 4 w 86"/>
                  <a:gd name="T33" fmla="*/ 36 h 114"/>
                  <a:gd name="T34" fmla="*/ 8 w 86"/>
                  <a:gd name="T35" fmla="*/ 26 h 114"/>
                  <a:gd name="T36" fmla="*/ 16 w 86"/>
                  <a:gd name="T37" fmla="*/ 18 h 114"/>
                  <a:gd name="T38" fmla="*/ 24 w 86"/>
                  <a:gd name="T39" fmla="*/ 10 h 114"/>
                  <a:gd name="T40" fmla="*/ 34 w 86"/>
                  <a:gd name="T41" fmla="*/ 6 h 114"/>
                  <a:gd name="T42" fmla="*/ 46 w 86"/>
                  <a:gd name="T43" fmla="*/ 2 h 114"/>
                  <a:gd name="T44" fmla="*/ 58 w 86"/>
                  <a:gd name="T45" fmla="*/ 0 h 114"/>
                  <a:gd name="T46" fmla="*/ 58 w 86"/>
                  <a:gd name="T47" fmla="*/ 0 h 114"/>
                  <a:gd name="T48" fmla="*/ 74 w 86"/>
                  <a:gd name="T49" fmla="*/ 2 h 114"/>
                  <a:gd name="T50" fmla="*/ 86 w 86"/>
                  <a:gd name="T51" fmla="*/ 6 h 114"/>
                  <a:gd name="T52" fmla="*/ 80 w 86"/>
                  <a:gd name="T53" fmla="*/ 22 h 114"/>
                  <a:gd name="T54" fmla="*/ 80 w 86"/>
                  <a:gd name="T55" fmla="*/ 22 h 114"/>
                  <a:gd name="T56" fmla="*/ 72 w 86"/>
                  <a:gd name="T57" fmla="*/ 18 h 114"/>
                  <a:gd name="T58" fmla="*/ 58 w 86"/>
                  <a:gd name="T59" fmla="*/ 16 h 114"/>
                  <a:gd name="T60" fmla="*/ 58 w 86"/>
                  <a:gd name="T61" fmla="*/ 16 h 114"/>
                  <a:gd name="T62" fmla="*/ 48 w 86"/>
                  <a:gd name="T63" fmla="*/ 18 h 114"/>
                  <a:gd name="T64" fmla="*/ 42 w 86"/>
                  <a:gd name="T65" fmla="*/ 20 h 114"/>
                  <a:gd name="T66" fmla="*/ 34 w 86"/>
                  <a:gd name="T67" fmla="*/ 24 h 114"/>
                  <a:gd name="T68" fmla="*/ 30 w 86"/>
                  <a:gd name="T69" fmla="*/ 28 h 114"/>
                  <a:gd name="T70" fmla="*/ 26 w 86"/>
                  <a:gd name="T71" fmla="*/ 34 h 114"/>
                  <a:gd name="T72" fmla="*/ 22 w 86"/>
                  <a:gd name="T73" fmla="*/ 42 h 114"/>
                  <a:gd name="T74" fmla="*/ 20 w 86"/>
                  <a:gd name="T75" fmla="*/ 50 h 114"/>
                  <a:gd name="T76" fmla="*/ 20 w 86"/>
                  <a:gd name="T77" fmla="*/ 58 h 114"/>
                  <a:gd name="T78" fmla="*/ 20 w 86"/>
                  <a:gd name="T79" fmla="*/ 58 h 114"/>
                  <a:gd name="T80" fmla="*/ 20 w 86"/>
                  <a:gd name="T81" fmla="*/ 66 h 114"/>
                  <a:gd name="T82" fmla="*/ 22 w 86"/>
                  <a:gd name="T83" fmla="*/ 74 h 114"/>
                  <a:gd name="T84" fmla="*/ 26 w 86"/>
                  <a:gd name="T85" fmla="*/ 82 h 114"/>
                  <a:gd name="T86" fmla="*/ 30 w 86"/>
                  <a:gd name="T87" fmla="*/ 88 h 114"/>
                  <a:gd name="T88" fmla="*/ 36 w 86"/>
                  <a:gd name="T89" fmla="*/ 92 h 114"/>
                  <a:gd name="T90" fmla="*/ 42 w 86"/>
                  <a:gd name="T91" fmla="*/ 96 h 114"/>
                  <a:gd name="T92" fmla="*/ 50 w 86"/>
                  <a:gd name="T93" fmla="*/ 98 h 114"/>
                  <a:gd name="T94" fmla="*/ 58 w 86"/>
                  <a:gd name="T95" fmla="*/ 98 h 114"/>
                  <a:gd name="T96" fmla="*/ 58 w 86"/>
                  <a:gd name="T97" fmla="*/ 98 h 114"/>
                  <a:gd name="T98" fmla="*/ 72 w 86"/>
                  <a:gd name="T99" fmla="*/ 96 h 114"/>
                  <a:gd name="T100" fmla="*/ 82 w 86"/>
                  <a:gd name="T101" fmla="*/ 92 h 114"/>
                  <a:gd name="T102" fmla="*/ 84 w 86"/>
                  <a:gd name="T103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6" h="114">
                    <a:moveTo>
                      <a:pt x="84" y="108"/>
                    </a:moveTo>
                    <a:lnTo>
                      <a:pt x="84" y="108"/>
                    </a:lnTo>
                    <a:lnTo>
                      <a:pt x="72" y="112"/>
                    </a:lnTo>
                    <a:lnTo>
                      <a:pt x="64" y="114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42" y="112"/>
                    </a:lnTo>
                    <a:lnTo>
                      <a:pt x="32" y="110"/>
                    </a:lnTo>
                    <a:lnTo>
                      <a:pt x="22" y="106"/>
                    </a:lnTo>
                    <a:lnTo>
                      <a:pt x="14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0" y="7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4" y="36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4" y="10"/>
                    </a:lnTo>
                    <a:lnTo>
                      <a:pt x="34" y="6"/>
                    </a:lnTo>
                    <a:lnTo>
                      <a:pt x="46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4" y="2"/>
                    </a:lnTo>
                    <a:lnTo>
                      <a:pt x="86" y="6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72" y="18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48" y="18"/>
                    </a:lnTo>
                    <a:lnTo>
                      <a:pt x="42" y="20"/>
                    </a:lnTo>
                    <a:lnTo>
                      <a:pt x="34" y="24"/>
                    </a:lnTo>
                    <a:lnTo>
                      <a:pt x="30" y="28"/>
                    </a:lnTo>
                    <a:lnTo>
                      <a:pt x="26" y="34"/>
                    </a:lnTo>
                    <a:lnTo>
                      <a:pt x="22" y="42"/>
                    </a:lnTo>
                    <a:lnTo>
                      <a:pt x="20" y="50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0" y="66"/>
                    </a:lnTo>
                    <a:lnTo>
                      <a:pt x="22" y="74"/>
                    </a:lnTo>
                    <a:lnTo>
                      <a:pt x="26" y="82"/>
                    </a:lnTo>
                    <a:lnTo>
                      <a:pt x="30" y="88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72" y="96"/>
                    </a:lnTo>
                    <a:lnTo>
                      <a:pt x="82" y="92"/>
                    </a:lnTo>
                    <a:lnTo>
                      <a:pt x="84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42"/>
              <p:cNvSpPr>
                <a:spLocks noChangeAspect="1"/>
              </p:cNvSpPr>
              <p:nvPr/>
            </p:nvSpPr>
            <p:spPr bwMode="auto">
              <a:xfrm>
                <a:off x="1362" y="3649"/>
                <a:ext cx="71" cy="123"/>
              </a:xfrm>
              <a:custGeom>
                <a:avLst/>
                <a:gdLst>
                  <a:gd name="T0" fmla="*/ 0 w 92"/>
                  <a:gd name="T1" fmla="*/ 0 h 160"/>
                  <a:gd name="T2" fmla="*/ 20 w 92"/>
                  <a:gd name="T3" fmla="*/ 0 h 160"/>
                  <a:gd name="T4" fmla="*/ 20 w 92"/>
                  <a:gd name="T5" fmla="*/ 68 h 160"/>
                  <a:gd name="T6" fmla="*/ 20 w 92"/>
                  <a:gd name="T7" fmla="*/ 68 h 160"/>
                  <a:gd name="T8" fmla="*/ 20 w 92"/>
                  <a:gd name="T9" fmla="*/ 68 h 160"/>
                  <a:gd name="T10" fmla="*/ 26 w 92"/>
                  <a:gd name="T11" fmla="*/ 60 h 160"/>
                  <a:gd name="T12" fmla="*/ 34 w 92"/>
                  <a:gd name="T13" fmla="*/ 54 h 160"/>
                  <a:gd name="T14" fmla="*/ 34 w 92"/>
                  <a:gd name="T15" fmla="*/ 54 h 160"/>
                  <a:gd name="T16" fmla="*/ 44 w 92"/>
                  <a:gd name="T17" fmla="*/ 50 h 160"/>
                  <a:gd name="T18" fmla="*/ 54 w 92"/>
                  <a:gd name="T19" fmla="*/ 48 h 160"/>
                  <a:gd name="T20" fmla="*/ 54 w 92"/>
                  <a:gd name="T21" fmla="*/ 48 h 160"/>
                  <a:gd name="T22" fmla="*/ 66 w 92"/>
                  <a:gd name="T23" fmla="*/ 50 h 160"/>
                  <a:gd name="T24" fmla="*/ 72 w 92"/>
                  <a:gd name="T25" fmla="*/ 54 h 160"/>
                  <a:gd name="T26" fmla="*/ 78 w 92"/>
                  <a:gd name="T27" fmla="*/ 58 h 160"/>
                  <a:gd name="T28" fmla="*/ 84 w 92"/>
                  <a:gd name="T29" fmla="*/ 64 h 160"/>
                  <a:gd name="T30" fmla="*/ 88 w 92"/>
                  <a:gd name="T31" fmla="*/ 72 h 160"/>
                  <a:gd name="T32" fmla="*/ 90 w 92"/>
                  <a:gd name="T33" fmla="*/ 82 h 160"/>
                  <a:gd name="T34" fmla="*/ 92 w 92"/>
                  <a:gd name="T35" fmla="*/ 96 h 160"/>
                  <a:gd name="T36" fmla="*/ 92 w 92"/>
                  <a:gd name="T37" fmla="*/ 160 h 160"/>
                  <a:gd name="T38" fmla="*/ 72 w 92"/>
                  <a:gd name="T39" fmla="*/ 160 h 160"/>
                  <a:gd name="T40" fmla="*/ 72 w 92"/>
                  <a:gd name="T41" fmla="*/ 98 h 160"/>
                  <a:gd name="T42" fmla="*/ 72 w 92"/>
                  <a:gd name="T43" fmla="*/ 98 h 160"/>
                  <a:gd name="T44" fmla="*/ 70 w 92"/>
                  <a:gd name="T45" fmla="*/ 84 h 160"/>
                  <a:gd name="T46" fmla="*/ 66 w 92"/>
                  <a:gd name="T47" fmla="*/ 74 h 160"/>
                  <a:gd name="T48" fmla="*/ 64 w 92"/>
                  <a:gd name="T49" fmla="*/ 70 h 160"/>
                  <a:gd name="T50" fmla="*/ 58 w 92"/>
                  <a:gd name="T51" fmla="*/ 68 h 160"/>
                  <a:gd name="T52" fmla="*/ 54 w 92"/>
                  <a:gd name="T53" fmla="*/ 66 h 160"/>
                  <a:gd name="T54" fmla="*/ 48 w 92"/>
                  <a:gd name="T55" fmla="*/ 66 h 160"/>
                  <a:gd name="T56" fmla="*/ 48 w 92"/>
                  <a:gd name="T57" fmla="*/ 66 h 160"/>
                  <a:gd name="T58" fmla="*/ 38 w 92"/>
                  <a:gd name="T59" fmla="*/ 66 h 160"/>
                  <a:gd name="T60" fmla="*/ 30 w 92"/>
                  <a:gd name="T61" fmla="*/ 70 h 160"/>
                  <a:gd name="T62" fmla="*/ 24 w 92"/>
                  <a:gd name="T63" fmla="*/ 78 h 160"/>
                  <a:gd name="T64" fmla="*/ 20 w 92"/>
                  <a:gd name="T65" fmla="*/ 84 h 160"/>
                  <a:gd name="T66" fmla="*/ 20 w 92"/>
                  <a:gd name="T67" fmla="*/ 84 h 160"/>
                  <a:gd name="T68" fmla="*/ 20 w 92"/>
                  <a:gd name="T69" fmla="*/ 94 h 160"/>
                  <a:gd name="T70" fmla="*/ 20 w 92"/>
                  <a:gd name="T71" fmla="*/ 160 h 160"/>
                  <a:gd name="T72" fmla="*/ 0 w 92"/>
                  <a:gd name="T73" fmla="*/ 160 h 160"/>
                  <a:gd name="T74" fmla="*/ 0 w 92"/>
                  <a:gd name="T7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160">
                    <a:moveTo>
                      <a:pt x="0" y="0"/>
                    </a:moveTo>
                    <a:lnTo>
                      <a:pt x="20" y="0"/>
                    </a:lnTo>
                    <a:lnTo>
                      <a:pt x="20" y="68"/>
                    </a:lnTo>
                    <a:lnTo>
                      <a:pt x="20" y="68"/>
                    </a:lnTo>
                    <a:lnTo>
                      <a:pt x="20" y="68"/>
                    </a:lnTo>
                    <a:lnTo>
                      <a:pt x="26" y="60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44" y="5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66" y="50"/>
                    </a:lnTo>
                    <a:lnTo>
                      <a:pt x="72" y="54"/>
                    </a:lnTo>
                    <a:lnTo>
                      <a:pt x="78" y="58"/>
                    </a:lnTo>
                    <a:lnTo>
                      <a:pt x="84" y="64"/>
                    </a:lnTo>
                    <a:lnTo>
                      <a:pt x="88" y="72"/>
                    </a:lnTo>
                    <a:lnTo>
                      <a:pt x="90" y="82"/>
                    </a:lnTo>
                    <a:lnTo>
                      <a:pt x="92" y="96"/>
                    </a:lnTo>
                    <a:lnTo>
                      <a:pt x="92" y="160"/>
                    </a:lnTo>
                    <a:lnTo>
                      <a:pt x="72" y="160"/>
                    </a:lnTo>
                    <a:lnTo>
                      <a:pt x="72" y="98"/>
                    </a:lnTo>
                    <a:lnTo>
                      <a:pt x="72" y="98"/>
                    </a:lnTo>
                    <a:lnTo>
                      <a:pt x="70" y="84"/>
                    </a:lnTo>
                    <a:lnTo>
                      <a:pt x="66" y="74"/>
                    </a:lnTo>
                    <a:lnTo>
                      <a:pt x="64" y="70"/>
                    </a:lnTo>
                    <a:lnTo>
                      <a:pt x="58" y="68"/>
                    </a:lnTo>
                    <a:lnTo>
                      <a:pt x="54" y="6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38" y="66"/>
                    </a:lnTo>
                    <a:lnTo>
                      <a:pt x="30" y="70"/>
                    </a:lnTo>
                    <a:lnTo>
                      <a:pt x="24" y="78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20" y="94"/>
                    </a:lnTo>
                    <a:lnTo>
                      <a:pt x="20" y="160"/>
                    </a:lnTo>
                    <a:lnTo>
                      <a:pt x="0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43"/>
              <p:cNvSpPr>
                <a:spLocks noChangeAspect="1"/>
              </p:cNvSpPr>
              <p:nvPr/>
            </p:nvSpPr>
            <p:spPr bwMode="auto">
              <a:xfrm>
                <a:off x="1456" y="3686"/>
                <a:ext cx="72" cy="86"/>
              </a:xfrm>
              <a:custGeom>
                <a:avLst/>
                <a:gdLst>
                  <a:gd name="T0" fmla="*/ 2 w 94"/>
                  <a:gd name="T1" fmla="*/ 32 h 112"/>
                  <a:gd name="T2" fmla="*/ 2 w 94"/>
                  <a:gd name="T3" fmla="*/ 32 h 112"/>
                  <a:gd name="T4" fmla="*/ 0 w 94"/>
                  <a:gd name="T5" fmla="*/ 4 h 112"/>
                  <a:gd name="T6" fmla="*/ 18 w 94"/>
                  <a:gd name="T7" fmla="*/ 4 h 112"/>
                  <a:gd name="T8" fmla="*/ 20 w 94"/>
                  <a:gd name="T9" fmla="*/ 20 h 112"/>
                  <a:gd name="T10" fmla="*/ 20 w 94"/>
                  <a:gd name="T11" fmla="*/ 20 h 112"/>
                  <a:gd name="T12" fmla="*/ 20 w 94"/>
                  <a:gd name="T13" fmla="*/ 20 h 112"/>
                  <a:gd name="T14" fmla="*/ 26 w 94"/>
                  <a:gd name="T15" fmla="*/ 14 h 112"/>
                  <a:gd name="T16" fmla="*/ 34 w 94"/>
                  <a:gd name="T17" fmla="*/ 8 h 112"/>
                  <a:gd name="T18" fmla="*/ 44 w 94"/>
                  <a:gd name="T19" fmla="*/ 2 h 112"/>
                  <a:gd name="T20" fmla="*/ 56 w 94"/>
                  <a:gd name="T21" fmla="*/ 0 h 112"/>
                  <a:gd name="T22" fmla="*/ 56 w 94"/>
                  <a:gd name="T23" fmla="*/ 0 h 112"/>
                  <a:gd name="T24" fmla="*/ 68 w 94"/>
                  <a:gd name="T25" fmla="*/ 2 h 112"/>
                  <a:gd name="T26" fmla="*/ 74 w 94"/>
                  <a:gd name="T27" fmla="*/ 6 h 112"/>
                  <a:gd name="T28" fmla="*/ 80 w 94"/>
                  <a:gd name="T29" fmla="*/ 10 h 112"/>
                  <a:gd name="T30" fmla="*/ 86 w 94"/>
                  <a:gd name="T31" fmla="*/ 16 h 112"/>
                  <a:gd name="T32" fmla="*/ 90 w 94"/>
                  <a:gd name="T33" fmla="*/ 24 h 112"/>
                  <a:gd name="T34" fmla="*/ 92 w 94"/>
                  <a:gd name="T35" fmla="*/ 34 h 112"/>
                  <a:gd name="T36" fmla="*/ 94 w 94"/>
                  <a:gd name="T37" fmla="*/ 46 h 112"/>
                  <a:gd name="T38" fmla="*/ 94 w 94"/>
                  <a:gd name="T39" fmla="*/ 112 h 112"/>
                  <a:gd name="T40" fmla="*/ 74 w 94"/>
                  <a:gd name="T41" fmla="*/ 112 h 112"/>
                  <a:gd name="T42" fmla="*/ 74 w 94"/>
                  <a:gd name="T43" fmla="*/ 50 h 112"/>
                  <a:gd name="T44" fmla="*/ 74 w 94"/>
                  <a:gd name="T45" fmla="*/ 50 h 112"/>
                  <a:gd name="T46" fmla="*/ 72 w 94"/>
                  <a:gd name="T47" fmla="*/ 36 h 112"/>
                  <a:gd name="T48" fmla="*/ 68 w 94"/>
                  <a:gd name="T49" fmla="*/ 26 h 112"/>
                  <a:gd name="T50" fmla="*/ 66 w 94"/>
                  <a:gd name="T51" fmla="*/ 22 h 112"/>
                  <a:gd name="T52" fmla="*/ 60 w 94"/>
                  <a:gd name="T53" fmla="*/ 20 h 112"/>
                  <a:gd name="T54" fmla="*/ 56 w 94"/>
                  <a:gd name="T55" fmla="*/ 18 h 112"/>
                  <a:gd name="T56" fmla="*/ 50 w 94"/>
                  <a:gd name="T57" fmla="*/ 16 h 112"/>
                  <a:gd name="T58" fmla="*/ 50 w 94"/>
                  <a:gd name="T59" fmla="*/ 16 h 112"/>
                  <a:gd name="T60" fmla="*/ 40 w 94"/>
                  <a:gd name="T61" fmla="*/ 18 h 112"/>
                  <a:gd name="T62" fmla="*/ 32 w 94"/>
                  <a:gd name="T63" fmla="*/ 22 h 112"/>
                  <a:gd name="T64" fmla="*/ 26 w 94"/>
                  <a:gd name="T65" fmla="*/ 30 h 112"/>
                  <a:gd name="T66" fmla="*/ 22 w 94"/>
                  <a:gd name="T67" fmla="*/ 36 h 112"/>
                  <a:gd name="T68" fmla="*/ 22 w 94"/>
                  <a:gd name="T69" fmla="*/ 36 h 112"/>
                  <a:gd name="T70" fmla="*/ 22 w 94"/>
                  <a:gd name="T71" fmla="*/ 46 h 112"/>
                  <a:gd name="T72" fmla="*/ 22 w 94"/>
                  <a:gd name="T73" fmla="*/ 112 h 112"/>
                  <a:gd name="T74" fmla="*/ 2 w 94"/>
                  <a:gd name="T75" fmla="*/ 112 h 112"/>
                  <a:gd name="T76" fmla="*/ 2 w 94"/>
                  <a:gd name="T77" fmla="*/ 3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112">
                    <a:moveTo>
                      <a:pt x="2" y="32"/>
                    </a:moveTo>
                    <a:lnTo>
                      <a:pt x="2" y="32"/>
                    </a:lnTo>
                    <a:lnTo>
                      <a:pt x="0" y="4"/>
                    </a:lnTo>
                    <a:lnTo>
                      <a:pt x="18" y="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4" y="8"/>
                    </a:lnTo>
                    <a:lnTo>
                      <a:pt x="44" y="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4" y="6"/>
                    </a:lnTo>
                    <a:lnTo>
                      <a:pt x="80" y="10"/>
                    </a:lnTo>
                    <a:lnTo>
                      <a:pt x="86" y="16"/>
                    </a:lnTo>
                    <a:lnTo>
                      <a:pt x="90" y="24"/>
                    </a:lnTo>
                    <a:lnTo>
                      <a:pt x="92" y="34"/>
                    </a:lnTo>
                    <a:lnTo>
                      <a:pt x="94" y="46"/>
                    </a:lnTo>
                    <a:lnTo>
                      <a:pt x="94" y="112"/>
                    </a:lnTo>
                    <a:lnTo>
                      <a:pt x="74" y="112"/>
                    </a:lnTo>
                    <a:lnTo>
                      <a:pt x="74" y="50"/>
                    </a:lnTo>
                    <a:lnTo>
                      <a:pt x="74" y="50"/>
                    </a:lnTo>
                    <a:lnTo>
                      <a:pt x="72" y="36"/>
                    </a:lnTo>
                    <a:lnTo>
                      <a:pt x="68" y="26"/>
                    </a:lnTo>
                    <a:lnTo>
                      <a:pt x="66" y="22"/>
                    </a:lnTo>
                    <a:lnTo>
                      <a:pt x="60" y="20"/>
                    </a:lnTo>
                    <a:lnTo>
                      <a:pt x="56" y="18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40" y="18"/>
                    </a:lnTo>
                    <a:lnTo>
                      <a:pt x="32" y="22"/>
                    </a:lnTo>
                    <a:lnTo>
                      <a:pt x="26" y="30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2" y="46"/>
                    </a:lnTo>
                    <a:lnTo>
                      <a:pt x="22" y="112"/>
                    </a:lnTo>
                    <a:lnTo>
                      <a:pt x="2" y="112"/>
                    </a:lnTo>
                    <a:lnTo>
                      <a:pt x="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44"/>
              <p:cNvSpPr>
                <a:spLocks noChangeAspect="1" noEditPoints="1"/>
              </p:cNvSpPr>
              <p:nvPr/>
            </p:nvSpPr>
            <p:spPr bwMode="auto">
              <a:xfrm>
                <a:off x="1547" y="3686"/>
                <a:ext cx="81" cy="88"/>
              </a:xfrm>
              <a:custGeom>
                <a:avLst/>
                <a:gdLst>
                  <a:gd name="T0" fmla="*/ 52 w 106"/>
                  <a:gd name="T1" fmla="*/ 114 h 114"/>
                  <a:gd name="T2" fmla="*/ 32 w 106"/>
                  <a:gd name="T3" fmla="*/ 110 h 114"/>
                  <a:gd name="T4" fmla="*/ 16 w 106"/>
                  <a:gd name="T5" fmla="*/ 98 h 114"/>
                  <a:gd name="T6" fmla="*/ 4 w 106"/>
                  <a:gd name="T7" fmla="*/ 82 h 114"/>
                  <a:gd name="T8" fmla="*/ 0 w 106"/>
                  <a:gd name="T9" fmla="*/ 58 h 114"/>
                  <a:gd name="T10" fmla="*/ 2 w 106"/>
                  <a:gd name="T11" fmla="*/ 46 h 114"/>
                  <a:gd name="T12" fmla="*/ 10 w 106"/>
                  <a:gd name="T13" fmla="*/ 24 h 114"/>
                  <a:gd name="T14" fmla="*/ 24 w 106"/>
                  <a:gd name="T15" fmla="*/ 10 h 114"/>
                  <a:gd name="T16" fmla="*/ 42 w 106"/>
                  <a:gd name="T17" fmla="*/ 2 h 114"/>
                  <a:gd name="T18" fmla="*/ 54 w 106"/>
                  <a:gd name="T19" fmla="*/ 0 h 114"/>
                  <a:gd name="T20" fmla="*/ 74 w 106"/>
                  <a:gd name="T21" fmla="*/ 4 h 114"/>
                  <a:gd name="T22" fmla="*/ 92 w 106"/>
                  <a:gd name="T23" fmla="*/ 16 h 114"/>
                  <a:gd name="T24" fmla="*/ 102 w 106"/>
                  <a:gd name="T25" fmla="*/ 34 h 114"/>
                  <a:gd name="T26" fmla="*/ 106 w 106"/>
                  <a:gd name="T27" fmla="*/ 56 h 114"/>
                  <a:gd name="T28" fmla="*/ 104 w 106"/>
                  <a:gd name="T29" fmla="*/ 70 h 114"/>
                  <a:gd name="T30" fmla="*/ 96 w 106"/>
                  <a:gd name="T31" fmla="*/ 92 h 114"/>
                  <a:gd name="T32" fmla="*/ 80 w 106"/>
                  <a:gd name="T33" fmla="*/ 106 h 114"/>
                  <a:gd name="T34" fmla="*/ 62 w 106"/>
                  <a:gd name="T35" fmla="*/ 114 h 114"/>
                  <a:gd name="T36" fmla="*/ 52 w 106"/>
                  <a:gd name="T37" fmla="*/ 114 h 114"/>
                  <a:gd name="T38" fmla="*/ 52 w 106"/>
                  <a:gd name="T39" fmla="*/ 100 h 114"/>
                  <a:gd name="T40" fmla="*/ 66 w 106"/>
                  <a:gd name="T41" fmla="*/ 96 h 114"/>
                  <a:gd name="T42" fmla="*/ 76 w 106"/>
                  <a:gd name="T43" fmla="*/ 88 h 114"/>
                  <a:gd name="T44" fmla="*/ 82 w 106"/>
                  <a:gd name="T45" fmla="*/ 74 h 114"/>
                  <a:gd name="T46" fmla="*/ 86 w 106"/>
                  <a:gd name="T47" fmla="*/ 56 h 114"/>
                  <a:gd name="T48" fmla="*/ 84 w 106"/>
                  <a:gd name="T49" fmla="*/ 42 h 114"/>
                  <a:gd name="T50" fmla="*/ 78 w 106"/>
                  <a:gd name="T51" fmla="*/ 30 h 114"/>
                  <a:gd name="T52" fmla="*/ 68 w 106"/>
                  <a:gd name="T53" fmla="*/ 20 h 114"/>
                  <a:gd name="T54" fmla="*/ 54 w 106"/>
                  <a:gd name="T55" fmla="*/ 16 h 114"/>
                  <a:gd name="T56" fmla="*/ 46 w 106"/>
                  <a:gd name="T57" fmla="*/ 16 h 114"/>
                  <a:gd name="T58" fmla="*/ 32 w 106"/>
                  <a:gd name="T59" fmla="*/ 24 h 114"/>
                  <a:gd name="T60" fmla="*/ 24 w 106"/>
                  <a:gd name="T61" fmla="*/ 36 h 114"/>
                  <a:gd name="T62" fmla="*/ 20 w 106"/>
                  <a:gd name="T63" fmla="*/ 58 h 114"/>
                  <a:gd name="T64" fmla="*/ 20 w 106"/>
                  <a:gd name="T65" fmla="*/ 66 h 114"/>
                  <a:gd name="T66" fmla="*/ 26 w 106"/>
                  <a:gd name="T67" fmla="*/ 82 h 114"/>
                  <a:gd name="T68" fmla="*/ 34 w 106"/>
                  <a:gd name="T69" fmla="*/ 92 h 114"/>
                  <a:gd name="T70" fmla="*/ 46 w 106"/>
                  <a:gd name="T71" fmla="*/ 98 h 114"/>
                  <a:gd name="T72" fmla="*/ 52 w 106"/>
                  <a:gd name="T73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6" h="114">
                    <a:moveTo>
                      <a:pt x="52" y="114"/>
                    </a:moveTo>
                    <a:lnTo>
                      <a:pt x="52" y="114"/>
                    </a:lnTo>
                    <a:lnTo>
                      <a:pt x="42" y="112"/>
                    </a:lnTo>
                    <a:lnTo>
                      <a:pt x="32" y="110"/>
                    </a:lnTo>
                    <a:lnTo>
                      <a:pt x="22" y="106"/>
                    </a:lnTo>
                    <a:lnTo>
                      <a:pt x="16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2" y="7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4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2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4" y="2"/>
                    </a:lnTo>
                    <a:lnTo>
                      <a:pt x="74" y="4"/>
                    </a:lnTo>
                    <a:lnTo>
                      <a:pt x="84" y="10"/>
                    </a:lnTo>
                    <a:lnTo>
                      <a:pt x="92" y="16"/>
                    </a:lnTo>
                    <a:lnTo>
                      <a:pt x="98" y="24"/>
                    </a:lnTo>
                    <a:lnTo>
                      <a:pt x="102" y="34"/>
                    </a:lnTo>
                    <a:lnTo>
                      <a:pt x="104" y="44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104" y="70"/>
                    </a:lnTo>
                    <a:lnTo>
                      <a:pt x="102" y="82"/>
                    </a:lnTo>
                    <a:lnTo>
                      <a:pt x="96" y="92"/>
                    </a:lnTo>
                    <a:lnTo>
                      <a:pt x="88" y="100"/>
                    </a:lnTo>
                    <a:lnTo>
                      <a:pt x="80" y="106"/>
                    </a:lnTo>
                    <a:lnTo>
                      <a:pt x="72" y="110"/>
                    </a:lnTo>
                    <a:lnTo>
                      <a:pt x="62" y="114"/>
                    </a:lnTo>
                    <a:lnTo>
                      <a:pt x="52" y="114"/>
                    </a:lnTo>
                    <a:lnTo>
                      <a:pt x="52" y="114"/>
                    </a:lnTo>
                    <a:close/>
                    <a:moveTo>
                      <a:pt x="52" y="100"/>
                    </a:moveTo>
                    <a:lnTo>
                      <a:pt x="52" y="100"/>
                    </a:lnTo>
                    <a:lnTo>
                      <a:pt x="60" y="98"/>
                    </a:lnTo>
                    <a:lnTo>
                      <a:pt x="66" y="96"/>
                    </a:lnTo>
                    <a:lnTo>
                      <a:pt x="72" y="92"/>
                    </a:lnTo>
                    <a:lnTo>
                      <a:pt x="76" y="88"/>
                    </a:lnTo>
                    <a:lnTo>
                      <a:pt x="80" y="82"/>
                    </a:lnTo>
                    <a:lnTo>
                      <a:pt x="82" y="74"/>
                    </a:lnTo>
                    <a:lnTo>
                      <a:pt x="84" y="66"/>
                    </a:lnTo>
                    <a:lnTo>
                      <a:pt x="86" y="56"/>
                    </a:lnTo>
                    <a:lnTo>
                      <a:pt x="86" y="56"/>
                    </a:lnTo>
                    <a:lnTo>
                      <a:pt x="84" y="42"/>
                    </a:lnTo>
                    <a:lnTo>
                      <a:pt x="82" y="36"/>
                    </a:lnTo>
                    <a:lnTo>
                      <a:pt x="78" y="30"/>
                    </a:lnTo>
                    <a:lnTo>
                      <a:pt x="74" y="24"/>
                    </a:lnTo>
                    <a:lnTo>
                      <a:pt x="68" y="20"/>
                    </a:lnTo>
                    <a:lnTo>
                      <a:pt x="62" y="16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46" y="16"/>
                    </a:lnTo>
                    <a:lnTo>
                      <a:pt x="38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6"/>
                    </a:lnTo>
                    <a:lnTo>
                      <a:pt x="22" y="42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0" y="66"/>
                    </a:lnTo>
                    <a:lnTo>
                      <a:pt x="22" y="74"/>
                    </a:lnTo>
                    <a:lnTo>
                      <a:pt x="26" y="82"/>
                    </a:lnTo>
                    <a:lnTo>
                      <a:pt x="30" y="88"/>
                    </a:lnTo>
                    <a:lnTo>
                      <a:pt x="34" y="92"/>
                    </a:lnTo>
                    <a:lnTo>
                      <a:pt x="40" y="96"/>
                    </a:lnTo>
                    <a:lnTo>
                      <a:pt x="46" y="98"/>
                    </a:lnTo>
                    <a:lnTo>
                      <a:pt x="52" y="100"/>
                    </a:lnTo>
                    <a:lnTo>
                      <a:pt x="52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1647" y="3649"/>
                <a:ext cx="15" cy="12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46"/>
              <p:cNvSpPr>
                <a:spLocks noChangeAspect="1" noEditPoints="1"/>
              </p:cNvSpPr>
              <p:nvPr/>
            </p:nvSpPr>
            <p:spPr bwMode="auto">
              <a:xfrm>
                <a:off x="1682" y="3686"/>
                <a:ext cx="81" cy="88"/>
              </a:xfrm>
              <a:custGeom>
                <a:avLst/>
                <a:gdLst>
                  <a:gd name="T0" fmla="*/ 52 w 106"/>
                  <a:gd name="T1" fmla="*/ 114 h 114"/>
                  <a:gd name="T2" fmla="*/ 30 w 106"/>
                  <a:gd name="T3" fmla="*/ 110 h 114"/>
                  <a:gd name="T4" fmla="*/ 14 w 106"/>
                  <a:gd name="T5" fmla="*/ 98 h 114"/>
                  <a:gd name="T6" fmla="*/ 4 w 106"/>
                  <a:gd name="T7" fmla="*/ 82 h 114"/>
                  <a:gd name="T8" fmla="*/ 0 w 106"/>
                  <a:gd name="T9" fmla="*/ 58 h 114"/>
                  <a:gd name="T10" fmla="*/ 0 w 106"/>
                  <a:gd name="T11" fmla="*/ 46 h 114"/>
                  <a:gd name="T12" fmla="*/ 8 w 106"/>
                  <a:gd name="T13" fmla="*/ 24 h 114"/>
                  <a:gd name="T14" fmla="*/ 22 w 106"/>
                  <a:gd name="T15" fmla="*/ 10 h 114"/>
                  <a:gd name="T16" fmla="*/ 42 w 106"/>
                  <a:gd name="T17" fmla="*/ 2 h 114"/>
                  <a:gd name="T18" fmla="*/ 52 w 106"/>
                  <a:gd name="T19" fmla="*/ 0 h 114"/>
                  <a:gd name="T20" fmla="*/ 74 w 106"/>
                  <a:gd name="T21" fmla="*/ 4 h 114"/>
                  <a:gd name="T22" fmla="*/ 90 w 106"/>
                  <a:gd name="T23" fmla="*/ 16 h 114"/>
                  <a:gd name="T24" fmla="*/ 102 w 106"/>
                  <a:gd name="T25" fmla="*/ 34 h 114"/>
                  <a:gd name="T26" fmla="*/ 106 w 106"/>
                  <a:gd name="T27" fmla="*/ 56 h 114"/>
                  <a:gd name="T28" fmla="*/ 104 w 106"/>
                  <a:gd name="T29" fmla="*/ 70 h 114"/>
                  <a:gd name="T30" fmla="*/ 94 w 106"/>
                  <a:gd name="T31" fmla="*/ 92 h 114"/>
                  <a:gd name="T32" fmla="*/ 80 w 106"/>
                  <a:gd name="T33" fmla="*/ 106 h 114"/>
                  <a:gd name="T34" fmla="*/ 62 w 106"/>
                  <a:gd name="T35" fmla="*/ 114 h 114"/>
                  <a:gd name="T36" fmla="*/ 52 w 106"/>
                  <a:gd name="T37" fmla="*/ 114 h 114"/>
                  <a:gd name="T38" fmla="*/ 52 w 106"/>
                  <a:gd name="T39" fmla="*/ 100 h 114"/>
                  <a:gd name="T40" fmla="*/ 64 w 106"/>
                  <a:gd name="T41" fmla="*/ 96 h 114"/>
                  <a:gd name="T42" fmla="*/ 76 w 106"/>
                  <a:gd name="T43" fmla="*/ 88 h 114"/>
                  <a:gd name="T44" fmla="*/ 82 w 106"/>
                  <a:gd name="T45" fmla="*/ 74 h 114"/>
                  <a:gd name="T46" fmla="*/ 84 w 106"/>
                  <a:gd name="T47" fmla="*/ 56 h 114"/>
                  <a:gd name="T48" fmla="*/ 82 w 106"/>
                  <a:gd name="T49" fmla="*/ 42 h 114"/>
                  <a:gd name="T50" fmla="*/ 78 w 106"/>
                  <a:gd name="T51" fmla="*/ 30 h 114"/>
                  <a:gd name="T52" fmla="*/ 68 w 106"/>
                  <a:gd name="T53" fmla="*/ 20 h 114"/>
                  <a:gd name="T54" fmla="*/ 52 w 106"/>
                  <a:gd name="T55" fmla="*/ 16 h 114"/>
                  <a:gd name="T56" fmla="*/ 44 w 106"/>
                  <a:gd name="T57" fmla="*/ 16 h 114"/>
                  <a:gd name="T58" fmla="*/ 32 w 106"/>
                  <a:gd name="T59" fmla="*/ 24 h 114"/>
                  <a:gd name="T60" fmla="*/ 24 w 106"/>
                  <a:gd name="T61" fmla="*/ 36 h 114"/>
                  <a:gd name="T62" fmla="*/ 20 w 106"/>
                  <a:gd name="T63" fmla="*/ 58 h 114"/>
                  <a:gd name="T64" fmla="*/ 20 w 106"/>
                  <a:gd name="T65" fmla="*/ 66 h 114"/>
                  <a:gd name="T66" fmla="*/ 24 w 106"/>
                  <a:gd name="T67" fmla="*/ 82 h 114"/>
                  <a:gd name="T68" fmla="*/ 32 w 106"/>
                  <a:gd name="T69" fmla="*/ 92 h 114"/>
                  <a:gd name="T70" fmla="*/ 44 w 106"/>
                  <a:gd name="T71" fmla="*/ 98 h 114"/>
                  <a:gd name="T72" fmla="*/ 52 w 106"/>
                  <a:gd name="T73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6" h="114">
                    <a:moveTo>
                      <a:pt x="52" y="114"/>
                    </a:moveTo>
                    <a:lnTo>
                      <a:pt x="52" y="114"/>
                    </a:lnTo>
                    <a:lnTo>
                      <a:pt x="40" y="112"/>
                    </a:lnTo>
                    <a:lnTo>
                      <a:pt x="30" y="110"/>
                    </a:lnTo>
                    <a:lnTo>
                      <a:pt x="22" y="106"/>
                    </a:lnTo>
                    <a:lnTo>
                      <a:pt x="14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0" y="7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4" y="16"/>
                    </a:lnTo>
                    <a:lnTo>
                      <a:pt x="22" y="10"/>
                    </a:lnTo>
                    <a:lnTo>
                      <a:pt x="32" y="4"/>
                    </a:lnTo>
                    <a:lnTo>
                      <a:pt x="4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4" y="2"/>
                    </a:lnTo>
                    <a:lnTo>
                      <a:pt x="74" y="4"/>
                    </a:lnTo>
                    <a:lnTo>
                      <a:pt x="84" y="10"/>
                    </a:lnTo>
                    <a:lnTo>
                      <a:pt x="90" y="16"/>
                    </a:lnTo>
                    <a:lnTo>
                      <a:pt x="96" y="24"/>
                    </a:lnTo>
                    <a:lnTo>
                      <a:pt x="102" y="34"/>
                    </a:lnTo>
                    <a:lnTo>
                      <a:pt x="104" y="44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104" y="70"/>
                    </a:lnTo>
                    <a:lnTo>
                      <a:pt x="100" y="82"/>
                    </a:lnTo>
                    <a:lnTo>
                      <a:pt x="94" y="92"/>
                    </a:lnTo>
                    <a:lnTo>
                      <a:pt x="88" y="100"/>
                    </a:lnTo>
                    <a:lnTo>
                      <a:pt x="80" y="106"/>
                    </a:lnTo>
                    <a:lnTo>
                      <a:pt x="70" y="110"/>
                    </a:lnTo>
                    <a:lnTo>
                      <a:pt x="62" y="114"/>
                    </a:lnTo>
                    <a:lnTo>
                      <a:pt x="52" y="114"/>
                    </a:lnTo>
                    <a:lnTo>
                      <a:pt x="52" y="114"/>
                    </a:lnTo>
                    <a:close/>
                    <a:moveTo>
                      <a:pt x="52" y="100"/>
                    </a:moveTo>
                    <a:lnTo>
                      <a:pt x="52" y="100"/>
                    </a:lnTo>
                    <a:lnTo>
                      <a:pt x="58" y="98"/>
                    </a:lnTo>
                    <a:lnTo>
                      <a:pt x="64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0" y="82"/>
                    </a:lnTo>
                    <a:lnTo>
                      <a:pt x="82" y="74"/>
                    </a:lnTo>
                    <a:lnTo>
                      <a:pt x="84" y="66"/>
                    </a:lnTo>
                    <a:lnTo>
                      <a:pt x="84" y="56"/>
                    </a:lnTo>
                    <a:lnTo>
                      <a:pt x="84" y="56"/>
                    </a:lnTo>
                    <a:lnTo>
                      <a:pt x="82" y="42"/>
                    </a:lnTo>
                    <a:lnTo>
                      <a:pt x="80" y="36"/>
                    </a:lnTo>
                    <a:lnTo>
                      <a:pt x="78" y="30"/>
                    </a:lnTo>
                    <a:lnTo>
                      <a:pt x="72" y="24"/>
                    </a:lnTo>
                    <a:lnTo>
                      <a:pt x="68" y="20"/>
                    </a:lnTo>
                    <a:lnTo>
                      <a:pt x="60" y="16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44" y="16"/>
                    </a:lnTo>
                    <a:lnTo>
                      <a:pt x="38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6"/>
                    </a:lnTo>
                    <a:lnTo>
                      <a:pt x="22" y="42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0" y="66"/>
                    </a:lnTo>
                    <a:lnTo>
                      <a:pt x="22" y="74"/>
                    </a:lnTo>
                    <a:lnTo>
                      <a:pt x="24" y="82"/>
                    </a:lnTo>
                    <a:lnTo>
                      <a:pt x="28" y="88"/>
                    </a:lnTo>
                    <a:lnTo>
                      <a:pt x="32" y="92"/>
                    </a:lnTo>
                    <a:lnTo>
                      <a:pt x="38" y="96"/>
                    </a:lnTo>
                    <a:lnTo>
                      <a:pt x="44" y="98"/>
                    </a:lnTo>
                    <a:lnTo>
                      <a:pt x="52" y="100"/>
                    </a:lnTo>
                    <a:lnTo>
                      <a:pt x="52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7"/>
              <p:cNvSpPr>
                <a:spLocks noChangeAspect="1" noEditPoints="1"/>
              </p:cNvSpPr>
              <p:nvPr/>
            </p:nvSpPr>
            <p:spPr bwMode="auto">
              <a:xfrm>
                <a:off x="1775" y="3686"/>
                <a:ext cx="79" cy="121"/>
              </a:xfrm>
              <a:custGeom>
                <a:avLst/>
                <a:gdLst>
                  <a:gd name="T0" fmla="*/ 100 w 102"/>
                  <a:gd name="T1" fmla="*/ 96 h 158"/>
                  <a:gd name="T2" fmla="*/ 96 w 102"/>
                  <a:gd name="T3" fmla="*/ 126 h 158"/>
                  <a:gd name="T4" fmla="*/ 86 w 102"/>
                  <a:gd name="T5" fmla="*/ 146 h 158"/>
                  <a:gd name="T6" fmla="*/ 76 w 102"/>
                  <a:gd name="T7" fmla="*/ 152 h 158"/>
                  <a:gd name="T8" fmla="*/ 56 w 102"/>
                  <a:gd name="T9" fmla="*/ 158 h 158"/>
                  <a:gd name="T10" fmla="*/ 46 w 102"/>
                  <a:gd name="T11" fmla="*/ 158 h 158"/>
                  <a:gd name="T12" fmla="*/ 18 w 102"/>
                  <a:gd name="T13" fmla="*/ 154 h 158"/>
                  <a:gd name="T14" fmla="*/ 14 w 102"/>
                  <a:gd name="T15" fmla="*/ 134 h 158"/>
                  <a:gd name="T16" fmla="*/ 28 w 102"/>
                  <a:gd name="T17" fmla="*/ 140 h 158"/>
                  <a:gd name="T18" fmla="*/ 46 w 102"/>
                  <a:gd name="T19" fmla="*/ 142 h 158"/>
                  <a:gd name="T20" fmla="*/ 60 w 102"/>
                  <a:gd name="T21" fmla="*/ 140 h 158"/>
                  <a:gd name="T22" fmla="*/ 72 w 102"/>
                  <a:gd name="T23" fmla="*/ 134 h 158"/>
                  <a:gd name="T24" fmla="*/ 78 w 102"/>
                  <a:gd name="T25" fmla="*/ 122 h 158"/>
                  <a:gd name="T26" fmla="*/ 82 w 102"/>
                  <a:gd name="T27" fmla="*/ 104 h 158"/>
                  <a:gd name="T28" fmla="*/ 80 w 102"/>
                  <a:gd name="T29" fmla="*/ 92 h 158"/>
                  <a:gd name="T30" fmla="*/ 76 w 102"/>
                  <a:gd name="T31" fmla="*/ 100 h 158"/>
                  <a:gd name="T32" fmla="*/ 58 w 102"/>
                  <a:gd name="T33" fmla="*/ 110 h 158"/>
                  <a:gd name="T34" fmla="*/ 46 w 102"/>
                  <a:gd name="T35" fmla="*/ 112 h 158"/>
                  <a:gd name="T36" fmla="*/ 28 w 102"/>
                  <a:gd name="T37" fmla="*/ 106 h 158"/>
                  <a:gd name="T38" fmla="*/ 14 w 102"/>
                  <a:gd name="T39" fmla="*/ 96 h 158"/>
                  <a:gd name="T40" fmla="*/ 4 w 102"/>
                  <a:gd name="T41" fmla="*/ 80 h 158"/>
                  <a:gd name="T42" fmla="*/ 0 w 102"/>
                  <a:gd name="T43" fmla="*/ 58 h 158"/>
                  <a:gd name="T44" fmla="*/ 2 w 102"/>
                  <a:gd name="T45" fmla="*/ 46 h 158"/>
                  <a:gd name="T46" fmla="*/ 10 w 102"/>
                  <a:gd name="T47" fmla="*/ 24 h 158"/>
                  <a:gd name="T48" fmla="*/ 22 w 102"/>
                  <a:gd name="T49" fmla="*/ 10 h 158"/>
                  <a:gd name="T50" fmla="*/ 40 w 102"/>
                  <a:gd name="T51" fmla="*/ 2 h 158"/>
                  <a:gd name="T52" fmla="*/ 50 w 102"/>
                  <a:gd name="T53" fmla="*/ 0 h 158"/>
                  <a:gd name="T54" fmla="*/ 72 w 102"/>
                  <a:gd name="T55" fmla="*/ 6 h 158"/>
                  <a:gd name="T56" fmla="*/ 82 w 102"/>
                  <a:gd name="T57" fmla="*/ 20 h 158"/>
                  <a:gd name="T58" fmla="*/ 84 w 102"/>
                  <a:gd name="T59" fmla="*/ 4 h 158"/>
                  <a:gd name="T60" fmla="*/ 102 w 102"/>
                  <a:gd name="T61" fmla="*/ 4 h 158"/>
                  <a:gd name="T62" fmla="*/ 100 w 102"/>
                  <a:gd name="T63" fmla="*/ 96 h 158"/>
                  <a:gd name="T64" fmla="*/ 80 w 102"/>
                  <a:gd name="T65" fmla="*/ 46 h 158"/>
                  <a:gd name="T66" fmla="*/ 80 w 102"/>
                  <a:gd name="T67" fmla="*/ 36 h 158"/>
                  <a:gd name="T68" fmla="*/ 70 w 102"/>
                  <a:gd name="T69" fmla="*/ 22 h 158"/>
                  <a:gd name="T70" fmla="*/ 52 w 102"/>
                  <a:gd name="T71" fmla="*/ 16 h 158"/>
                  <a:gd name="T72" fmla="*/ 46 w 102"/>
                  <a:gd name="T73" fmla="*/ 16 h 158"/>
                  <a:gd name="T74" fmla="*/ 34 w 102"/>
                  <a:gd name="T75" fmla="*/ 22 h 158"/>
                  <a:gd name="T76" fmla="*/ 26 w 102"/>
                  <a:gd name="T77" fmla="*/ 32 h 158"/>
                  <a:gd name="T78" fmla="*/ 20 w 102"/>
                  <a:gd name="T79" fmla="*/ 48 h 158"/>
                  <a:gd name="T80" fmla="*/ 20 w 102"/>
                  <a:gd name="T81" fmla="*/ 58 h 158"/>
                  <a:gd name="T82" fmla="*/ 24 w 102"/>
                  <a:gd name="T83" fmla="*/ 78 h 158"/>
                  <a:gd name="T84" fmla="*/ 32 w 102"/>
                  <a:gd name="T85" fmla="*/ 90 h 158"/>
                  <a:gd name="T86" fmla="*/ 44 w 102"/>
                  <a:gd name="T87" fmla="*/ 96 h 158"/>
                  <a:gd name="T88" fmla="*/ 52 w 102"/>
                  <a:gd name="T89" fmla="*/ 96 h 158"/>
                  <a:gd name="T90" fmla="*/ 68 w 102"/>
                  <a:gd name="T91" fmla="*/ 90 h 158"/>
                  <a:gd name="T92" fmla="*/ 80 w 102"/>
                  <a:gd name="T93" fmla="*/ 76 h 158"/>
                  <a:gd name="T94" fmla="*/ 80 w 102"/>
                  <a:gd name="T95" fmla="*/ 6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2" h="158">
                    <a:moveTo>
                      <a:pt x="100" y="96"/>
                    </a:moveTo>
                    <a:lnTo>
                      <a:pt x="100" y="96"/>
                    </a:lnTo>
                    <a:lnTo>
                      <a:pt x="100" y="112"/>
                    </a:lnTo>
                    <a:lnTo>
                      <a:pt x="96" y="126"/>
                    </a:lnTo>
                    <a:lnTo>
                      <a:pt x="92" y="136"/>
                    </a:lnTo>
                    <a:lnTo>
                      <a:pt x="86" y="146"/>
                    </a:lnTo>
                    <a:lnTo>
                      <a:pt x="86" y="146"/>
                    </a:lnTo>
                    <a:lnTo>
                      <a:pt x="76" y="152"/>
                    </a:lnTo>
                    <a:lnTo>
                      <a:pt x="66" y="156"/>
                    </a:lnTo>
                    <a:lnTo>
                      <a:pt x="56" y="158"/>
                    </a:lnTo>
                    <a:lnTo>
                      <a:pt x="46" y="158"/>
                    </a:lnTo>
                    <a:lnTo>
                      <a:pt x="46" y="158"/>
                    </a:lnTo>
                    <a:lnTo>
                      <a:pt x="26" y="156"/>
                    </a:lnTo>
                    <a:lnTo>
                      <a:pt x="18" y="154"/>
                    </a:lnTo>
                    <a:lnTo>
                      <a:pt x="10" y="150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28" y="140"/>
                    </a:lnTo>
                    <a:lnTo>
                      <a:pt x="36" y="142"/>
                    </a:lnTo>
                    <a:lnTo>
                      <a:pt x="46" y="142"/>
                    </a:lnTo>
                    <a:lnTo>
                      <a:pt x="46" y="142"/>
                    </a:lnTo>
                    <a:lnTo>
                      <a:pt x="60" y="140"/>
                    </a:lnTo>
                    <a:lnTo>
                      <a:pt x="66" y="138"/>
                    </a:lnTo>
                    <a:lnTo>
                      <a:pt x="72" y="134"/>
                    </a:lnTo>
                    <a:lnTo>
                      <a:pt x="76" y="128"/>
                    </a:lnTo>
                    <a:lnTo>
                      <a:pt x="78" y="122"/>
                    </a:lnTo>
                    <a:lnTo>
                      <a:pt x="80" y="114"/>
                    </a:lnTo>
                    <a:lnTo>
                      <a:pt x="82" y="104"/>
                    </a:lnTo>
                    <a:lnTo>
                      <a:pt x="82" y="92"/>
                    </a:lnTo>
                    <a:lnTo>
                      <a:pt x="80" y="92"/>
                    </a:lnTo>
                    <a:lnTo>
                      <a:pt x="80" y="92"/>
                    </a:lnTo>
                    <a:lnTo>
                      <a:pt x="76" y="100"/>
                    </a:lnTo>
                    <a:lnTo>
                      <a:pt x="68" y="106"/>
                    </a:lnTo>
                    <a:lnTo>
                      <a:pt x="58" y="110"/>
                    </a:lnTo>
                    <a:lnTo>
                      <a:pt x="46" y="112"/>
                    </a:lnTo>
                    <a:lnTo>
                      <a:pt x="46" y="112"/>
                    </a:lnTo>
                    <a:lnTo>
                      <a:pt x="36" y="110"/>
                    </a:lnTo>
                    <a:lnTo>
                      <a:pt x="28" y="106"/>
                    </a:lnTo>
                    <a:lnTo>
                      <a:pt x="20" y="102"/>
                    </a:lnTo>
                    <a:lnTo>
                      <a:pt x="14" y="96"/>
                    </a:lnTo>
                    <a:lnTo>
                      <a:pt x="8" y="88"/>
                    </a:lnTo>
                    <a:lnTo>
                      <a:pt x="4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4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2" y="10"/>
                    </a:lnTo>
                    <a:lnTo>
                      <a:pt x="30" y="4"/>
                    </a:lnTo>
                    <a:lnTo>
                      <a:pt x="40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62" y="2"/>
                    </a:lnTo>
                    <a:lnTo>
                      <a:pt x="72" y="6"/>
                    </a:lnTo>
                    <a:lnTo>
                      <a:pt x="78" y="12"/>
                    </a:lnTo>
                    <a:lnTo>
                      <a:pt x="82" y="20"/>
                    </a:lnTo>
                    <a:lnTo>
                      <a:pt x="84" y="20"/>
                    </a:lnTo>
                    <a:lnTo>
                      <a:pt x="84" y="4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0" y="32"/>
                    </a:lnTo>
                    <a:lnTo>
                      <a:pt x="100" y="96"/>
                    </a:lnTo>
                    <a:close/>
                    <a:moveTo>
                      <a:pt x="80" y="46"/>
                    </a:moveTo>
                    <a:lnTo>
                      <a:pt x="80" y="46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76" y="28"/>
                    </a:lnTo>
                    <a:lnTo>
                      <a:pt x="70" y="22"/>
                    </a:lnTo>
                    <a:lnTo>
                      <a:pt x="62" y="18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46" y="16"/>
                    </a:lnTo>
                    <a:lnTo>
                      <a:pt x="40" y="18"/>
                    </a:lnTo>
                    <a:lnTo>
                      <a:pt x="34" y="22"/>
                    </a:lnTo>
                    <a:lnTo>
                      <a:pt x="30" y="28"/>
                    </a:lnTo>
                    <a:lnTo>
                      <a:pt x="26" y="32"/>
                    </a:lnTo>
                    <a:lnTo>
                      <a:pt x="22" y="40"/>
                    </a:lnTo>
                    <a:lnTo>
                      <a:pt x="20" y="4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2" y="72"/>
                    </a:lnTo>
                    <a:lnTo>
                      <a:pt x="24" y="78"/>
                    </a:lnTo>
                    <a:lnTo>
                      <a:pt x="28" y="84"/>
                    </a:lnTo>
                    <a:lnTo>
                      <a:pt x="32" y="90"/>
                    </a:lnTo>
                    <a:lnTo>
                      <a:pt x="38" y="92"/>
                    </a:lnTo>
                    <a:lnTo>
                      <a:pt x="44" y="96"/>
                    </a:lnTo>
                    <a:lnTo>
                      <a:pt x="52" y="96"/>
                    </a:lnTo>
                    <a:lnTo>
                      <a:pt x="52" y="96"/>
                    </a:lnTo>
                    <a:lnTo>
                      <a:pt x="60" y="94"/>
                    </a:lnTo>
                    <a:lnTo>
                      <a:pt x="68" y="90"/>
                    </a:lnTo>
                    <a:lnTo>
                      <a:pt x="76" y="84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66"/>
                    </a:lnTo>
                    <a:lnTo>
                      <a:pt x="80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48"/>
              <p:cNvSpPr>
                <a:spLocks noChangeAspect="1"/>
              </p:cNvSpPr>
              <p:nvPr/>
            </p:nvSpPr>
            <p:spPr bwMode="auto">
              <a:xfrm>
                <a:off x="1866" y="3689"/>
                <a:ext cx="78" cy="120"/>
              </a:xfrm>
              <a:custGeom>
                <a:avLst/>
                <a:gdLst>
                  <a:gd name="T0" fmla="*/ 22 w 102"/>
                  <a:gd name="T1" fmla="*/ 0 h 156"/>
                  <a:gd name="T2" fmla="*/ 46 w 102"/>
                  <a:gd name="T3" fmla="*/ 64 h 156"/>
                  <a:gd name="T4" fmla="*/ 46 w 102"/>
                  <a:gd name="T5" fmla="*/ 64 h 156"/>
                  <a:gd name="T6" fmla="*/ 52 w 102"/>
                  <a:gd name="T7" fmla="*/ 86 h 156"/>
                  <a:gd name="T8" fmla="*/ 54 w 102"/>
                  <a:gd name="T9" fmla="*/ 86 h 156"/>
                  <a:gd name="T10" fmla="*/ 54 w 102"/>
                  <a:gd name="T11" fmla="*/ 86 h 156"/>
                  <a:gd name="T12" fmla="*/ 60 w 102"/>
                  <a:gd name="T13" fmla="*/ 62 h 156"/>
                  <a:gd name="T14" fmla="*/ 82 w 102"/>
                  <a:gd name="T15" fmla="*/ 0 h 156"/>
                  <a:gd name="T16" fmla="*/ 102 w 102"/>
                  <a:gd name="T17" fmla="*/ 0 h 156"/>
                  <a:gd name="T18" fmla="*/ 72 w 102"/>
                  <a:gd name="T19" fmla="*/ 76 h 156"/>
                  <a:gd name="T20" fmla="*/ 72 w 102"/>
                  <a:gd name="T21" fmla="*/ 76 h 156"/>
                  <a:gd name="T22" fmla="*/ 62 w 102"/>
                  <a:gd name="T23" fmla="*/ 102 h 156"/>
                  <a:gd name="T24" fmla="*/ 54 w 102"/>
                  <a:gd name="T25" fmla="*/ 120 h 156"/>
                  <a:gd name="T26" fmla="*/ 46 w 102"/>
                  <a:gd name="T27" fmla="*/ 134 h 156"/>
                  <a:gd name="T28" fmla="*/ 36 w 102"/>
                  <a:gd name="T29" fmla="*/ 144 h 156"/>
                  <a:gd name="T30" fmla="*/ 36 w 102"/>
                  <a:gd name="T31" fmla="*/ 144 h 156"/>
                  <a:gd name="T32" fmla="*/ 22 w 102"/>
                  <a:gd name="T33" fmla="*/ 154 h 156"/>
                  <a:gd name="T34" fmla="*/ 12 w 102"/>
                  <a:gd name="T35" fmla="*/ 156 h 156"/>
                  <a:gd name="T36" fmla="*/ 6 w 102"/>
                  <a:gd name="T37" fmla="*/ 140 h 156"/>
                  <a:gd name="T38" fmla="*/ 6 w 102"/>
                  <a:gd name="T39" fmla="*/ 140 h 156"/>
                  <a:gd name="T40" fmla="*/ 14 w 102"/>
                  <a:gd name="T41" fmla="*/ 136 h 156"/>
                  <a:gd name="T42" fmla="*/ 24 w 102"/>
                  <a:gd name="T43" fmla="*/ 130 h 156"/>
                  <a:gd name="T44" fmla="*/ 24 w 102"/>
                  <a:gd name="T45" fmla="*/ 130 h 156"/>
                  <a:gd name="T46" fmla="*/ 32 w 102"/>
                  <a:gd name="T47" fmla="*/ 122 h 156"/>
                  <a:gd name="T48" fmla="*/ 40 w 102"/>
                  <a:gd name="T49" fmla="*/ 108 h 156"/>
                  <a:gd name="T50" fmla="*/ 40 w 102"/>
                  <a:gd name="T51" fmla="*/ 108 h 156"/>
                  <a:gd name="T52" fmla="*/ 42 w 102"/>
                  <a:gd name="T53" fmla="*/ 104 h 156"/>
                  <a:gd name="T54" fmla="*/ 42 w 102"/>
                  <a:gd name="T55" fmla="*/ 104 h 156"/>
                  <a:gd name="T56" fmla="*/ 40 w 102"/>
                  <a:gd name="T57" fmla="*/ 100 h 156"/>
                  <a:gd name="T58" fmla="*/ 0 w 102"/>
                  <a:gd name="T59" fmla="*/ 0 h 156"/>
                  <a:gd name="T60" fmla="*/ 22 w 102"/>
                  <a:gd name="T6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156">
                    <a:moveTo>
                      <a:pt x="22" y="0"/>
                    </a:moveTo>
                    <a:lnTo>
                      <a:pt x="46" y="64"/>
                    </a:lnTo>
                    <a:lnTo>
                      <a:pt x="46" y="64"/>
                    </a:lnTo>
                    <a:lnTo>
                      <a:pt x="52" y="86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0" y="62"/>
                    </a:lnTo>
                    <a:lnTo>
                      <a:pt x="82" y="0"/>
                    </a:lnTo>
                    <a:lnTo>
                      <a:pt x="102" y="0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62" y="102"/>
                    </a:lnTo>
                    <a:lnTo>
                      <a:pt x="54" y="120"/>
                    </a:lnTo>
                    <a:lnTo>
                      <a:pt x="46" y="134"/>
                    </a:lnTo>
                    <a:lnTo>
                      <a:pt x="36" y="144"/>
                    </a:lnTo>
                    <a:lnTo>
                      <a:pt x="36" y="144"/>
                    </a:lnTo>
                    <a:lnTo>
                      <a:pt x="22" y="154"/>
                    </a:lnTo>
                    <a:lnTo>
                      <a:pt x="12" y="156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14" y="136"/>
                    </a:lnTo>
                    <a:lnTo>
                      <a:pt x="24" y="130"/>
                    </a:lnTo>
                    <a:lnTo>
                      <a:pt x="24" y="130"/>
                    </a:lnTo>
                    <a:lnTo>
                      <a:pt x="32" y="122"/>
                    </a:lnTo>
                    <a:lnTo>
                      <a:pt x="40" y="108"/>
                    </a:lnTo>
                    <a:lnTo>
                      <a:pt x="40" y="108"/>
                    </a:lnTo>
                    <a:lnTo>
                      <a:pt x="42" y="104"/>
                    </a:lnTo>
                    <a:lnTo>
                      <a:pt x="42" y="104"/>
                    </a:lnTo>
                    <a:lnTo>
                      <a:pt x="40" y="100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9"/>
              <p:cNvSpPr>
                <a:spLocks noChangeAspect="1" noEditPoints="1"/>
              </p:cNvSpPr>
              <p:nvPr/>
            </p:nvSpPr>
            <p:spPr bwMode="auto">
              <a:xfrm>
                <a:off x="1993" y="3686"/>
                <a:ext cx="80" cy="120"/>
              </a:xfrm>
              <a:custGeom>
                <a:avLst/>
                <a:gdLst>
                  <a:gd name="T0" fmla="*/ 2 w 104"/>
                  <a:gd name="T1" fmla="*/ 38 h 156"/>
                  <a:gd name="T2" fmla="*/ 18 w 104"/>
                  <a:gd name="T3" fmla="*/ 4 h 156"/>
                  <a:gd name="T4" fmla="*/ 20 w 104"/>
                  <a:gd name="T5" fmla="*/ 22 h 156"/>
                  <a:gd name="T6" fmla="*/ 26 w 104"/>
                  <a:gd name="T7" fmla="*/ 12 h 156"/>
                  <a:gd name="T8" fmla="*/ 46 w 104"/>
                  <a:gd name="T9" fmla="*/ 2 h 156"/>
                  <a:gd name="T10" fmla="*/ 58 w 104"/>
                  <a:gd name="T11" fmla="*/ 0 h 156"/>
                  <a:gd name="T12" fmla="*/ 76 w 104"/>
                  <a:gd name="T13" fmla="*/ 4 h 156"/>
                  <a:gd name="T14" fmla="*/ 92 w 104"/>
                  <a:gd name="T15" fmla="*/ 16 h 156"/>
                  <a:gd name="T16" fmla="*/ 100 w 104"/>
                  <a:gd name="T17" fmla="*/ 34 h 156"/>
                  <a:gd name="T18" fmla="*/ 104 w 104"/>
                  <a:gd name="T19" fmla="*/ 56 h 156"/>
                  <a:gd name="T20" fmla="*/ 104 w 104"/>
                  <a:gd name="T21" fmla="*/ 70 h 156"/>
                  <a:gd name="T22" fmla="*/ 96 w 104"/>
                  <a:gd name="T23" fmla="*/ 92 h 156"/>
                  <a:gd name="T24" fmla="*/ 82 w 104"/>
                  <a:gd name="T25" fmla="*/ 106 h 156"/>
                  <a:gd name="T26" fmla="*/ 64 w 104"/>
                  <a:gd name="T27" fmla="*/ 114 h 156"/>
                  <a:gd name="T28" fmla="*/ 56 w 104"/>
                  <a:gd name="T29" fmla="*/ 114 h 156"/>
                  <a:gd name="T30" fmla="*/ 36 w 104"/>
                  <a:gd name="T31" fmla="*/ 110 h 156"/>
                  <a:gd name="T32" fmla="*/ 22 w 104"/>
                  <a:gd name="T33" fmla="*/ 96 h 156"/>
                  <a:gd name="T34" fmla="*/ 22 w 104"/>
                  <a:gd name="T35" fmla="*/ 156 h 156"/>
                  <a:gd name="T36" fmla="*/ 2 w 104"/>
                  <a:gd name="T37" fmla="*/ 38 h 156"/>
                  <a:gd name="T38" fmla="*/ 22 w 104"/>
                  <a:gd name="T39" fmla="*/ 68 h 156"/>
                  <a:gd name="T40" fmla="*/ 22 w 104"/>
                  <a:gd name="T41" fmla="*/ 76 h 156"/>
                  <a:gd name="T42" fmla="*/ 32 w 104"/>
                  <a:gd name="T43" fmla="*/ 92 h 156"/>
                  <a:gd name="T44" fmla="*/ 52 w 104"/>
                  <a:gd name="T45" fmla="*/ 98 h 156"/>
                  <a:gd name="T46" fmla="*/ 58 w 104"/>
                  <a:gd name="T47" fmla="*/ 98 h 156"/>
                  <a:gd name="T48" fmla="*/ 72 w 104"/>
                  <a:gd name="T49" fmla="*/ 92 h 156"/>
                  <a:gd name="T50" fmla="*/ 80 w 104"/>
                  <a:gd name="T51" fmla="*/ 80 h 156"/>
                  <a:gd name="T52" fmla="*/ 84 w 104"/>
                  <a:gd name="T53" fmla="*/ 66 h 156"/>
                  <a:gd name="T54" fmla="*/ 84 w 104"/>
                  <a:gd name="T55" fmla="*/ 56 h 156"/>
                  <a:gd name="T56" fmla="*/ 80 w 104"/>
                  <a:gd name="T57" fmla="*/ 34 h 156"/>
                  <a:gd name="T58" fmla="*/ 72 w 104"/>
                  <a:gd name="T59" fmla="*/ 24 h 156"/>
                  <a:gd name="T60" fmla="*/ 60 w 104"/>
                  <a:gd name="T61" fmla="*/ 18 h 156"/>
                  <a:gd name="T62" fmla="*/ 52 w 104"/>
                  <a:gd name="T63" fmla="*/ 16 h 156"/>
                  <a:gd name="T64" fmla="*/ 34 w 104"/>
                  <a:gd name="T65" fmla="*/ 22 h 156"/>
                  <a:gd name="T66" fmla="*/ 22 w 104"/>
                  <a:gd name="T67" fmla="*/ 40 h 156"/>
                  <a:gd name="T68" fmla="*/ 22 w 104"/>
                  <a:gd name="T69" fmla="*/ 4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" h="156">
                    <a:moveTo>
                      <a:pt x="2" y="38"/>
                    </a:moveTo>
                    <a:lnTo>
                      <a:pt x="2" y="38"/>
                    </a:lnTo>
                    <a:lnTo>
                      <a:pt x="0" y="4"/>
                    </a:lnTo>
                    <a:lnTo>
                      <a:pt x="18" y="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6" y="12"/>
                    </a:lnTo>
                    <a:lnTo>
                      <a:pt x="36" y="6"/>
                    </a:lnTo>
                    <a:lnTo>
                      <a:pt x="46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68" y="2"/>
                    </a:lnTo>
                    <a:lnTo>
                      <a:pt x="76" y="4"/>
                    </a:lnTo>
                    <a:lnTo>
                      <a:pt x="84" y="10"/>
                    </a:lnTo>
                    <a:lnTo>
                      <a:pt x="92" y="16"/>
                    </a:lnTo>
                    <a:lnTo>
                      <a:pt x="96" y="24"/>
                    </a:lnTo>
                    <a:lnTo>
                      <a:pt x="100" y="34"/>
                    </a:lnTo>
                    <a:lnTo>
                      <a:pt x="104" y="44"/>
                    </a:lnTo>
                    <a:lnTo>
                      <a:pt x="104" y="56"/>
                    </a:lnTo>
                    <a:lnTo>
                      <a:pt x="104" y="56"/>
                    </a:lnTo>
                    <a:lnTo>
                      <a:pt x="104" y="70"/>
                    </a:lnTo>
                    <a:lnTo>
                      <a:pt x="100" y="82"/>
                    </a:lnTo>
                    <a:lnTo>
                      <a:pt x="96" y="92"/>
                    </a:lnTo>
                    <a:lnTo>
                      <a:pt x="90" y="100"/>
                    </a:lnTo>
                    <a:lnTo>
                      <a:pt x="82" y="106"/>
                    </a:lnTo>
                    <a:lnTo>
                      <a:pt x="74" y="110"/>
                    </a:lnTo>
                    <a:lnTo>
                      <a:pt x="64" y="114"/>
                    </a:lnTo>
                    <a:lnTo>
                      <a:pt x="56" y="114"/>
                    </a:lnTo>
                    <a:lnTo>
                      <a:pt x="56" y="114"/>
                    </a:lnTo>
                    <a:lnTo>
                      <a:pt x="44" y="112"/>
                    </a:lnTo>
                    <a:lnTo>
                      <a:pt x="36" y="110"/>
                    </a:lnTo>
                    <a:lnTo>
                      <a:pt x="28" y="104"/>
                    </a:lnTo>
                    <a:lnTo>
                      <a:pt x="22" y="96"/>
                    </a:lnTo>
                    <a:lnTo>
                      <a:pt x="22" y="96"/>
                    </a:lnTo>
                    <a:lnTo>
                      <a:pt x="22" y="156"/>
                    </a:lnTo>
                    <a:lnTo>
                      <a:pt x="2" y="156"/>
                    </a:lnTo>
                    <a:lnTo>
                      <a:pt x="2" y="38"/>
                    </a:lnTo>
                    <a:close/>
                    <a:moveTo>
                      <a:pt x="22" y="68"/>
                    </a:moveTo>
                    <a:lnTo>
                      <a:pt x="22" y="68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6" y="84"/>
                    </a:lnTo>
                    <a:lnTo>
                      <a:pt x="32" y="92"/>
                    </a:lnTo>
                    <a:lnTo>
                      <a:pt x="42" y="96"/>
                    </a:lnTo>
                    <a:lnTo>
                      <a:pt x="52" y="98"/>
                    </a:lnTo>
                    <a:lnTo>
                      <a:pt x="52" y="98"/>
                    </a:lnTo>
                    <a:lnTo>
                      <a:pt x="58" y="98"/>
                    </a:lnTo>
                    <a:lnTo>
                      <a:pt x="66" y="96"/>
                    </a:lnTo>
                    <a:lnTo>
                      <a:pt x="72" y="92"/>
                    </a:lnTo>
                    <a:lnTo>
                      <a:pt x="76" y="86"/>
                    </a:lnTo>
                    <a:lnTo>
                      <a:pt x="80" y="80"/>
                    </a:lnTo>
                    <a:lnTo>
                      <a:pt x="82" y="74"/>
                    </a:lnTo>
                    <a:lnTo>
                      <a:pt x="84" y="66"/>
                    </a:lnTo>
                    <a:lnTo>
                      <a:pt x="84" y="56"/>
                    </a:lnTo>
                    <a:lnTo>
                      <a:pt x="84" y="56"/>
                    </a:lnTo>
                    <a:lnTo>
                      <a:pt x="82" y="42"/>
                    </a:lnTo>
                    <a:lnTo>
                      <a:pt x="80" y="34"/>
                    </a:lnTo>
                    <a:lnTo>
                      <a:pt x="76" y="28"/>
                    </a:lnTo>
                    <a:lnTo>
                      <a:pt x="72" y="24"/>
                    </a:lnTo>
                    <a:lnTo>
                      <a:pt x="66" y="20"/>
                    </a:lnTo>
                    <a:lnTo>
                      <a:pt x="60" y="18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42" y="18"/>
                    </a:lnTo>
                    <a:lnTo>
                      <a:pt x="34" y="22"/>
                    </a:lnTo>
                    <a:lnTo>
                      <a:pt x="26" y="30"/>
                    </a:lnTo>
                    <a:lnTo>
                      <a:pt x="22" y="40"/>
                    </a:lnTo>
                    <a:lnTo>
                      <a:pt x="22" y="40"/>
                    </a:lnTo>
                    <a:lnTo>
                      <a:pt x="22" y="48"/>
                    </a:lnTo>
                    <a:lnTo>
                      <a:pt x="22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0"/>
              <p:cNvSpPr>
                <a:spLocks noChangeAspect="1" noEditPoints="1"/>
              </p:cNvSpPr>
              <p:nvPr/>
            </p:nvSpPr>
            <p:spPr bwMode="auto">
              <a:xfrm>
                <a:off x="2086" y="3686"/>
                <a:ext cx="66" cy="88"/>
              </a:xfrm>
              <a:custGeom>
                <a:avLst/>
                <a:gdLst>
                  <a:gd name="T0" fmla="*/ 86 w 86"/>
                  <a:gd name="T1" fmla="*/ 86 h 114"/>
                  <a:gd name="T2" fmla="*/ 70 w 86"/>
                  <a:gd name="T3" fmla="*/ 112 h 114"/>
                  <a:gd name="T4" fmla="*/ 66 w 86"/>
                  <a:gd name="T5" fmla="*/ 98 h 114"/>
                  <a:gd name="T6" fmla="*/ 62 w 86"/>
                  <a:gd name="T7" fmla="*/ 104 h 114"/>
                  <a:gd name="T8" fmla="*/ 44 w 86"/>
                  <a:gd name="T9" fmla="*/ 112 h 114"/>
                  <a:gd name="T10" fmla="*/ 34 w 86"/>
                  <a:gd name="T11" fmla="*/ 114 h 114"/>
                  <a:gd name="T12" fmla="*/ 20 w 86"/>
                  <a:gd name="T13" fmla="*/ 112 h 114"/>
                  <a:gd name="T14" fmla="*/ 8 w 86"/>
                  <a:gd name="T15" fmla="*/ 104 h 114"/>
                  <a:gd name="T16" fmla="*/ 2 w 86"/>
                  <a:gd name="T17" fmla="*/ 94 h 114"/>
                  <a:gd name="T18" fmla="*/ 0 w 86"/>
                  <a:gd name="T19" fmla="*/ 82 h 114"/>
                  <a:gd name="T20" fmla="*/ 4 w 86"/>
                  <a:gd name="T21" fmla="*/ 66 h 114"/>
                  <a:gd name="T22" fmla="*/ 18 w 86"/>
                  <a:gd name="T23" fmla="*/ 52 h 114"/>
                  <a:gd name="T24" fmla="*/ 38 w 86"/>
                  <a:gd name="T25" fmla="*/ 46 h 114"/>
                  <a:gd name="T26" fmla="*/ 66 w 86"/>
                  <a:gd name="T27" fmla="*/ 42 h 114"/>
                  <a:gd name="T28" fmla="*/ 66 w 86"/>
                  <a:gd name="T29" fmla="*/ 40 h 114"/>
                  <a:gd name="T30" fmla="*/ 62 w 86"/>
                  <a:gd name="T31" fmla="*/ 24 h 114"/>
                  <a:gd name="T32" fmla="*/ 54 w 86"/>
                  <a:gd name="T33" fmla="*/ 18 h 114"/>
                  <a:gd name="T34" fmla="*/ 40 w 86"/>
                  <a:gd name="T35" fmla="*/ 16 h 114"/>
                  <a:gd name="T36" fmla="*/ 26 w 86"/>
                  <a:gd name="T37" fmla="*/ 18 h 114"/>
                  <a:gd name="T38" fmla="*/ 8 w 86"/>
                  <a:gd name="T39" fmla="*/ 10 h 114"/>
                  <a:gd name="T40" fmla="*/ 16 w 86"/>
                  <a:gd name="T41" fmla="*/ 6 h 114"/>
                  <a:gd name="T42" fmla="*/ 34 w 86"/>
                  <a:gd name="T43" fmla="*/ 2 h 114"/>
                  <a:gd name="T44" fmla="*/ 44 w 86"/>
                  <a:gd name="T45" fmla="*/ 0 h 114"/>
                  <a:gd name="T46" fmla="*/ 64 w 86"/>
                  <a:gd name="T47" fmla="*/ 4 h 114"/>
                  <a:gd name="T48" fmla="*/ 76 w 86"/>
                  <a:gd name="T49" fmla="*/ 14 h 114"/>
                  <a:gd name="T50" fmla="*/ 84 w 86"/>
                  <a:gd name="T51" fmla="*/ 28 h 114"/>
                  <a:gd name="T52" fmla="*/ 86 w 86"/>
                  <a:gd name="T53" fmla="*/ 86 h 114"/>
                  <a:gd name="T54" fmla="*/ 66 w 86"/>
                  <a:gd name="T55" fmla="*/ 56 h 114"/>
                  <a:gd name="T56" fmla="*/ 34 w 86"/>
                  <a:gd name="T57" fmla="*/ 60 h 114"/>
                  <a:gd name="T58" fmla="*/ 24 w 86"/>
                  <a:gd name="T59" fmla="*/ 68 h 114"/>
                  <a:gd name="T60" fmla="*/ 20 w 86"/>
                  <a:gd name="T61" fmla="*/ 80 h 114"/>
                  <a:gd name="T62" fmla="*/ 22 w 86"/>
                  <a:gd name="T63" fmla="*/ 90 h 114"/>
                  <a:gd name="T64" fmla="*/ 32 w 86"/>
                  <a:gd name="T65" fmla="*/ 98 h 114"/>
                  <a:gd name="T66" fmla="*/ 38 w 86"/>
                  <a:gd name="T67" fmla="*/ 100 h 114"/>
                  <a:gd name="T68" fmla="*/ 56 w 86"/>
                  <a:gd name="T69" fmla="*/ 94 h 114"/>
                  <a:gd name="T70" fmla="*/ 66 w 86"/>
                  <a:gd name="T71" fmla="*/ 82 h 114"/>
                  <a:gd name="T72" fmla="*/ 66 w 86"/>
                  <a:gd name="T73" fmla="*/ 7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6" h="114">
                    <a:moveTo>
                      <a:pt x="86" y="86"/>
                    </a:moveTo>
                    <a:lnTo>
                      <a:pt x="86" y="86"/>
                    </a:lnTo>
                    <a:lnTo>
                      <a:pt x="86" y="112"/>
                    </a:lnTo>
                    <a:lnTo>
                      <a:pt x="70" y="112"/>
                    </a:lnTo>
                    <a:lnTo>
                      <a:pt x="68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2" y="104"/>
                    </a:lnTo>
                    <a:lnTo>
                      <a:pt x="54" y="110"/>
                    </a:lnTo>
                    <a:lnTo>
                      <a:pt x="44" y="112"/>
                    </a:lnTo>
                    <a:lnTo>
                      <a:pt x="34" y="114"/>
                    </a:lnTo>
                    <a:lnTo>
                      <a:pt x="34" y="114"/>
                    </a:lnTo>
                    <a:lnTo>
                      <a:pt x="26" y="114"/>
                    </a:lnTo>
                    <a:lnTo>
                      <a:pt x="20" y="112"/>
                    </a:lnTo>
                    <a:lnTo>
                      <a:pt x="14" y="108"/>
                    </a:lnTo>
                    <a:lnTo>
                      <a:pt x="8" y="104"/>
                    </a:lnTo>
                    <a:lnTo>
                      <a:pt x="6" y="100"/>
                    </a:lnTo>
                    <a:lnTo>
                      <a:pt x="2" y="94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2" y="74"/>
                    </a:lnTo>
                    <a:lnTo>
                      <a:pt x="4" y="66"/>
                    </a:lnTo>
                    <a:lnTo>
                      <a:pt x="10" y="58"/>
                    </a:lnTo>
                    <a:lnTo>
                      <a:pt x="18" y="52"/>
                    </a:lnTo>
                    <a:lnTo>
                      <a:pt x="26" y="48"/>
                    </a:lnTo>
                    <a:lnTo>
                      <a:pt x="38" y="46"/>
                    </a:lnTo>
                    <a:lnTo>
                      <a:pt x="50" y="44"/>
                    </a:lnTo>
                    <a:lnTo>
                      <a:pt x="66" y="42"/>
                    </a:lnTo>
                    <a:lnTo>
                      <a:pt x="66" y="40"/>
                    </a:lnTo>
                    <a:lnTo>
                      <a:pt x="66" y="40"/>
                    </a:lnTo>
                    <a:lnTo>
                      <a:pt x="64" y="32"/>
                    </a:lnTo>
                    <a:lnTo>
                      <a:pt x="62" y="24"/>
                    </a:lnTo>
                    <a:lnTo>
                      <a:pt x="58" y="20"/>
                    </a:lnTo>
                    <a:lnTo>
                      <a:pt x="54" y="18"/>
                    </a:lnTo>
                    <a:lnTo>
                      <a:pt x="48" y="16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26" y="18"/>
                    </a:lnTo>
                    <a:lnTo>
                      <a:pt x="12" y="24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6" y="6"/>
                    </a:lnTo>
                    <a:lnTo>
                      <a:pt x="24" y="4"/>
                    </a:lnTo>
                    <a:lnTo>
                      <a:pt x="34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56" y="2"/>
                    </a:lnTo>
                    <a:lnTo>
                      <a:pt x="64" y="4"/>
                    </a:lnTo>
                    <a:lnTo>
                      <a:pt x="72" y="10"/>
                    </a:lnTo>
                    <a:lnTo>
                      <a:pt x="76" y="14"/>
                    </a:lnTo>
                    <a:lnTo>
                      <a:pt x="80" y="22"/>
                    </a:lnTo>
                    <a:lnTo>
                      <a:pt x="84" y="28"/>
                    </a:lnTo>
                    <a:lnTo>
                      <a:pt x="86" y="46"/>
                    </a:lnTo>
                    <a:lnTo>
                      <a:pt x="86" y="86"/>
                    </a:lnTo>
                    <a:close/>
                    <a:moveTo>
                      <a:pt x="66" y="56"/>
                    </a:moveTo>
                    <a:lnTo>
                      <a:pt x="66" y="56"/>
                    </a:lnTo>
                    <a:lnTo>
                      <a:pt x="50" y="56"/>
                    </a:lnTo>
                    <a:lnTo>
                      <a:pt x="34" y="60"/>
                    </a:lnTo>
                    <a:lnTo>
                      <a:pt x="28" y="64"/>
                    </a:lnTo>
                    <a:lnTo>
                      <a:pt x="24" y="68"/>
                    </a:lnTo>
                    <a:lnTo>
                      <a:pt x="22" y="74"/>
                    </a:lnTo>
                    <a:lnTo>
                      <a:pt x="20" y="80"/>
                    </a:lnTo>
                    <a:lnTo>
                      <a:pt x="20" y="80"/>
                    </a:lnTo>
                    <a:lnTo>
                      <a:pt x="22" y="90"/>
                    </a:lnTo>
                    <a:lnTo>
                      <a:pt x="26" y="94"/>
                    </a:lnTo>
                    <a:lnTo>
                      <a:pt x="32" y="98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48" y="98"/>
                    </a:lnTo>
                    <a:lnTo>
                      <a:pt x="56" y="94"/>
                    </a:lnTo>
                    <a:lnTo>
                      <a:pt x="62" y="88"/>
                    </a:lnTo>
                    <a:lnTo>
                      <a:pt x="66" y="82"/>
                    </a:lnTo>
                    <a:lnTo>
                      <a:pt x="66" y="82"/>
                    </a:lnTo>
                    <a:lnTo>
                      <a:pt x="66" y="76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51"/>
              <p:cNvSpPr>
                <a:spLocks noChangeAspect="1"/>
              </p:cNvSpPr>
              <p:nvPr/>
            </p:nvSpPr>
            <p:spPr bwMode="auto">
              <a:xfrm>
                <a:off x="2175" y="3686"/>
                <a:ext cx="41" cy="86"/>
              </a:xfrm>
              <a:custGeom>
                <a:avLst/>
                <a:gdLst>
                  <a:gd name="T0" fmla="*/ 0 w 54"/>
                  <a:gd name="T1" fmla="*/ 36 h 112"/>
                  <a:gd name="T2" fmla="*/ 0 w 54"/>
                  <a:gd name="T3" fmla="*/ 36 h 112"/>
                  <a:gd name="T4" fmla="*/ 0 w 54"/>
                  <a:gd name="T5" fmla="*/ 4 h 112"/>
                  <a:gd name="T6" fmla="*/ 18 w 54"/>
                  <a:gd name="T7" fmla="*/ 4 h 112"/>
                  <a:gd name="T8" fmla="*/ 18 w 54"/>
                  <a:gd name="T9" fmla="*/ 24 h 112"/>
                  <a:gd name="T10" fmla="*/ 18 w 54"/>
                  <a:gd name="T11" fmla="*/ 24 h 112"/>
                  <a:gd name="T12" fmla="*/ 18 w 54"/>
                  <a:gd name="T13" fmla="*/ 24 h 112"/>
                  <a:gd name="T14" fmla="*/ 24 w 54"/>
                  <a:gd name="T15" fmla="*/ 14 h 112"/>
                  <a:gd name="T16" fmla="*/ 30 w 54"/>
                  <a:gd name="T17" fmla="*/ 8 h 112"/>
                  <a:gd name="T18" fmla="*/ 40 w 54"/>
                  <a:gd name="T19" fmla="*/ 2 h 112"/>
                  <a:gd name="T20" fmla="*/ 50 w 54"/>
                  <a:gd name="T21" fmla="*/ 0 h 112"/>
                  <a:gd name="T22" fmla="*/ 50 w 54"/>
                  <a:gd name="T23" fmla="*/ 0 h 112"/>
                  <a:gd name="T24" fmla="*/ 54 w 54"/>
                  <a:gd name="T25" fmla="*/ 2 h 112"/>
                  <a:gd name="T26" fmla="*/ 54 w 54"/>
                  <a:gd name="T27" fmla="*/ 20 h 112"/>
                  <a:gd name="T28" fmla="*/ 54 w 54"/>
                  <a:gd name="T29" fmla="*/ 20 h 112"/>
                  <a:gd name="T30" fmla="*/ 48 w 54"/>
                  <a:gd name="T31" fmla="*/ 20 h 112"/>
                  <a:gd name="T32" fmla="*/ 48 w 54"/>
                  <a:gd name="T33" fmla="*/ 20 h 112"/>
                  <a:gd name="T34" fmla="*/ 38 w 54"/>
                  <a:gd name="T35" fmla="*/ 22 h 112"/>
                  <a:gd name="T36" fmla="*/ 30 w 54"/>
                  <a:gd name="T37" fmla="*/ 26 h 112"/>
                  <a:gd name="T38" fmla="*/ 24 w 54"/>
                  <a:gd name="T39" fmla="*/ 34 h 112"/>
                  <a:gd name="T40" fmla="*/ 22 w 54"/>
                  <a:gd name="T41" fmla="*/ 44 h 112"/>
                  <a:gd name="T42" fmla="*/ 22 w 54"/>
                  <a:gd name="T43" fmla="*/ 44 h 112"/>
                  <a:gd name="T44" fmla="*/ 20 w 54"/>
                  <a:gd name="T45" fmla="*/ 54 h 112"/>
                  <a:gd name="T46" fmla="*/ 20 w 54"/>
                  <a:gd name="T47" fmla="*/ 112 h 112"/>
                  <a:gd name="T48" fmla="*/ 0 w 54"/>
                  <a:gd name="T49" fmla="*/ 112 h 112"/>
                  <a:gd name="T50" fmla="*/ 0 w 54"/>
                  <a:gd name="T51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112">
                    <a:moveTo>
                      <a:pt x="0" y="36"/>
                    </a:moveTo>
                    <a:lnTo>
                      <a:pt x="0" y="36"/>
                    </a:lnTo>
                    <a:lnTo>
                      <a:pt x="0" y="4"/>
                    </a:lnTo>
                    <a:lnTo>
                      <a:pt x="18" y="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24" y="14"/>
                    </a:lnTo>
                    <a:lnTo>
                      <a:pt x="30" y="8"/>
                    </a:lnTo>
                    <a:lnTo>
                      <a:pt x="40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4" y="2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38" y="22"/>
                    </a:lnTo>
                    <a:lnTo>
                      <a:pt x="30" y="26"/>
                    </a:lnTo>
                    <a:lnTo>
                      <a:pt x="24" y="3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0" y="54"/>
                    </a:lnTo>
                    <a:lnTo>
                      <a:pt x="20" y="112"/>
                    </a:lnTo>
                    <a:lnTo>
                      <a:pt x="0" y="11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52"/>
              <p:cNvSpPr>
                <a:spLocks noChangeAspect="1"/>
              </p:cNvSpPr>
              <p:nvPr/>
            </p:nvSpPr>
            <p:spPr bwMode="auto">
              <a:xfrm>
                <a:off x="2225" y="3669"/>
                <a:ext cx="51" cy="105"/>
              </a:xfrm>
              <a:custGeom>
                <a:avLst/>
                <a:gdLst>
                  <a:gd name="T0" fmla="*/ 36 w 66"/>
                  <a:gd name="T1" fmla="*/ 0 h 136"/>
                  <a:gd name="T2" fmla="*/ 36 w 66"/>
                  <a:gd name="T3" fmla="*/ 26 h 136"/>
                  <a:gd name="T4" fmla="*/ 66 w 66"/>
                  <a:gd name="T5" fmla="*/ 26 h 136"/>
                  <a:gd name="T6" fmla="*/ 66 w 66"/>
                  <a:gd name="T7" fmla="*/ 40 h 136"/>
                  <a:gd name="T8" fmla="*/ 36 w 66"/>
                  <a:gd name="T9" fmla="*/ 40 h 136"/>
                  <a:gd name="T10" fmla="*/ 36 w 66"/>
                  <a:gd name="T11" fmla="*/ 98 h 136"/>
                  <a:gd name="T12" fmla="*/ 36 w 66"/>
                  <a:gd name="T13" fmla="*/ 98 h 136"/>
                  <a:gd name="T14" fmla="*/ 38 w 66"/>
                  <a:gd name="T15" fmla="*/ 108 h 136"/>
                  <a:gd name="T16" fmla="*/ 40 w 66"/>
                  <a:gd name="T17" fmla="*/ 114 h 136"/>
                  <a:gd name="T18" fmla="*/ 44 w 66"/>
                  <a:gd name="T19" fmla="*/ 118 h 136"/>
                  <a:gd name="T20" fmla="*/ 52 w 66"/>
                  <a:gd name="T21" fmla="*/ 120 h 136"/>
                  <a:gd name="T22" fmla="*/ 52 w 66"/>
                  <a:gd name="T23" fmla="*/ 120 h 136"/>
                  <a:gd name="T24" fmla="*/ 64 w 66"/>
                  <a:gd name="T25" fmla="*/ 118 h 136"/>
                  <a:gd name="T26" fmla="*/ 64 w 66"/>
                  <a:gd name="T27" fmla="*/ 134 h 136"/>
                  <a:gd name="T28" fmla="*/ 64 w 66"/>
                  <a:gd name="T29" fmla="*/ 134 h 136"/>
                  <a:gd name="T30" fmla="*/ 56 w 66"/>
                  <a:gd name="T31" fmla="*/ 136 h 136"/>
                  <a:gd name="T32" fmla="*/ 46 w 66"/>
                  <a:gd name="T33" fmla="*/ 136 h 136"/>
                  <a:gd name="T34" fmla="*/ 46 w 66"/>
                  <a:gd name="T35" fmla="*/ 136 h 136"/>
                  <a:gd name="T36" fmla="*/ 40 w 66"/>
                  <a:gd name="T37" fmla="*/ 136 h 136"/>
                  <a:gd name="T38" fmla="*/ 34 w 66"/>
                  <a:gd name="T39" fmla="*/ 134 h 136"/>
                  <a:gd name="T40" fmla="*/ 30 w 66"/>
                  <a:gd name="T41" fmla="*/ 132 h 136"/>
                  <a:gd name="T42" fmla="*/ 26 w 66"/>
                  <a:gd name="T43" fmla="*/ 128 h 136"/>
                  <a:gd name="T44" fmla="*/ 26 w 66"/>
                  <a:gd name="T45" fmla="*/ 128 h 136"/>
                  <a:gd name="T46" fmla="*/ 22 w 66"/>
                  <a:gd name="T47" fmla="*/ 122 h 136"/>
                  <a:gd name="T48" fmla="*/ 20 w 66"/>
                  <a:gd name="T49" fmla="*/ 116 h 136"/>
                  <a:gd name="T50" fmla="*/ 18 w 66"/>
                  <a:gd name="T51" fmla="*/ 100 h 136"/>
                  <a:gd name="T52" fmla="*/ 18 w 66"/>
                  <a:gd name="T53" fmla="*/ 40 h 136"/>
                  <a:gd name="T54" fmla="*/ 0 w 66"/>
                  <a:gd name="T55" fmla="*/ 40 h 136"/>
                  <a:gd name="T56" fmla="*/ 0 w 66"/>
                  <a:gd name="T57" fmla="*/ 26 h 136"/>
                  <a:gd name="T58" fmla="*/ 18 w 66"/>
                  <a:gd name="T59" fmla="*/ 26 h 136"/>
                  <a:gd name="T60" fmla="*/ 18 w 66"/>
                  <a:gd name="T61" fmla="*/ 6 h 136"/>
                  <a:gd name="T62" fmla="*/ 36 w 66"/>
                  <a:gd name="T63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" h="136">
                    <a:moveTo>
                      <a:pt x="36" y="0"/>
                    </a:moveTo>
                    <a:lnTo>
                      <a:pt x="36" y="26"/>
                    </a:lnTo>
                    <a:lnTo>
                      <a:pt x="66" y="26"/>
                    </a:lnTo>
                    <a:lnTo>
                      <a:pt x="66" y="40"/>
                    </a:lnTo>
                    <a:lnTo>
                      <a:pt x="36" y="40"/>
                    </a:lnTo>
                    <a:lnTo>
                      <a:pt x="36" y="98"/>
                    </a:lnTo>
                    <a:lnTo>
                      <a:pt x="36" y="98"/>
                    </a:lnTo>
                    <a:lnTo>
                      <a:pt x="38" y="108"/>
                    </a:lnTo>
                    <a:lnTo>
                      <a:pt x="40" y="114"/>
                    </a:lnTo>
                    <a:lnTo>
                      <a:pt x="44" y="118"/>
                    </a:lnTo>
                    <a:lnTo>
                      <a:pt x="52" y="120"/>
                    </a:lnTo>
                    <a:lnTo>
                      <a:pt x="52" y="120"/>
                    </a:lnTo>
                    <a:lnTo>
                      <a:pt x="64" y="118"/>
                    </a:lnTo>
                    <a:lnTo>
                      <a:pt x="64" y="134"/>
                    </a:lnTo>
                    <a:lnTo>
                      <a:pt x="64" y="134"/>
                    </a:lnTo>
                    <a:lnTo>
                      <a:pt x="56" y="136"/>
                    </a:lnTo>
                    <a:lnTo>
                      <a:pt x="46" y="136"/>
                    </a:lnTo>
                    <a:lnTo>
                      <a:pt x="46" y="136"/>
                    </a:lnTo>
                    <a:lnTo>
                      <a:pt x="40" y="136"/>
                    </a:lnTo>
                    <a:lnTo>
                      <a:pt x="34" y="134"/>
                    </a:lnTo>
                    <a:lnTo>
                      <a:pt x="30" y="132"/>
                    </a:lnTo>
                    <a:lnTo>
                      <a:pt x="26" y="128"/>
                    </a:lnTo>
                    <a:lnTo>
                      <a:pt x="26" y="128"/>
                    </a:lnTo>
                    <a:lnTo>
                      <a:pt x="22" y="122"/>
                    </a:lnTo>
                    <a:lnTo>
                      <a:pt x="20" y="116"/>
                    </a:lnTo>
                    <a:lnTo>
                      <a:pt x="18" y="100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0" y="26"/>
                    </a:lnTo>
                    <a:lnTo>
                      <a:pt x="18" y="26"/>
                    </a:lnTo>
                    <a:lnTo>
                      <a:pt x="18" y="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3"/>
              <p:cNvSpPr>
                <a:spLocks noChangeAspect="1"/>
              </p:cNvSpPr>
              <p:nvPr/>
            </p:nvSpPr>
            <p:spPr bwMode="auto">
              <a:xfrm>
                <a:off x="2291" y="3686"/>
                <a:ext cx="72" cy="86"/>
              </a:xfrm>
              <a:custGeom>
                <a:avLst/>
                <a:gdLst>
                  <a:gd name="T0" fmla="*/ 2 w 94"/>
                  <a:gd name="T1" fmla="*/ 32 h 112"/>
                  <a:gd name="T2" fmla="*/ 2 w 94"/>
                  <a:gd name="T3" fmla="*/ 32 h 112"/>
                  <a:gd name="T4" fmla="*/ 0 w 94"/>
                  <a:gd name="T5" fmla="*/ 4 h 112"/>
                  <a:gd name="T6" fmla="*/ 18 w 94"/>
                  <a:gd name="T7" fmla="*/ 4 h 112"/>
                  <a:gd name="T8" fmla="*/ 18 w 94"/>
                  <a:gd name="T9" fmla="*/ 20 h 112"/>
                  <a:gd name="T10" fmla="*/ 20 w 94"/>
                  <a:gd name="T11" fmla="*/ 20 h 112"/>
                  <a:gd name="T12" fmla="*/ 20 w 94"/>
                  <a:gd name="T13" fmla="*/ 20 h 112"/>
                  <a:gd name="T14" fmla="*/ 24 w 94"/>
                  <a:gd name="T15" fmla="*/ 14 h 112"/>
                  <a:gd name="T16" fmla="*/ 32 w 94"/>
                  <a:gd name="T17" fmla="*/ 8 h 112"/>
                  <a:gd name="T18" fmla="*/ 42 w 94"/>
                  <a:gd name="T19" fmla="*/ 2 h 112"/>
                  <a:gd name="T20" fmla="*/ 56 w 94"/>
                  <a:gd name="T21" fmla="*/ 0 h 112"/>
                  <a:gd name="T22" fmla="*/ 56 w 94"/>
                  <a:gd name="T23" fmla="*/ 0 h 112"/>
                  <a:gd name="T24" fmla="*/ 68 w 94"/>
                  <a:gd name="T25" fmla="*/ 2 h 112"/>
                  <a:gd name="T26" fmla="*/ 74 w 94"/>
                  <a:gd name="T27" fmla="*/ 6 h 112"/>
                  <a:gd name="T28" fmla="*/ 80 w 94"/>
                  <a:gd name="T29" fmla="*/ 10 h 112"/>
                  <a:gd name="T30" fmla="*/ 86 w 94"/>
                  <a:gd name="T31" fmla="*/ 16 h 112"/>
                  <a:gd name="T32" fmla="*/ 90 w 94"/>
                  <a:gd name="T33" fmla="*/ 24 h 112"/>
                  <a:gd name="T34" fmla="*/ 92 w 94"/>
                  <a:gd name="T35" fmla="*/ 34 h 112"/>
                  <a:gd name="T36" fmla="*/ 94 w 94"/>
                  <a:gd name="T37" fmla="*/ 46 h 112"/>
                  <a:gd name="T38" fmla="*/ 94 w 94"/>
                  <a:gd name="T39" fmla="*/ 112 h 112"/>
                  <a:gd name="T40" fmla="*/ 74 w 94"/>
                  <a:gd name="T41" fmla="*/ 112 h 112"/>
                  <a:gd name="T42" fmla="*/ 74 w 94"/>
                  <a:gd name="T43" fmla="*/ 50 h 112"/>
                  <a:gd name="T44" fmla="*/ 74 w 94"/>
                  <a:gd name="T45" fmla="*/ 50 h 112"/>
                  <a:gd name="T46" fmla="*/ 72 w 94"/>
                  <a:gd name="T47" fmla="*/ 36 h 112"/>
                  <a:gd name="T48" fmla="*/ 68 w 94"/>
                  <a:gd name="T49" fmla="*/ 26 h 112"/>
                  <a:gd name="T50" fmla="*/ 64 w 94"/>
                  <a:gd name="T51" fmla="*/ 22 h 112"/>
                  <a:gd name="T52" fmla="*/ 60 w 94"/>
                  <a:gd name="T53" fmla="*/ 20 h 112"/>
                  <a:gd name="T54" fmla="*/ 56 w 94"/>
                  <a:gd name="T55" fmla="*/ 18 h 112"/>
                  <a:gd name="T56" fmla="*/ 48 w 94"/>
                  <a:gd name="T57" fmla="*/ 16 h 112"/>
                  <a:gd name="T58" fmla="*/ 48 w 94"/>
                  <a:gd name="T59" fmla="*/ 16 h 112"/>
                  <a:gd name="T60" fmla="*/ 40 w 94"/>
                  <a:gd name="T61" fmla="*/ 18 h 112"/>
                  <a:gd name="T62" fmla="*/ 32 w 94"/>
                  <a:gd name="T63" fmla="*/ 22 h 112"/>
                  <a:gd name="T64" fmla="*/ 26 w 94"/>
                  <a:gd name="T65" fmla="*/ 30 h 112"/>
                  <a:gd name="T66" fmla="*/ 22 w 94"/>
                  <a:gd name="T67" fmla="*/ 36 h 112"/>
                  <a:gd name="T68" fmla="*/ 22 w 94"/>
                  <a:gd name="T69" fmla="*/ 36 h 112"/>
                  <a:gd name="T70" fmla="*/ 20 w 94"/>
                  <a:gd name="T71" fmla="*/ 46 h 112"/>
                  <a:gd name="T72" fmla="*/ 20 w 94"/>
                  <a:gd name="T73" fmla="*/ 112 h 112"/>
                  <a:gd name="T74" fmla="*/ 2 w 94"/>
                  <a:gd name="T75" fmla="*/ 112 h 112"/>
                  <a:gd name="T76" fmla="*/ 2 w 94"/>
                  <a:gd name="T77" fmla="*/ 3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112">
                    <a:moveTo>
                      <a:pt x="2" y="32"/>
                    </a:moveTo>
                    <a:lnTo>
                      <a:pt x="2" y="32"/>
                    </a:lnTo>
                    <a:lnTo>
                      <a:pt x="0" y="4"/>
                    </a:lnTo>
                    <a:lnTo>
                      <a:pt x="18" y="4"/>
                    </a:lnTo>
                    <a:lnTo>
                      <a:pt x="18" y="2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4"/>
                    </a:lnTo>
                    <a:lnTo>
                      <a:pt x="32" y="8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4" y="6"/>
                    </a:lnTo>
                    <a:lnTo>
                      <a:pt x="80" y="10"/>
                    </a:lnTo>
                    <a:lnTo>
                      <a:pt x="86" y="16"/>
                    </a:lnTo>
                    <a:lnTo>
                      <a:pt x="90" y="24"/>
                    </a:lnTo>
                    <a:lnTo>
                      <a:pt x="92" y="34"/>
                    </a:lnTo>
                    <a:lnTo>
                      <a:pt x="94" y="46"/>
                    </a:lnTo>
                    <a:lnTo>
                      <a:pt x="94" y="112"/>
                    </a:lnTo>
                    <a:lnTo>
                      <a:pt x="74" y="112"/>
                    </a:lnTo>
                    <a:lnTo>
                      <a:pt x="74" y="50"/>
                    </a:lnTo>
                    <a:lnTo>
                      <a:pt x="74" y="50"/>
                    </a:lnTo>
                    <a:lnTo>
                      <a:pt x="72" y="36"/>
                    </a:lnTo>
                    <a:lnTo>
                      <a:pt x="68" y="26"/>
                    </a:lnTo>
                    <a:lnTo>
                      <a:pt x="64" y="22"/>
                    </a:lnTo>
                    <a:lnTo>
                      <a:pt x="60" y="20"/>
                    </a:lnTo>
                    <a:lnTo>
                      <a:pt x="56" y="18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0" y="18"/>
                    </a:lnTo>
                    <a:lnTo>
                      <a:pt x="32" y="22"/>
                    </a:lnTo>
                    <a:lnTo>
                      <a:pt x="26" y="30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0" y="46"/>
                    </a:lnTo>
                    <a:lnTo>
                      <a:pt x="20" y="112"/>
                    </a:lnTo>
                    <a:lnTo>
                      <a:pt x="2" y="112"/>
                    </a:lnTo>
                    <a:lnTo>
                      <a:pt x="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54"/>
              <p:cNvSpPr>
                <a:spLocks noChangeAspect="1" noEditPoints="1"/>
              </p:cNvSpPr>
              <p:nvPr/>
            </p:nvSpPr>
            <p:spPr bwMode="auto">
              <a:xfrm>
                <a:off x="2382" y="3686"/>
                <a:ext cx="74" cy="88"/>
              </a:xfrm>
              <a:custGeom>
                <a:avLst/>
                <a:gdLst>
                  <a:gd name="T0" fmla="*/ 18 w 96"/>
                  <a:gd name="T1" fmla="*/ 60 h 114"/>
                  <a:gd name="T2" fmla="*/ 18 w 96"/>
                  <a:gd name="T3" fmla="*/ 60 h 114"/>
                  <a:gd name="T4" fmla="*/ 20 w 96"/>
                  <a:gd name="T5" fmla="*/ 70 h 114"/>
                  <a:gd name="T6" fmla="*/ 22 w 96"/>
                  <a:gd name="T7" fmla="*/ 78 h 114"/>
                  <a:gd name="T8" fmla="*/ 26 w 96"/>
                  <a:gd name="T9" fmla="*/ 84 h 114"/>
                  <a:gd name="T10" fmla="*/ 30 w 96"/>
                  <a:gd name="T11" fmla="*/ 90 h 114"/>
                  <a:gd name="T12" fmla="*/ 36 w 96"/>
                  <a:gd name="T13" fmla="*/ 94 h 114"/>
                  <a:gd name="T14" fmla="*/ 42 w 96"/>
                  <a:gd name="T15" fmla="*/ 96 h 114"/>
                  <a:gd name="T16" fmla="*/ 56 w 96"/>
                  <a:gd name="T17" fmla="*/ 98 h 114"/>
                  <a:gd name="T18" fmla="*/ 56 w 96"/>
                  <a:gd name="T19" fmla="*/ 98 h 114"/>
                  <a:gd name="T20" fmla="*/ 74 w 96"/>
                  <a:gd name="T21" fmla="*/ 96 h 114"/>
                  <a:gd name="T22" fmla="*/ 86 w 96"/>
                  <a:gd name="T23" fmla="*/ 92 h 114"/>
                  <a:gd name="T24" fmla="*/ 90 w 96"/>
                  <a:gd name="T25" fmla="*/ 106 h 114"/>
                  <a:gd name="T26" fmla="*/ 90 w 96"/>
                  <a:gd name="T27" fmla="*/ 106 h 114"/>
                  <a:gd name="T28" fmla="*/ 74 w 96"/>
                  <a:gd name="T29" fmla="*/ 112 h 114"/>
                  <a:gd name="T30" fmla="*/ 64 w 96"/>
                  <a:gd name="T31" fmla="*/ 114 h 114"/>
                  <a:gd name="T32" fmla="*/ 52 w 96"/>
                  <a:gd name="T33" fmla="*/ 114 h 114"/>
                  <a:gd name="T34" fmla="*/ 52 w 96"/>
                  <a:gd name="T35" fmla="*/ 114 h 114"/>
                  <a:gd name="T36" fmla="*/ 40 w 96"/>
                  <a:gd name="T37" fmla="*/ 112 h 114"/>
                  <a:gd name="T38" fmla="*/ 30 w 96"/>
                  <a:gd name="T39" fmla="*/ 110 h 114"/>
                  <a:gd name="T40" fmla="*/ 22 w 96"/>
                  <a:gd name="T41" fmla="*/ 104 h 114"/>
                  <a:gd name="T42" fmla="*/ 14 w 96"/>
                  <a:gd name="T43" fmla="*/ 98 h 114"/>
                  <a:gd name="T44" fmla="*/ 8 w 96"/>
                  <a:gd name="T45" fmla="*/ 90 h 114"/>
                  <a:gd name="T46" fmla="*/ 4 w 96"/>
                  <a:gd name="T47" fmla="*/ 82 h 114"/>
                  <a:gd name="T48" fmla="*/ 0 w 96"/>
                  <a:gd name="T49" fmla="*/ 70 h 114"/>
                  <a:gd name="T50" fmla="*/ 0 w 96"/>
                  <a:gd name="T51" fmla="*/ 60 h 114"/>
                  <a:gd name="T52" fmla="*/ 0 w 96"/>
                  <a:gd name="T53" fmla="*/ 60 h 114"/>
                  <a:gd name="T54" fmla="*/ 0 w 96"/>
                  <a:gd name="T55" fmla="*/ 48 h 114"/>
                  <a:gd name="T56" fmla="*/ 4 w 96"/>
                  <a:gd name="T57" fmla="*/ 36 h 114"/>
                  <a:gd name="T58" fmla="*/ 8 w 96"/>
                  <a:gd name="T59" fmla="*/ 26 h 114"/>
                  <a:gd name="T60" fmla="*/ 14 w 96"/>
                  <a:gd name="T61" fmla="*/ 18 h 114"/>
                  <a:gd name="T62" fmla="*/ 20 w 96"/>
                  <a:gd name="T63" fmla="*/ 10 h 114"/>
                  <a:gd name="T64" fmla="*/ 30 w 96"/>
                  <a:gd name="T65" fmla="*/ 6 h 114"/>
                  <a:gd name="T66" fmla="*/ 40 w 96"/>
                  <a:gd name="T67" fmla="*/ 2 h 114"/>
                  <a:gd name="T68" fmla="*/ 50 w 96"/>
                  <a:gd name="T69" fmla="*/ 0 h 114"/>
                  <a:gd name="T70" fmla="*/ 50 w 96"/>
                  <a:gd name="T71" fmla="*/ 0 h 114"/>
                  <a:gd name="T72" fmla="*/ 62 w 96"/>
                  <a:gd name="T73" fmla="*/ 2 h 114"/>
                  <a:gd name="T74" fmla="*/ 72 w 96"/>
                  <a:gd name="T75" fmla="*/ 6 h 114"/>
                  <a:gd name="T76" fmla="*/ 80 w 96"/>
                  <a:gd name="T77" fmla="*/ 12 h 114"/>
                  <a:gd name="T78" fmla="*/ 86 w 96"/>
                  <a:gd name="T79" fmla="*/ 18 h 114"/>
                  <a:gd name="T80" fmla="*/ 90 w 96"/>
                  <a:gd name="T81" fmla="*/ 26 h 114"/>
                  <a:gd name="T82" fmla="*/ 94 w 96"/>
                  <a:gd name="T83" fmla="*/ 36 h 114"/>
                  <a:gd name="T84" fmla="*/ 96 w 96"/>
                  <a:gd name="T85" fmla="*/ 52 h 114"/>
                  <a:gd name="T86" fmla="*/ 96 w 96"/>
                  <a:gd name="T87" fmla="*/ 52 h 114"/>
                  <a:gd name="T88" fmla="*/ 94 w 96"/>
                  <a:gd name="T89" fmla="*/ 60 h 114"/>
                  <a:gd name="T90" fmla="*/ 18 w 96"/>
                  <a:gd name="T91" fmla="*/ 60 h 114"/>
                  <a:gd name="T92" fmla="*/ 76 w 96"/>
                  <a:gd name="T93" fmla="*/ 46 h 114"/>
                  <a:gd name="T94" fmla="*/ 76 w 96"/>
                  <a:gd name="T95" fmla="*/ 46 h 114"/>
                  <a:gd name="T96" fmla="*/ 76 w 96"/>
                  <a:gd name="T97" fmla="*/ 36 h 114"/>
                  <a:gd name="T98" fmla="*/ 70 w 96"/>
                  <a:gd name="T99" fmla="*/ 26 h 114"/>
                  <a:gd name="T100" fmla="*/ 68 w 96"/>
                  <a:gd name="T101" fmla="*/ 22 h 114"/>
                  <a:gd name="T102" fmla="*/ 62 w 96"/>
                  <a:gd name="T103" fmla="*/ 18 h 114"/>
                  <a:gd name="T104" fmla="*/ 56 w 96"/>
                  <a:gd name="T105" fmla="*/ 16 h 114"/>
                  <a:gd name="T106" fmla="*/ 48 w 96"/>
                  <a:gd name="T107" fmla="*/ 14 h 114"/>
                  <a:gd name="T108" fmla="*/ 48 w 96"/>
                  <a:gd name="T109" fmla="*/ 14 h 114"/>
                  <a:gd name="T110" fmla="*/ 42 w 96"/>
                  <a:gd name="T111" fmla="*/ 16 h 114"/>
                  <a:gd name="T112" fmla="*/ 36 w 96"/>
                  <a:gd name="T113" fmla="*/ 18 h 114"/>
                  <a:gd name="T114" fmla="*/ 30 w 96"/>
                  <a:gd name="T115" fmla="*/ 22 h 114"/>
                  <a:gd name="T116" fmla="*/ 26 w 96"/>
                  <a:gd name="T117" fmla="*/ 26 h 114"/>
                  <a:gd name="T118" fmla="*/ 22 w 96"/>
                  <a:gd name="T119" fmla="*/ 36 h 114"/>
                  <a:gd name="T120" fmla="*/ 18 w 96"/>
                  <a:gd name="T121" fmla="*/ 46 h 114"/>
                  <a:gd name="T122" fmla="*/ 76 w 96"/>
                  <a:gd name="T123" fmla="*/ 4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6" h="114">
                    <a:moveTo>
                      <a:pt x="18" y="60"/>
                    </a:moveTo>
                    <a:lnTo>
                      <a:pt x="18" y="60"/>
                    </a:lnTo>
                    <a:lnTo>
                      <a:pt x="20" y="70"/>
                    </a:lnTo>
                    <a:lnTo>
                      <a:pt x="22" y="78"/>
                    </a:lnTo>
                    <a:lnTo>
                      <a:pt x="26" y="84"/>
                    </a:lnTo>
                    <a:lnTo>
                      <a:pt x="30" y="90"/>
                    </a:lnTo>
                    <a:lnTo>
                      <a:pt x="36" y="94"/>
                    </a:lnTo>
                    <a:lnTo>
                      <a:pt x="42" y="96"/>
                    </a:lnTo>
                    <a:lnTo>
                      <a:pt x="56" y="98"/>
                    </a:lnTo>
                    <a:lnTo>
                      <a:pt x="56" y="98"/>
                    </a:lnTo>
                    <a:lnTo>
                      <a:pt x="74" y="96"/>
                    </a:lnTo>
                    <a:lnTo>
                      <a:pt x="86" y="92"/>
                    </a:lnTo>
                    <a:lnTo>
                      <a:pt x="90" y="106"/>
                    </a:lnTo>
                    <a:lnTo>
                      <a:pt x="90" y="106"/>
                    </a:lnTo>
                    <a:lnTo>
                      <a:pt x="74" y="112"/>
                    </a:lnTo>
                    <a:lnTo>
                      <a:pt x="6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40" y="112"/>
                    </a:lnTo>
                    <a:lnTo>
                      <a:pt x="30" y="110"/>
                    </a:lnTo>
                    <a:lnTo>
                      <a:pt x="22" y="104"/>
                    </a:lnTo>
                    <a:lnTo>
                      <a:pt x="14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0" y="7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4" y="36"/>
                    </a:lnTo>
                    <a:lnTo>
                      <a:pt x="8" y="26"/>
                    </a:lnTo>
                    <a:lnTo>
                      <a:pt x="14" y="18"/>
                    </a:lnTo>
                    <a:lnTo>
                      <a:pt x="20" y="10"/>
                    </a:lnTo>
                    <a:lnTo>
                      <a:pt x="30" y="6"/>
                    </a:lnTo>
                    <a:lnTo>
                      <a:pt x="40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62" y="2"/>
                    </a:lnTo>
                    <a:lnTo>
                      <a:pt x="72" y="6"/>
                    </a:lnTo>
                    <a:lnTo>
                      <a:pt x="80" y="12"/>
                    </a:lnTo>
                    <a:lnTo>
                      <a:pt x="86" y="18"/>
                    </a:lnTo>
                    <a:lnTo>
                      <a:pt x="90" y="26"/>
                    </a:lnTo>
                    <a:lnTo>
                      <a:pt x="94" y="36"/>
                    </a:lnTo>
                    <a:lnTo>
                      <a:pt x="96" y="52"/>
                    </a:lnTo>
                    <a:lnTo>
                      <a:pt x="96" y="52"/>
                    </a:lnTo>
                    <a:lnTo>
                      <a:pt x="94" y="60"/>
                    </a:lnTo>
                    <a:lnTo>
                      <a:pt x="18" y="60"/>
                    </a:lnTo>
                    <a:close/>
                    <a:moveTo>
                      <a:pt x="76" y="46"/>
                    </a:moveTo>
                    <a:lnTo>
                      <a:pt x="76" y="46"/>
                    </a:lnTo>
                    <a:lnTo>
                      <a:pt x="76" y="36"/>
                    </a:lnTo>
                    <a:lnTo>
                      <a:pt x="70" y="26"/>
                    </a:lnTo>
                    <a:lnTo>
                      <a:pt x="68" y="22"/>
                    </a:lnTo>
                    <a:lnTo>
                      <a:pt x="62" y="18"/>
                    </a:lnTo>
                    <a:lnTo>
                      <a:pt x="56" y="16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2" y="16"/>
                    </a:lnTo>
                    <a:lnTo>
                      <a:pt x="36" y="18"/>
                    </a:lnTo>
                    <a:lnTo>
                      <a:pt x="30" y="22"/>
                    </a:lnTo>
                    <a:lnTo>
                      <a:pt x="26" y="26"/>
                    </a:lnTo>
                    <a:lnTo>
                      <a:pt x="22" y="36"/>
                    </a:lnTo>
                    <a:lnTo>
                      <a:pt x="18" y="46"/>
                    </a:lnTo>
                    <a:lnTo>
                      <a:pt x="76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55"/>
              <p:cNvSpPr>
                <a:spLocks noChangeAspect="1"/>
              </p:cNvSpPr>
              <p:nvPr/>
            </p:nvSpPr>
            <p:spPr bwMode="auto">
              <a:xfrm>
                <a:off x="2472" y="3686"/>
                <a:ext cx="43" cy="86"/>
              </a:xfrm>
              <a:custGeom>
                <a:avLst/>
                <a:gdLst>
                  <a:gd name="T0" fmla="*/ 2 w 56"/>
                  <a:gd name="T1" fmla="*/ 36 h 112"/>
                  <a:gd name="T2" fmla="*/ 2 w 56"/>
                  <a:gd name="T3" fmla="*/ 36 h 112"/>
                  <a:gd name="T4" fmla="*/ 0 w 56"/>
                  <a:gd name="T5" fmla="*/ 4 h 112"/>
                  <a:gd name="T6" fmla="*/ 18 w 56"/>
                  <a:gd name="T7" fmla="*/ 4 h 112"/>
                  <a:gd name="T8" fmla="*/ 18 w 56"/>
                  <a:gd name="T9" fmla="*/ 24 h 112"/>
                  <a:gd name="T10" fmla="*/ 20 w 56"/>
                  <a:gd name="T11" fmla="*/ 24 h 112"/>
                  <a:gd name="T12" fmla="*/ 20 w 56"/>
                  <a:gd name="T13" fmla="*/ 24 h 112"/>
                  <a:gd name="T14" fmla="*/ 24 w 56"/>
                  <a:gd name="T15" fmla="*/ 14 h 112"/>
                  <a:gd name="T16" fmla="*/ 32 w 56"/>
                  <a:gd name="T17" fmla="*/ 8 h 112"/>
                  <a:gd name="T18" fmla="*/ 40 w 56"/>
                  <a:gd name="T19" fmla="*/ 2 h 112"/>
                  <a:gd name="T20" fmla="*/ 50 w 56"/>
                  <a:gd name="T21" fmla="*/ 0 h 112"/>
                  <a:gd name="T22" fmla="*/ 50 w 56"/>
                  <a:gd name="T23" fmla="*/ 0 h 112"/>
                  <a:gd name="T24" fmla="*/ 56 w 56"/>
                  <a:gd name="T25" fmla="*/ 2 h 112"/>
                  <a:gd name="T26" fmla="*/ 56 w 56"/>
                  <a:gd name="T27" fmla="*/ 20 h 112"/>
                  <a:gd name="T28" fmla="*/ 56 w 56"/>
                  <a:gd name="T29" fmla="*/ 20 h 112"/>
                  <a:gd name="T30" fmla="*/ 48 w 56"/>
                  <a:gd name="T31" fmla="*/ 20 h 112"/>
                  <a:gd name="T32" fmla="*/ 48 w 56"/>
                  <a:gd name="T33" fmla="*/ 20 h 112"/>
                  <a:gd name="T34" fmla="*/ 38 w 56"/>
                  <a:gd name="T35" fmla="*/ 22 h 112"/>
                  <a:gd name="T36" fmla="*/ 30 w 56"/>
                  <a:gd name="T37" fmla="*/ 26 h 112"/>
                  <a:gd name="T38" fmla="*/ 26 w 56"/>
                  <a:gd name="T39" fmla="*/ 34 h 112"/>
                  <a:gd name="T40" fmla="*/ 22 w 56"/>
                  <a:gd name="T41" fmla="*/ 44 h 112"/>
                  <a:gd name="T42" fmla="*/ 22 w 56"/>
                  <a:gd name="T43" fmla="*/ 44 h 112"/>
                  <a:gd name="T44" fmla="*/ 22 w 56"/>
                  <a:gd name="T45" fmla="*/ 54 h 112"/>
                  <a:gd name="T46" fmla="*/ 22 w 56"/>
                  <a:gd name="T47" fmla="*/ 112 h 112"/>
                  <a:gd name="T48" fmla="*/ 2 w 56"/>
                  <a:gd name="T49" fmla="*/ 112 h 112"/>
                  <a:gd name="T50" fmla="*/ 2 w 56"/>
                  <a:gd name="T51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112">
                    <a:moveTo>
                      <a:pt x="2" y="36"/>
                    </a:moveTo>
                    <a:lnTo>
                      <a:pt x="2" y="36"/>
                    </a:lnTo>
                    <a:lnTo>
                      <a:pt x="0" y="4"/>
                    </a:lnTo>
                    <a:lnTo>
                      <a:pt x="18" y="4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14"/>
                    </a:lnTo>
                    <a:lnTo>
                      <a:pt x="32" y="8"/>
                    </a:lnTo>
                    <a:lnTo>
                      <a:pt x="40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6" y="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38" y="22"/>
                    </a:lnTo>
                    <a:lnTo>
                      <a:pt x="30" y="26"/>
                    </a:lnTo>
                    <a:lnTo>
                      <a:pt x="26" y="3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54"/>
                    </a:lnTo>
                    <a:lnTo>
                      <a:pt x="22" y="112"/>
                    </a:lnTo>
                    <a:lnTo>
                      <a:pt x="2" y="112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23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4" y="4509120"/>
            <a:ext cx="9361037" cy="18722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246623"/>
            <a:ext cx="5400600" cy="3611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95536" y="1004535"/>
            <a:ext cx="84969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You’re looking for vacations but you have no idea of </a:t>
            </a:r>
            <a:r>
              <a:rPr lang="en-US" sz="3600" b="1" dirty="0" smtClean="0">
                <a:solidFill>
                  <a:schemeClr val="accent1"/>
                </a:solidFill>
                <a:latin typeface="+mj-lt"/>
              </a:rPr>
              <a:t>where</a:t>
            </a:r>
            <a:r>
              <a:rPr lang="en-US" sz="3600" b="1" dirty="0" smtClean="0">
                <a:latin typeface="+mj-lt"/>
              </a:rPr>
              <a:t> to go or </a:t>
            </a:r>
            <a:r>
              <a:rPr lang="en-US" sz="3600" b="1" dirty="0" smtClean="0">
                <a:solidFill>
                  <a:schemeClr val="accent1"/>
                </a:solidFill>
                <a:latin typeface="+mj-lt"/>
              </a:rPr>
              <a:t>what</a:t>
            </a:r>
            <a:r>
              <a:rPr lang="en-US" sz="3600" b="1" dirty="0" smtClean="0">
                <a:latin typeface="+mj-lt"/>
              </a:rPr>
              <a:t> to do ?</a:t>
            </a:r>
            <a:endParaRPr lang="en-US" sz="3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 rot="150694">
            <a:off x="3346516" y="2253610"/>
            <a:ext cx="555775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Journal" pitchFamily="2" charset="0"/>
              </a:rPr>
              <a:t>If only a tool was able to understand </a:t>
            </a:r>
            <a:r>
              <a:rPr lang="en-US" sz="4400" b="1" dirty="0" smtClean="0">
                <a:solidFill>
                  <a:srgbClr val="FF6600"/>
                </a:solidFill>
                <a:latin typeface="Journal" pitchFamily="2" charset="0"/>
              </a:rPr>
              <a:t>what I like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Journal" pitchFamily="2" charset="0"/>
              </a:rPr>
              <a:t>and </a:t>
            </a:r>
            <a:r>
              <a:rPr lang="en-US" sz="4400" b="1" dirty="0" smtClean="0">
                <a:solidFill>
                  <a:srgbClr val="FF6600"/>
                </a:solidFill>
                <a:latin typeface="Journal" pitchFamily="2" charset="0"/>
              </a:rPr>
              <a:t>what I did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Journal" pitchFamily="2" charset="0"/>
              </a:rPr>
              <a:t>in the past to suggest me the best options…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Journal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437112"/>
            <a:ext cx="3620294" cy="242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 rot="21436156">
            <a:off x="237305" y="1124744"/>
            <a:ext cx="87624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Journal" pitchFamily="2" charset="0"/>
              </a:rPr>
              <a:t>…looking at the pages and photos I liked on </a:t>
            </a:r>
            <a:r>
              <a:rPr lang="en-US" sz="4400" b="1" dirty="0" smtClean="0">
                <a:solidFill>
                  <a:srgbClr val="FF6600"/>
                </a:solidFill>
                <a:latin typeface="Journal" pitchFamily="2" charset="0"/>
              </a:rPr>
              <a:t>Facebook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Journal" pitchFamily="2" charset="0"/>
              </a:rPr>
              <a:t>, at my albums, my posts, my check-ins to build for me the perfect </a:t>
            </a:r>
            <a:r>
              <a:rPr lang="en-US" sz="4400" b="1" dirty="0" smtClean="0">
                <a:solidFill>
                  <a:srgbClr val="FF6600"/>
                </a:solidFill>
                <a:latin typeface="Journal" pitchFamily="2" charset="0"/>
              </a:rPr>
              <a:t>personalized tour</a:t>
            </a:r>
            <a:endParaRPr lang="en-US" sz="4400" b="1" dirty="0">
              <a:solidFill>
                <a:srgbClr val="FF6600"/>
              </a:solidFill>
              <a:latin typeface="Journal" pitchFamily="2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1735">
            <a:off x="3816889" y="3325242"/>
            <a:ext cx="1722700" cy="127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6115">
            <a:off x="5806975" y="3869500"/>
            <a:ext cx="2180109" cy="1351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8808">
            <a:off x="3280856" y="4999724"/>
            <a:ext cx="3056012" cy="464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0724">
            <a:off x="5076667" y="5729047"/>
            <a:ext cx="2504645" cy="730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6444">
            <a:off x="7141293" y="5641124"/>
            <a:ext cx="605329" cy="550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271">
            <a:off x="5149779" y="3137388"/>
            <a:ext cx="605329" cy="550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2416">
            <a:off x="7507962" y="3521534"/>
            <a:ext cx="605329" cy="550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4046">
            <a:off x="6169088" y="4715544"/>
            <a:ext cx="605329" cy="5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22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1772816"/>
            <a:ext cx="86409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Helvetica Neue" pitchFamily="2"/>
              </a:rPr>
              <a:t>get</a:t>
            </a:r>
            <a:r>
              <a:rPr lang="en-US" sz="2400" b="1" dirty="0" smtClean="0">
                <a:latin typeface="Helvetica Neue" pitchFamily="2"/>
              </a:rPr>
              <a:t>inspired</a:t>
            </a:r>
            <a:r>
              <a:rPr lang="en-US" sz="2800" dirty="0" smtClean="0"/>
              <a:t> </a:t>
            </a:r>
            <a:r>
              <a:rPr lang="en-US" sz="2400" dirty="0" smtClean="0"/>
              <a:t>is a </a:t>
            </a:r>
            <a:r>
              <a:rPr lang="en-US" sz="2400" b="1" dirty="0" smtClean="0">
                <a:solidFill>
                  <a:schemeClr val="accent1"/>
                </a:solidFill>
              </a:rPr>
              <a:t>travel inspiration </a:t>
            </a:r>
            <a:r>
              <a:rPr lang="en-US" sz="2400" dirty="0" smtClean="0"/>
              <a:t>product running on web browsers and </a:t>
            </a:r>
            <a:r>
              <a:rPr lang="en-US" sz="2400" b="1" dirty="0" smtClean="0"/>
              <a:t>tablets</a:t>
            </a:r>
            <a:r>
              <a:rPr lang="en-US" sz="2400" dirty="0" smtClean="0"/>
              <a:t> which: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mines the traveler’s </a:t>
            </a:r>
            <a:r>
              <a:rPr lang="en-US" sz="2400" b="1" dirty="0" smtClean="0"/>
              <a:t>Facebook data </a:t>
            </a:r>
            <a:r>
              <a:rPr lang="en-US" sz="2400" dirty="0" smtClean="0"/>
              <a:t>to suggest relevant destinations/activities/events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Builds automatically a </a:t>
            </a:r>
            <a:r>
              <a:rPr lang="en-US" sz="2400" b="1" dirty="0" smtClean="0"/>
              <a:t>personalized tour</a:t>
            </a:r>
            <a:endParaRPr lang="en-US" sz="2400" b="1" dirty="0"/>
          </a:p>
        </p:txBody>
      </p:sp>
      <p:sp>
        <p:nvSpPr>
          <p:cNvPr id="22" name="Rounded Rectangle 4"/>
          <p:cNvSpPr/>
          <p:nvPr/>
        </p:nvSpPr>
        <p:spPr bwMode="auto">
          <a:xfrm>
            <a:off x="5076056" y="980728"/>
            <a:ext cx="4067944" cy="554627"/>
          </a:xfrm>
          <a:custGeom>
            <a:avLst/>
            <a:gdLst>
              <a:gd name="connsiteX0" fmla="*/ 0 w 6437312"/>
              <a:gd name="connsiteY0" fmla="*/ 260904 h 770651"/>
              <a:gd name="connsiteX1" fmla="*/ 260904 w 6437312"/>
              <a:gd name="connsiteY1" fmla="*/ 0 h 770651"/>
              <a:gd name="connsiteX2" fmla="*/ 6176408 w 6437312"/>
              <a:gd name="connsiteY2" fmla="*/ 0 h 770651"/>
              <a:gd name="connsiteX3" fmla="*/ 6437312 w 6437312"/>
              <a:gd name="connsiteY3" fmla="*/ 260904 h 770651"/>
              <a:gd name="connsiteX4" fmla="*/ 6437312 w 6437312"/>
              <a:gd name="connsiteY4" fmla="*/ 509747 h 770651"/>
              <a:gd name="connsiteX5" fmla="*/ 6176408 w 6437312"/>
              <a:gd name="connsiteY5" fmla="*/ 770651 h 770651"/>
              <a:gd name="connsiteX6" fmla="*/ 260904 w 6437312"/>
              <a:gd name="connsiteY6" fmla="*/ 770651 h 770651"/>
              <a:gd name="connsiteX7" fmla="*/ 0 w 6437312"/>
              <a:gd name="connsiteY7" fmla="*/ 509747 h 770651"/>
              <a:gd name="connsiteX8" fmla="*/ 0 w 6437312"/>
              <a:gd name="connsiteY8" fmla="*/ 260904 h 770651"/>
              <a:gd name="connsiteX0" fmla="*/ 0 w 6437312"/>
              <a:gd name="connsiteY0" fmla="*/ 260904 h 770651"/>
              <a:gd name="connsiteX1" fmla="*/ 260904 w 6437312"/>
              <a:gd name="connsiteY1" fmla="*/ 0 h 770651"/>
              <a:gd name="connsiteX2" fmla="*/ 6176408 w 6437312"/>
              <a:gd name="connsiteY2" fmla="*/ 0 h 770651"/>
              <a:gd name="connsiteX3" fmla="*/ 6437312 w 6437312"/>
              <a:gd name="connsiteY3" fmla="*/ 260904 h 770651"/>
              <a:gd name="connsiteX4" fmla="*/ 6175374 w 6437312"/>
              <a:gd name="connsiteY4" fmla="*/ 474028 h 770651"/>
              <a:gd name="connsiteX5" fmla="*/ 6176408 w 6437312"/>
              <a:gd name="connsiteY5" fmla="*/ 770651 h 770651"/>
              <a:gd name="connsiteX6" fmla="*/ 260904 w 6437312"/>
              <a:gd name="connsiteY6" fmla="*/ 770651 h 770651"/>
              <a:gd name="connsiteX7" fmla="*/ 0 w 6437312"/>
              <a:gd name="connsiteY7" fmla="*/ 509747 h 770651"/>
              <a:gd name="connsiteX8" fmla="*/ 0 w 6437312"/>
              <a:gd name="connsiteY8" fmla="*/ 260904 h 770651"/>
              <a:gd name="connsiteX0" fmla="*/ 0 w 6240182"/>
              <a:gd name="connsiteY0" fmla="*/ 260904 h 770651"/>
              <a:gd name="connsiteX1" fmla="*/ 260904 w 6240182"/>
              <a:gd name="connsiteY1" fmla="*/ 0 h 770651"/>
              <a:gd name="connsiteX2" fmla="*/ 6176408 w 6240182"/>
              <a:gd name="connsiteY2" fmla="*/ 0 h 770651"/>
              <a:gd name="connsiteX3" fmla="*/ 6175374 w 6240182"/>
              <a:gd name="connsiteY3" fmla="*/ 263285 h 770651"/>
              <a:gd name="connsiteX4" fmla="*/ 6175374 w 6240182"/>
              <a:gd name="connsiteY4" fmla="*/ 474028 h 770651"/>
              <a:gd name="connsiteX5" fmla="*/ 6176408 w 6240182"/>
              <a:gd name="connsiteY5" fmla="*/ 770651 h 770651"/>
              <a:gd name="connsiteX6" fmla="*/ 260904 w 6240182"/>
              <a:gd name="connsiteY6" fmla="*/ 770651 h 770651"/>
              <a:gd name="connsiteX7" fmla="*/ 0 w 6240182"/>
              <a:gd name="connsiteY7" fmla="*/ 509747 h 770651"/>
              <a:gd name="connsiteX8" fmla="*/ 0 w 6240182"/>
              <a:gd name="connsiteY8" fmla="*/ 260904 h 770651"/>
              <a:gd name="connsiteX0" fmla="*/ 0 w 6240182"/>
              <a:gd name="connsiteY0" fmla="*/ 260904 h 770651"/>
              <a:gd name="connsiteX1" fmla="*/ 260904 w 6240182"/>
              <a:gd name="connsiteY1" fmla="*/ 0 h 770651"/>
              <a:gd name="connsiteX2" fmla="*/ 6176408 w 6240182"/>
              <a:gd name="connsiteY2" fmla="*/ 0 h 770651"/>
              <a:gd name="connsiteX3" fmla="*/ 6175374 w 6240182"/>
              <a:gd name="connsiteY3" fmla="*/ 263285 h 770651"/>
              <a:gd name="connsiteX4" fmla="*/ 6175374 w 6240182"/>
              <a:gd name="connsiteY4" fmla="*/ 474028 h 770651"/>
              <a:gd name="connsiteX5" fmla="*/ 6176408 w 6240182"/>
              <a:gd name="connsiteY5" fmla="*/ 770651 h 770651"/>
              <a:gd name="connsiteX6" fmla="*/ 260904 w 6240182"/>
              <a:gd name="connsiteY6" fmla="*/ 770651 h 770651"/>
              <a:gd name="connsiteX7" fmla="*/ 0 w 6240182"/>
              <a:gd name="connsiteY7" fmla="*/ 509747 h 770651"/>
              <a:gd name="connsiteX8" fmla="*/ 0 w 6240182"/>
              <a:gd name="connsiteY8" fmla="*/ 260904 h 770651"/>
              <a:gd name="connsiteX0" fmla="*/ 0 w 6176408"/>
              <a:gd name="connsiteY0" fmla="*/ 260904 h 770651"/>
              <a:gd name="connsiteX1" fmla="*/ 260904 w 6176408"/>
              <a:gd name="connsiteY1" fmla="*/ 0 h 770651"/>
              <a:gd name="connsiteX2" fmla="*/ 6176408 w 6176408"/>
              <a:gd name="connsiteY2" fmla="*/ 0 h 770651"/>
              <a:gd name="connsiteX3" fmla="*/ 6175374 w 6176408"/>
              <a:gd name="connsiteY3" fmla="*/ 263285 h 770651"/>
              <a:gd name="connsiteX4" fmla="*/ 6176408 w 6176408"/>
              <a:gd name="connsiteY4" fmla="*/ 770651 h 770651"/>
              <a:gd name="connsiteX5" fmla="*/ 260904 w 6176408"/>
              <a:gd name="connsiteY5" fmla="*/ 770651 h 770651"/>
              <a:gd name="connsiteX6" fmla="*/ 0 w 6176408"/>
              <a:gd name="connsiteY6" fmla="*/ 509747 h 770651"/>
              <a:gd name="connsiteX7" fmla="*/ 0 w 6176408"/>
              <a:gd name="connsiteY7" fmla="*/ 260904 h 770651"/>
              <a:gd name="connsiteX0" fmla="*/ 0 w 6176408"/>
              <a:gd name="connsiteY0" fmla="*/ 260904 h 770651"/>
              <a:gd name="connsiteX1" fmla="*/ 260904 w 6176408"/>
              <a:gd name="connsiteY1" fmla="*/ 0 h 770651"/>
              <a:gd name="connsiteX2" fmla="*/ 6174027 w 6176408"/>
              <a:gd name="connsiteY2" fmla="*/ 0 h 770651"/>
              <a:gd name="connsiteX3" fmla="*/ 6175374 w 6176408"/>
              <a:gd name="connsiteY3" fmla="*/ 263285 h 770651"/>
              <a:gd name="connsiteX4" fmla="*/ 6176408 w 6176408"/>
              <a:gd name="connsiteY4" fmla="*/ 770651 h 770651"/>
              <a:gd name="connsiteX5" fmla="*/ 260904 w 6176408"/>
              <a:gd name="connsiteY5" fmla="*/ 770651 h 770651"/>
              <a:gd name="connsiteX6" fmla="*/ 0 w 6176408"/>
              <a:gd name="connsiteY6" fmla="*/ 509747 h 770651"/>
              <a:gd name="connsiteX7" fmla="*/ 0 w 6176408"/>
              <a:gd name="connsiteY7" fmla="*/ 260904 h 77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6408" h="770651">
                <a:moveTo>
                  <a:pt x="0" y="260904"/>
                </a:moveTo>
                <a:cubicBezTo>
                  <a:pt x="0" y="116811"/>
                  <a:pt x="116811" y="0"/>
                  <a:pt x="260904" y="0"/>
                </a:cubicBezTo>
                <a:lnTo>
                  <a:pt x="6174027" y="0"/>
                </a:lnTo>
                <a:cubicBezTo>
                  <a:pt x="6173682" y="87762"/>
                  <a:pt x="6175719" y="175523"/>
                  <a:pt x="6175374" y="263285"/>
                </a:cubicBezTo>
                <a:cubicBezTo>
                  <a:pt x="6175719" y="432407"/>
                  <a:pt x="6176063" y="601529"/>
                  <a:pt x="6176408" y="770651"/>
                </a:cubicBezTo>
                <a:lnTo>
                  <a:pt x="260904" y="770651"/>
                </a:lnTo>
                <a:cubicBezTo>
                  <a:pt x="116811" y="770651"/>
                  <a:pt x="0" y="653840"/>
                  <a:pt x="0" y="509747"/>
                </a:cubicBezTo>
                <a:lnTo>
                  <a:pt x="0" y="260904"/>
                </a:lnTo>
                <a:close/>
              </a:path>
            </a:pathLst>
          </a:custGeom>
          <a:gradFill flip="none" rotWithShape="1">
            <a:gsLst>
              <a:gs pos="5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</a:rPr>
              <a:t>Our idea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9772" y="4581128"/>
            <a:ext cx="4752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Franklin Gothic Demi Cond" pitchFamily="34" charset="0"/>
              </a:rPr>
              <a:t>FACEBOOK MINING</a:t>
            </a:r>
            <a:endParaRPr lang="en-US" sz="4400" b="1" dirty="0">
              <a:solidFill>
                <a:schemeClr val="accent1"/>
              </a:solidFill>
              <a:latin typeface="Franklin Gothic Demi Cond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4444856" y="5275900"/>
            <a:ext cx="2294885" cy="7800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Demi Cond" pitchFamily="34" charset="0"/>
              </a:rPr>
              <a:t>MOBILE</a:t>
            </a:r>
            <a:endParaRPr 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Franklin Gothic Demi Cond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-155848" y="5276528"/>
            <a:ext cx="18722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atin typeface="Franklin Gothic Demi Cond" pitchFamily="34" charset="0"/>
              </a:rPr>
              <a:t>SOCIAL</a:t>
            </a:r>
            <a:endParaRPr lang="en-US" sz="4400" b="1" dirty="0">
              <a:latin typeface="Franklin Gothic Demi Cond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47106" y="5085184"/>
            <a:ext cx="23490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Franklin Gothic Demi Cond" pitchFamily="34" charset="0"/>
              </a:rPr>
              <a:t>TABLET</a:t>
            </a:r>
            <a:endParaRPr lang="en-US" sz="4400" b="1" dirty="0">
              <a:solidFill>
                <a:schemeClr val="bg2">
                  <a:lumMod val="50000"/>
                </a:schemeClr>
              </a:solidFill>
              <a:latin typeface="Franklin Gothic Demi Cond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1601" y="5899919"/>
            <a:ext cx="4752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6600"/>
                </a:solidFill>
                <a:latin typeface="Franklin Gothic Demi Cond" pitchFamily="34" charset="0"/>
              </a:rPr>
              <a:t>PERSONALIZATION</a:t>
            </a:r>
            <a:endParaRPr lang="en-US" sz="4400" b="1" dirty="0">
              <a:solidFill>
                <a:srgbClr val="FF6600"/>
              </a:solidFill>
              <a:latin typeface="Franklin Gothic Demi Cond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36090" y="5085183"/>
            <a:ext cx="31889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Franklin Gothic Demi Cond" pitchFamily="34" charset="0"/>
              </a:rPr>
              <a:t>INSPIRATION</a:t>
            </a:r>
            <a:endParaRPr lang="en-US" sz="4400" b="1" dirty="0">
              <a:solidFill>
                <a:schemeClr val="accent1"/>
              </a:solidFill>
              <a:latin typeface="Franklin Gothic Demi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36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179512" y="1815206"/>
            <a:ext cx="2160240" cy="3846041"/>
          </a:xfrm>
          <a:prstGeom prst="roundRect">
            <a:avLst>
              <a:gd name="adj" fmla="val 6689"/>
            </a:avLst>
          </a:prstGeom>
          <a:solidFill>
            <a:srgbClr val="F8F8F8"/>
          </a:solidFill>
          <a:ln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</a:rPr>
              <a:t>Mine</a:t>
            </a:r>
          </a:p>
        </p:txBody>
      </p:sp>
      <p:sp>
        <p:nvSpPr>
          <p:cNvPr id="10" name="Rounded Rectangle 4"/>
          <p:cNvSpPr/>
          <p:nvPr/>
        </p:nvSpPr>
        <p:spPr bwMode="auto">
          <a:xfrm>
            <a:off x="5076056" y="980728"/>
            <a:ext cx="4067944" cy="554627"/>
          </a:xfrm>
          <a:custGeom>
            <a:avLst/>
            <a:gdLst>
              <a:gd name="connsiteX0" fmla="*/ 0 w 6437312"/>
              <a:gd name="connsiteY0" fmla="*/ 260904 h 770651"/>
              <a:gd name="connsiteX1" fmla="*/ 260904 w 6437312"/>
              <a:gd name="connsiteY1" fmla="*/ 0 h 770651"/>
              <a:gd name="connsiteX2" fmla="*/ 6176408 w 6437312"/>
              <a:gd name="connsiteY2" fmla="*/ 0 h 770651"/>
              <a:gd name="connsiteX3" fmla="*/ 6437312 w 6437312"/>
              <a:gd name="connsiteY3" fmla="*/ 260904 h 770651"/>
              <a:gd name="connsiteX4" fmla="*/ 6437312 w 6437312"/>
              <a:gd name="connsiteY4" fmla="*/ 509747 h 770651"/>
              <a:gd name="connsiteX5" fmla="*/ 6176408 w 6437312"/>
              <a:gd name="connsiteY5" fmla="*/ 770651 h 770651"/>
              <a:gd name="connsiteX6" fmla="*/ 260904 w 6437312"/>
              <a:gd name="connsiteY6" fmla="*/ 770651 h 770651"/>
              <a:gd name="connsiteX7" fmla="*/ 0 w 6437312"/>
              <a:gd name="connsiteY7" fmla="*/ 509747 h 770651"/>
              <a:gd name="connsiteX8" fmla="*/ 0 w 6437312"/>
              <a:gd name="connsiteY8" fmla="*/ 260904 h 770651"/>
              <a:gd name="connsiteX0" fmla="*/ 0 w 6437312"/>
              <a:gd name="connsiteY0" fmla="*/ 260904 h 770651"/>
              <a:gd name="connsiteX1" fmla="*/ 260904 w 6437312"/>
              <a:gd name="connsiteY1" fmla="*/ 0 h 770651"/>
              <a:gd name="connsiteX2" fmla="*/ 6176408 w 6437312"/>
              <a:gd name="connsiteY2" fmla="*/ 0 h 770651"/>
              <a:gd name="connsiteX3" fmla="*/ 6437312 w 6437312"/>
              <a:gd name="connsiteY3" fmla="*/ 260904 h 770651"/>
              <a:gd name="connsiteX4" fmla="*/ 6175374 w 6437312"/>
              <a:gd name="connsiteY4" fmla="*/ 474028 h 770651"/>
              <a:gd name="connsiteX5" fmla="*/ 6176408 w 6437312"/>
              <a:gd name="connsiteY5" fmla="*/ 770651 h 770651"/>
              <a:gd name="connsiteX6" fmla="*/ 260904 w 6437312"/>
              <a:gd name="connsiteY6" fmla="*/ 770651 h 770651"/>
              <a:gd name="connsiteX7" fmla="*/ 0 w 6437312"/>
              <a:gd name="connsiteY7" fmla="*/ 509747 h 770651"/>
              <a:gd name="connsiteX8" fmla="*/ 0 w 6437312"/>
              <a:gd name="connsiteY8" fmla="*/ 260904 h 770651"/>
              <a:gd name="connsiteX0" fmla="*/ 0 w 6240182"/>
              <a:gd name="connsiteY0" fmla="*/ 260904 h 770651"/>
              <a:gd name="connsiteX1" fmla="*/ 260904 w 6240182"/>
              <a:gd name="connsiteY1" fmla="*/ 0 h 770651"/>
              <a:gd name="connsiteX2" fmla="*/ 6176408 w 6240182"/>
              <a:gd name="connsiteY2" fmla="*/ 0 h 770651"/>
              <a:gd name="connsiteX3" fmla="*/ 6175374 w 6240182"/>
              <a:gd name="connsiteY3" fmla="*/ 263285 h 770651"/>
              <a:gd name="connsiteX4" fmla="*/ 6175374 w 6240182"/>
              <a:gd name="connsiteY4" fmla="*/ 474028 h 770651"/>
              <a:gd name="connsiteX5" fmla="*/ 6176408 w 6240182"/>
              <a:gd name="connsiteY5" fmla="*/ 770651 h 770651"/>
              <a:gd name="connsiteX6" fmla="*/ 260904 w 6240182"/>
              <a:gd name="connsiteY6" fmla="*/ 770651 h 770651"/>
              <a:gd name="connsiteX7" fmla="*/ 0 w 6240182"/>
              <a:gd name="connsiteY7" fmla="*/ 509747 h 770651"/>
              <a:gd name="connsiteX8" fmla="*/ 0 w 6240182"/>
              <a:gd name="connsiteY8" fmla="*/ 260904 h 770651"/>
              <a:gd name="connsiteX0" fmla="*/ 0 w 6240182"/>
              <a:gd name="connsiteY0" fmla="*/ 260904 h 770651"/>
              <a:gd name="connsiteX1" fmla="*/ 260904 w 6240182"/>
              <a:gd name="connsiteY1" fmla="*/ 0 h 770651"/>
              <a:gd name="connsiteX2" fmla="*/ 6176408 w 6240182"/>
              <a:gd name="connsiteY2" fmla="*/ 0 h 770651"/>
              <a:gd name="connsiteX3" fmla="*/ 6175374 w 6240182"/>
              <a:gd name="connsiteY3" fmla="*/ 263285 h 770651"/>
              <a:gd name="connsiteX4" fmla="*/ 6175374 w 6240182"/>
              <a:gd name="connsiteY4" fmla="*/ 474028 h 770651"/>
              <a:gd name="connsiteX5" fmla="*/ 6176408 w 6240182"/>
              <a:gd name="connsiteY5" fmla="*/ 770651 h 770651"/>
              <a:gd name="connsiteX6" fmla="*/ 260904 w 6240182"/>
              <a:gd name="connsiteY6" fmla="*/ 770651 h 770651"/>
              <a:gd name="connsiteX7" fmla="*/ 0 w 6240182"/>
              <a:gd name="connsiteY7" fmla="*/ 509747 h 770651"/>
              <a:gd name="connsiteX8" fmla="*/ 0 w 6240182"/>
              <a:gd name="connsiteY8" fmla="*/ 260904 h 770651"/>
              <a:gd name="connsiteX0" fmla="*/ 0 w 6176408"/>
              <a:gd name="connsiteY0" fmla="*/ 260904 h 770651"/>
              <a:gd name="connsiteX1" fmla="*/ 260904 w 6176408"/>
              <a:gd name="connsiteY1" fmla="*/ 0 h 770651"/>
              <a:gd name="connsiteX2" fmla="*/ 6176408 w 6176408"/>
              <a:gd name="connsiteY2" fmla="*/ 0 h 770651"/>
              <a:gd name="connsiteX3" fmla="*/ 6175374 w 6176408"/>
              <a:gd name="connsiteY3" fmla="*/ 263285 h 770651"/>
              <a:gd name="connsiteX4" fmla="*/ 6176408 w 6176408"/>
              <a:gd name="connsiteY4" fmla="*/ 770651 h 770651"/>
              <a:gd name="connsiteX5" fmla="*/ 260904 w 6176408"/>
              <a:gd name="connsiteY5" fmla="*/ 770651 h 770651"/>
              <a:gd name="connsiteX6" fmla="*/ 0 w 6176408"/>
              <a:gd name="connsiteY6" fmla="*/ 509747 h 770651"/>
              <a:gd name="connsiteX7" fmla="*/ 0 w 6176408"/>
              <a:gd name="connsiteY7" fmla="*/ 260904 h 770651"/>
              <a:gd name="connsiteX0" fmla="*/ 0 w 6176408"/>
              <a:gd name="connsiteY0" fmla="*/ 260904 h 770651"/>
              <a:gd name="connsiteX1" fmla="*/ 260904 w 6176408"/>
              <a:gd name="connsiteY1" fmla="*/ 0 h 770651"/>
              <a:gd name="connsiteX2" fmla="*/ 6174027 w 6176408"/>
              <a:gd name="connsiteY2" fmla="*/ 0 h 770651"/>
              <a:gd name="connsiteX3" fmla="*/ 6175374 w 6176408"/>
              <a:gd name="connsiteY3" fmla="*/ 263285 h 770651"/>
              <a:gd name="connsiteX4" fmla="*/ 6176408 w 6176408"/>
              <a:gd name="connsiteY4" fmla="*/ 770651 h 770651"/>
              <a:gd name="connsiteX5" fmla="*/ 260904 w 6176408"/>
              <a:gd name="connsiteY5" fmla="*/ 770651 h 770651"/>
              <a:gd name="connsiteX6" fmla="*/ 0 w 6176408"/>
              <a:gd name="connsiteY6" fmla="*/ 509747 h 770651"/>
              <a:gd name="connsiteX7" fmla="*/ 0 w 6176408"/>
              <a:gd name="connsiteY7" fmla="*/ 260904 h 77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6408" h="770651">
                <a:moveTo>
                  <a:pt x="0" y="260904"/>
                </a:moveTo>
                <a:cubicBezTo>
                  <a:pt x="0" y="116811"/>
                  <a:pt x="116811" y="0"/>
                  <a:pt x="260904" y="0"/>
                </a:cubicBezTo>
                <a:lnTo>
                  <a:pt x="6174027" y="0"/>
                </a:lnTo>
                <a:cubicBezTo>
                  <a:pt x="6173682" y="87762"/>
                  <a:pt x="6175719" y="175523"/>
                  <a:pt x="6175374" y="263285"/>
                </a:cubicBezTo>
                <a:cubicBezTo>
                  <a:pt x="6175719" y="432407"/>
                  <a:pt x="6176063" y="601529"/>
                  <a:pt x="6176408" y="770651"/>
                </a:cubicBezTo>
                <a:lnTo>
                  <a:pt x="260904" y="770651"/>
                </a:lnTo>
                <a:cubicBezTo>
                  <a:pt x="116811" y="770651"/>
                  <a:pt x="0" y="653840"/>
                  <a:pt x="0" y="509747"/>
                </a:cubicBezTo>
                <a:lnTo>
                  <a:pt x="0" y="260904"/>
                </a:lnTo>
                <a:close/>
              </a:path>
            </a:pathLst>
          </a:custGeom>
          <a:gradFill flip="none" rotWithShape="1">
            <a:gsLst>
              <a:gs pos="5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</a:rPr>
              <a:t>Wrap-up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23528" y="2441124"/>
            <a:ext cx="1584176" cy="360040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Pictures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23528" y="2873172"/>
            <a:ext cx="1584175" cy="360040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Posts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323528" y="3305220"/>
            <a:ext cx="1584175" cy="360040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Likes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323528" y="3737268"/>
            <a:ext cx="1584175" cy="360040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Check-ins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323528" y="4169316"/>
            <a:ext cx="1584175" cy="360040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Events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09" y="2463279"/>
            <a:ext cx="233190" cy="2331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20296"/>
            <a:ext cx="233190" cy="2331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69" y="3352344"/>
            <a:ext cx="233190" cy="2331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84392"/>
            <a:ext cx="233190" cy="23319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16440"/>
            <a:ext cx="233190" cy="233190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 bwMode="auto">
          <a:xfrm>
            <a:off x="2483768" y="1815206"/>
            <a:ext cx="2232248" cy="3846041"/>
          </a:xfrm>
          <a:prstGeom prst="roundRect">
            <a:avLst>
              <a:gd name="adj" fmla="val 6689"/>
            </a:avLst>
          </a:prstGeom>
          <a:solidFill>
            <a:srgbClr val="F8F8F8"/>
          </a:solidFill>
          <a:ln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</a:rPr>
              <a:t>Infer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2627785" y="2463279"/>
            <a:ext cx="1950857" cy="360040"/>
          </a:xfrm>
          <a:prstGeom prst="round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Themes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2627784" y="2920296"/>
            <a:ext cx="1950857" cy="360040"/>
          </a:xfrm>
          <a:prstGeom prst="round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Destinations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09585"/>
            <a:ext cx="1006940" cy="5034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60" y="3563222"/>
            <a:ext cx="741843" cy="90872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 bwMode="auto">
          <a:xfrm>
            <a:off x="4860032" y="1815206"/>
            <a:ext cx="4164226" cy="3846041"/>
          </a:xfrm>
          <a:prstGeom prst="roundRect">
            <a:avLst>
              <a:gd name="adj" fmla="val 6689"/>
            </a:avLst>
          </a:prstGeom>
          <a:solidFill>
            <a:srgbClr val="F8F8F8"/>
          </a:solidFill>
          <a:ln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</a:rPr>
              <a:t>Aggregate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860776"/>
            <a:ext cx="1625397" cy="44444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08" y="3513277"/>
            <a:ext cx="1295238" cy="44444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07328"/>
            <a:ext cx="1219048" cy="44444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05064"/>
            <a:ext cx="2463492" cy="44444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05" y="4365104"/>
            <a:ext cx="1484739" cy="52684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70" y="4513238"/>
            <a:ext cx="1117485" cy="40321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85" y="4920689"/>
            <a:ext cx="1212970" cy="59654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398922"/>
            <a:ext cx="2146032" cy="444444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 bwMode="auto">
          <a:xfrm>
            <a:off x="5004048" y="3593374"/>
            <a:ext cx="1059076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Events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5004048" y="2463279"/>
            <a:ext cx="1059076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Flights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5004048" y="2945180"/>
            <a:ext cx="1059076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Hotels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5004048" y="4005064"/>
            <a:ext cx="1080120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Activities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8642" y="5775647"/>
            <a:ext cx="444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… into a personalized tour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1979712" y="1959223"/>
            <a:ext cx="792088" cy="288032"/>
          </a:xfrm>
          <a:prstGeom prst="rightArrow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>
            <a:off x="4463988" y="1967607"/>
            <a:ext cx="792088" cy="288032"/>
          </a:xfrm>
          <a:prstGeom prst="rightArrow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5400000">
            <a:off x="6692612" y="5426502"/>
            <a:ext cx="554273" cy="288032"/>
          </a:xfrm>
          <a:prstGeom prst="rightArrow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5004048" y="4449369"/>
            <a:ext cx="1080120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POIs</a:t>
            </a:r>
          </a:p>
        </p:txBody>
      </p:sp>
    </p:spTree>
    <p:extLst>
      <p:ext uri="{BB962C8B-B14F-4D97-AF65-F5344CB8AC3E}">
        <p14:creationId xmlns:p14="http://schemas.microsoft.com/office/powerpoint/2010/main" val="4146969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191683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Proudly hacked by 6 </a:t>
            </a:r>
            <a:r>
              <a:rPr lang="en-US" sz="2800" b="1" dirty="0" smtClean="0">
                <a:solidFill>
                  <a:schemeClr val="accent1"/>
                </a:solidFill>
              </a:rPr>
              <a:t>Amadeus</a:t>
            </a:r>
            <a:r>
              <a:rPr lang="en-US" sz="2800" b="1" dirty="0" smtClean="0"/>
              <a:t> engineers working in Sophia Antipolis, France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96952"/>
            <a:ext cx="5578577" cy="3105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835696" y="6237312"/>
            <a:ext cx="561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Omar, </a:t>
            </a:r>
            <a:r>
              <a:rPr lang="en-US" sz="1600" dirty="0" err="1" smtClean="0"/>
              <a:t>Xindong</a:t>
            </a:r>
            <a:r>
              <a:rPr lang="en-US" sz="1600" dirty="0" smtClean="0"/>
              <a:t>, </a:t>
            </a:r>
            <a:r>
              <a:rPr lang="en-US" sz="1600" dirty="0" err="1" smtClean="0"/>
              <a:t>Émeline</a:t>
            </a:r>
            <a:r>
              <a:rPr lang="en-US" sz="1600" dirty="0" smtClean="0"/>
              <a:t>, Pierre-Étienne, Bruno and </a:t>
            </a:r>
            <a:r>
              <a:rPr lang="en-US" sz="1600" dirty="0" err="1" smtClean="0"/>
              <a:t>Domenico</a:t>
            </a:r>
            <a:endParaRPr lang="en-US" sz="1600" dirty="0"/>
          </a:p>
        </p:txBody>
      </p:sp>
      <p:sp>
        <p:nvSpPr>
          <p:cNvPr id="13" name="Rounded Rectangle 4"/>
          <p:cNvSpPr/>
          <p:nvPr/>
        </p:nvSpPr>
        <p:spPr bwMode="auto">
          <a:xfrm>
            <a:off x="5076056" y="980728"/>
            <a:ext cx="4067944" cy="554627"/>
          </a:xfrm>
          <a:custGeom>
            <a:avLst/>
            <a:gdLst>
              <a:gd name="connsiteX0" fmla="*/ 0 w 6437312"/>
              <a:gd name="connsiteY0" fmla="*/ 260904 h 770651"/>
              <a:gd name="connsiteX1" fmla="*/ 260904 w 6437312"/>
              <a:gd name="connsiteY1" fmla="*/ 0 h 770651"/>
              <a:gd name="connsiteX2" fmla="*/ 6176408 w 6437312"/>
              <a:gd name="connsiteY2" fmla="*/ 0 h 770651"/>
              <a:gd name="connsiteX3" fmla="*/ 6437312 w 6437312"/>
              <a:gd name="connsiteY3" fmla="*/ 260904 h 770651"/>
              <a:gd name="connsiteX4" fmla="*/ 6437312 w 6437312"/>
              <a:gd name="connsiteY4" fmla="*/ 509747 h 770651"/>
              <a:gd name="connsiteX5" fmla="*/ 6176408 w 6437312"/>
              <a:gd name="connsiteY5" fmla="*/ 770651 h 770651"/>
              <a:gd name="connsiteX6" fmla="*/ 260904 w 6437312"/>
              <a:gd name="connsiteY6" fmla="*/ 770651 h 770651"/>
              <a:gd name="connsiteX7" fmla="*/ 0 w 6437312"/>
              <a:gd name="connsiteY7" fmla="*/ 509747 h 770651"/>
              <a:gd name="connsiteX8" fmla="*/ 0 w 6437312"/>
              <a:gd name="connsiteY8" fmla="*/ 260904 h 770651"/>
              <a:gd name="connsiteX0" fmla="*/ 0 w 6437312"/>
              <a:gd name="connsiteY0" fmla="*/ 260904 h 770651"/>
              <a:gd name="connsiteX1" fmla="*/ 260904 w 6437312"/>
              <a:gd name="connsiteY1" fmla="*/ 0 h 770651"/>
              <a:gd name="connsiteX2" fmla="*/ 6176408 w 6437312"/>
              <a:gd name="connsiteY2" fmla="*/ 0 h 770651"/>
              <a:gd name="connsiteX3" fmla="*/ 6437312 w 6437312"/>
              <a:gd name="connsiteY3" fmla="*/ 260904 h 770651"/>
              <a:gd name="connsiteX4" fmla="*/ 6175374 w 6437312"/>
              <a:gd name="connsiteY4" fmla="*/ 474028 h 770651"/>
              <a:gd name="connsiteX5" fmla="*/ 6176408 w 6437312"/>
              <a:gd name="connsiteY5" fmla="*/ 770651 h 770651"/>
              <a:gd name="connsiteX6" fmla="*/ 260904 w 6437312"/>
              <a:gd name="connsiteY6" fmla="*/ 770651 h 770651"/>
              <a:gd name="connsiteX7" fmla="*/ 0 w 6437312"/>
              <a:gd name="connsiteY7" fmla="*/ 509747 h 770651"/>
              <a:gd name="connsiteX8" fmla="*/ 0 w 6437312"/>
              <a:gd name="connsiteY8" fmla="*/ 260904 h 770651"/>
              <a:gd name="connsiteX0" fmla="*/ 0 w 6240182"/>
              <a:gd name="connsiteY0" fmla="*/ 260904 h 770651"/>
              <a:gd name="connsiteX1" fmla="*/ 260904 w 6240182"/>
              <a:gd name="connsiteY1" fmla="*/ 0 h 770651"/>
              <a:gd name="connsiteX2" fmla="*/ 6176408 w 6240182"/>
              <a:gd name="connsiteY2" fmla="*/ 0 h 770651"/>
              <a:gd name="connsiteX3" fmla="*/ 6175374 w 6240182"/>
              <a:gd name="connsiteY3" fmla="*/ 263285 h 770651"/>
              <a:gd name="connsiteX4" fmla="*/ 6175374 w 6240182"/>
              <a:gd name="connsiteY4" fmla="*/ 474028 h 770651"/>
              <a:gd name="connsiteX5" fmla="*/ 6176408 w 6240182"/>
              <a:gd name="connsiteY5" fmla="*/ 770651 h 770651"/>
              <a:gd name="connsiteX6" fmla="*/ 260904 w 6240182"/>
              <a:gd name="connsiteY6" fmla="*/ 770651 h 770651"/>
              <a:gd name="connsiteX7" fmla="*/ 0 w 6240182"/>
              <a:gd name="connsiteY7" fmla="*/ 509747 h 770651"/>
              <a:gd name="connsiteX8" fmla="*/ 0 w 6240182"/>
              <a:gd name="connsiteY8" fmla="*/ 260904 h 770651"/>
              <a:gd name="connsiteX0" fmla="*/ 0 w 6240182"/>
              <a:gd name="connsiteY0" fmla="*/ 260904 h 770651"/>
              <a:gd name="connsiteX1" fmla="*/ 260904 w 6240182"/>
              <a:gd name="connsiteY1" fmla="*/ 0 h 770651"/>
              <a:gd name="connsiteX2" fmla="*/ 6176408 w 6240182"/>
              <a:gd name="connsiteY2" fmla="*/ 0 h 770651"/>
              <a:gd name="connsiteX3" fmla="*/ 6175374 w 6240182"/>
              <a:gd name="connsiteY3" fmla="*/ 263285 h 770651"/>
              <a:gd name="connsiteX4" fmla="*/ 6175374 w 6240182"/>
              <a:gd name="connsiteY4" fmla="*/ 474028 h 770651"/>
              <a:gd name="connsiteX5" fmla="*/ 6176408 w 6240182"/>
              <a:gd name="connsiteY5" fmla="*/ 770651 h 770651"/>
              <a:gd name="connsiteX6" fmla="*/ 260904 w 6240182"/>
              <a:gd name="connsiteY6" fmla="*/ 770651 h 770651"/>
              <a:gd name="connsiteX7" fmla="*/ 0 w 6240182"/>
              <a:gd name="connsiteY7" fmla="*/ 509747 h 770651"/>
              <a:gd name="connsiteX8" fmla="*/ 0 w 6240182"/>
              <a:gd name="connsiteY8" fmla="*/ 260904 h 770651"/>
              <a:gd name="connsiteX0" fmla="*/ 0 w 6176408"/>
              <a:gd name="connsiteY0" fmla="*/ 260904 h 770651"/>
              <a:gd name="connsiteX1" fmla="*/ 260904 w 6176408"/>
              <a:gd name="connsiteY1" fmla="*/ 0 h 770651"/>
              <a:gd name="connsiteX2" fmla="*/ 6176408 w 6176408"/>
              <a:gd name="connsiteY2" fmla="*/ 0 h 770651"/>
              <a:gd name="connsiteX3" fmla="*/ 6175374 w 6176408"/>
              <a:gd name="connsiteY3" fmla="*/ 263285 h 770651"/>
              <a:gd name="connsiteX4" fmla="*/ 6176408 w 6176408"/>
              <a:gd name="connsiteY4" fmla="*/ 770651 h 770651"/>
              <a:gd name="connsiteX5" fmla="*/ 260904 w 6176408"/>
              <a:gd name="connsiteY5" fmla="*/ 770651 h 770651"/>
              <a:gd name="connsiteX6" fmla="*/ 0 w 6176408"/>
              <a:gd name="connsiteY6" fmla="*/ 509747 h 770651"/>
              <a:gd name="connsiteX7" fmla="*/ 0 w 6176408"/>
              <a:gd name="connsiteY7" fmla="*/ 260904 h 770651"/>
              <a:gd name="connsiteX0" fmla="*/ 0 w 6176408"/>
              <a:gd name="connsiteY0" fmla="*/ 260904 h 770651"/>
              <a:gd name="connsiteX1" fmla="*/ 260904 w 6176408"/>
              <a:gd name="connsiteY1" fmla="*/ 0 h 770651"/>
              <a:gd name="connsiteX2" fmla="*/ 6174027 w 6176408"/>
              <a:gd name="connsiteY2" fmla="*/ 0 h 770651"/>
              <a:gd name="connsiteX3" fmla="*/ 6175374 w 6176408"/>
              <a:gd name="connsiteY3" fmla="*/ 263285 h 770651"/>
              <a:gd name="connsiteX4" fmla="*/ 6176408 w 6176408"/>
              <a:gd name="connsiteY4" fmla="*/ 770651 h 770651"/>
              <a:gd name="connsiteX5" fmla="*/ 260904 w 6176408"/>
              <a:gd name="connsiteY5" fmla="*/ 770651 h 770651"/>
              <a:gd name="connsiteX6" fmla="*/ 0 w 6176408"/>
              <a:gd name="connsiteY6" fmla="*/ 509747 h 770651"/>
              <a:gd name="connsiteX7" fmla="*/ 0 w 6176408"/>
              <a:gd name="connsiteY7" fmla="*/ 260904 h 77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6408" h="770651">
                <a:moveTo>
                  <a:pt x="0" y="260904"/>
                </a:moveTo>
                <a:cubicBezTo>
                  <a:pt x="0" y="116811"/>
                  <a:pt x="116811" y="0"/>
                  <a:pt x="260904" y="0"/>
                </a:cubicBezTo>
                <a:lnTo>
                  <a:pt x="6174027" y="0"/>
                </a:lnTo>
                <a:cubicBezTo>
                  <a:pt x="6173682" y="87762"/>
                  <a:pt x="6175719" y="175523"/>
                  <a:pt x="6175374" y="263285"/>
                </a:cubicBezTo>
                <a:cubicBezTo>
                  <a:pt x="6175719" y="432407"/>
                  <a:pt x="6176063" y="601529"/>
                  <a:pt x="6176408" y="770651"/>
                </a:cubicBezTo>
                <a:lnTo>
                  <a:pt x="260904" y="770651"/>
                </a:lnTo>
                <a:cubicBezTo>
                  <a:pt x="116811" y="770651"/>
                  <a:pt x="0" y="653840"/>
                  <a:pt x="0" y="509747"/>
                </a:cubicBezTo>
                <a:lnTo>
                  <a:pt x="0" y="260904"/>
                </a:lnTo>
                <a:close/>
              </a:path>
            </a:pathLst>
          </a:custGeom>
          <a:gradFill flip="none" rotWithShape="1">
            <a:gsLst>
              <a:gs pos="5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</a:rPr>
              <a:t>The team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35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4"/>
          <p:cNvSpPr/>
          <p:nvPr/>
        </p:nvSpPr>
        <p:spPr bwMode="auto">
          <a:xfrm>
            <a:off x="5076056" y="980728"/>
            <a:ext cx="4067944" cy="554627"/>
          </a:xfrm>
          <a:custGeom>
            <a:avLst/>
            <a:gdLst>
              <a:gd name="connsiteX0" fmla="*/ 0 w 6437312"/>
              <a:gd name="connsiteY0" fmla="*/ 260904 h 770651"/>
              <a:gd name="connsiteX1" fmla="*/ 260904 w 6437312"/>
              <a:gd name="connsiteY1" fmla="*/ 0 h 770651"/>
              <a:gd name="connsiteX2" fmla="*/ 6176408 w 6437312"/>
              <a:gd name="connsiteY2" fmla="*/ 0 h 770651"/>
              <a:gd name="connsiteX3" fmla="*/ 6437312 w 6437312"/>
              <a:gd name="connsiteY3" fmla="*/ 260904 h 770651"/>
              <a:gd name="connsiteX4" fmla="*/ 6437312 w 6437312"/>
              <a:gd name="connsiteY4" fmla="*/ 509747 h 770651"/>
              <a:gd name="connsiteX5" fmla="*/ 6176408 w 6437312"/>
              <a:gd name="connsiteY5" fmla="*/ 770651 h 770651"/>
              <a:gd name="connsiteX6" fmla="*/ 260904 w 6437312"/>
              <a:gd name="connsiteY6" fmla="*/ 770651 h 770651"/>
              <a:gd name="connsiteX7" fmla="*/ 0 w 6437312"/>
              <a:gd name="connsiteY7" fmla="*/ 509747 h 770651"/>
              <a:gd name="connsiteX8" fmla="*/ 0 w 6437312"/>
              <a:gd name="connsiteY8" fmla="*/ 260904 h 770651"/>
              <a:gd name="connsiteX0" fmla="*/ 0 w 6437312"/>
              <a:gd name="connsiteY0" fmla="*/ 260904 h 770651"/>
              <a:gd name="connsiteX1" fmla="*/ 260904 w 6437312"/>
              <a:gd name="connsiteY1" fmla="*/ 0 h 770651"/>
              <a:gd name="connsiteX2" fmla="*/ 6176408 w 6437312"/>
              <a:gd name="connsiteY2" fmla="*/ 0 h 770651"/>
              <a:gd name="connsiteX3" fmla="*/ 6437312 w 6437312"/>
              <a:gd name="connsiteY3" fmla="*/ 260904 h 770651"/>
              <a:gd name="connsiteX4" fmla="*/ 6175374 w 6437312"/>
              <a:gd name="connsiteY4" fmla="*/ 474028 h 770651"/>
              <a:gd name="connsiteX5" fmla="*/ 6176408 w 6437312"/>
              <a:gd name="connsiteY5" fmla="*/ 770651 h 770651"/>
              <a:gd name="connsiteX6" fmla="*/ 260904 w 6437312"/>
              <a:gd name="connsiteY6" fmla="*/ 770651 h 770651"/>
              <a:gd name="connsiteX7" fmla="*/ 0 w 6437312"/>
              <a:gd name="connsiteY7" fmla="*/ 509747 h 770651"/>
              <a:gd name="connsiteX8" fmla="*/ 0 w 6437312"/>
              <a:gd name="connsiteY8" fmla="*/ 260904 h 770651"/>
              <a:gd name="connsiteX0" fmla="*/ 0 w 6240182"/>
              <a:gd name="connsiteY0" fmla="*/ 260904 h 770651"/>
              <a:gd name="connsiteX1" fmla="*/ 260904 w 6240182"/>
              <a:gd name="connsiteY1" fmla="*/ 0 h 770651"/>
              <a:gd name="connsiteX2" fmla="*/ 6176408 w 6240182"/>
              <a:gd name="connsiteY2" fmla="*/ 0 h 770651"/>
              <a:gd name="connsiteX3" fmla="*/ 6175374 w 6240182"/>
              <a:gd name="connsiteY3" fmla="*/ 263285 h 770651"/>
              <a:gd name="connsiteX4" fmla="*/ 6175374 w 6240182"/>
              <a:gd name="connsiteY4" fmla="*/ 474028 h 770651"/>
              <a:gd name="connsiteX5" fmla="*/ 6176408 w 6240182"/>
              <a:gd name="connsiteY5" fmla="*/ 770651 h 770651"/>
              <a:gd name="connsiteX6" fmla="*/ 260904 w 6240182"/>
              <a:gd name="connsiteY6" fmla="*/ 770651 h 770651"/>
              <a:gd name="connsiteX7" fmla="*/ 0 w 6240182"/>
              <a:gd name="connsiteY7" fmla="*/ 509747 h 770651"/>
              <a:gd name="connsiteX8" fmla="*/ 0 w 6240182"/>
              <a:gd name="connsiteY8" fmla="*/ 260904 h 770651"/>
              <a:gd name="connsiteX0" fmla="*/ 0 w 6240182"/>
              <a:gd name="connsiteY0" fmla="*/ 260904 h 770651"/>
              <a:gd name="connsiteX1" fmla="*/ 260904 w 6240182"/>
              <a:gd name="connsiteY1" fmla="*/ 0 h 770651"/>
              <a:gd name="connsiteX2" fmla="*/ 6176408 w 6240182"/>
              <a:gd name="connsiteY2" fmla="*/ 0 h 770651"/>
              <a:gd name="connsiteX3" fmla="*/ 6175374 w 6240182"/>
              <a:gd name="connsiteY3" fmla="*/ 263285 h 770651"/>
              <a:gd name="connsiteX4" fmla="*/ 6175374 w 6240182"/>
              <a:gd name="connsiteY4" fmla="*/ 474028 h 770651"/>
              <a:gd name="connsiteX5" fmla="*/ 6176408 w 6240182"/>
              <a:gd name="connsiteY5" fmla="*/ 770651 h 770651"/>
              <a:gd name="connsiteX6" fmla="*/ 260904 w 6240182"/>
              <a:gd name="connsiteY6" fmla="*/ 770651 h 770651"/>
              <a:gd name="connsiteX7" fmla="*/ 0 w 6240182"/>
              <a:gd name="connsiteY7" fmla="*/ 509747 h 770651"/>
              <a:gd name="connsiteX8" fmla="*/ 0 w 6240182"/>
              <a:gd name="connsiteY8" fmla="*/ 260904 h 770651"/>
              <a:gd name="connsiteX0" fmla="*/ 0 w 6176408"/>
              <a:gd name="connsiteY0" fmla="*/ 260904 h 770651"/>
              <a:gd name="connsiteX1" fmla="*/ 260904 w 6176408"/>
              <a:gd name="connsiteY1" fmla="*/ 0 h 770651"/>
              <a:gd name="connsiteX2" fmla="*/ 6176408 w 6176408"/>
              <a:gd name="connsiteY2" fmla="*/ 0 h 770651"/>
              <a:gd name="connsiteX3" fmla="*/ 6175374 w 6176408"/>
              <a:gd name="connsiteY3" fmla="*/ 263285 h 770651"/>
              <a:gd name="connsiteX4" fmla="*/ 6176408 w 6176408"/>
              <a:gd name="connsiteY4" fmla="*/ 770651 h 770651"/>
              <a:gd name="connsiteX5" fmla="*/ 260904 w 6176408"/>
              <a:gd name="connsiteY5" fmla="*/ 770651 h 770651"/>
              <a:gd name="connsiteX6" fmla="*/ 0 w 6176408"/>
              <a:gd name="connsiteY6" fmla="*/ 509747 h 770651"/>
              <a:gd name="connsiteX7" fmla="*/ 0 w 6176408"/>
              <a:gd name="connsiteY7" fmla="*/ 260904 h 770651"/>
              <a:gd name="connsiteX0" fmla="*/ 0 w 6176408"/>
              <a:gd name="connsiteY0" fmla="*/ 260904 h 770651"/>
              <a:gd name="connsiteX1" fmla="*/ 260904 w 6176408"/>
              <a:gd name="connsiteY1" fmla="*/ 0 h 770651"/>
              <a:gd name="connsiteX2" fmla="*/ 6174027 w 6176408"/>
              <a:gd name="connsiteY2" fmla="*/ 0 h 770651"/>
              <a:gd name="connsiteX3" fmla="*/ 6175374 w 6176408"/>
              <a:gd name="connsiteY3" fmla="*/ 263285 h 770651"/>
              <a:gd name="connsiteX4" fmla="*/ 6176408 w 6176408"/>
              <a:gd name="connsiteY4" fmla="*/ 770651 h 770651"/>
              <a:gd name="connsiteX5" fmla="*/ 260904 w 6176408"/>
              <a:gd name="connsiteY5" fmla="*/ 770651 h 770651"/>
              <a:gd name="connsiteX6" fmla="*/ 0 w 6176408"/>
              <a:gd name="connsiteY6" fmla="*/ 509747 h 770651"/>
              <a:gd name="connsiteX7" fmla="*/ 0 w 6176408"/>
              <a:gd name="connsiteY7" fmla="*/ 260904 h 77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6408" h="770651">
                <a:moveTo>
                  <a:pt x="0" y="260904"/>
                </a:moveTo>
                <a:cubicBezTo>
                  <a:pt x="0" y="116811"/>
                  <a:pt x="116811" y="0"/>
                  <a:pt x="260904" y="0"/>
                </a:cubicBezTo>
                <a:lnTo>
                  <a:pt x="6174027" y="0"/>
                </a:lnTo>
                <a:cubicBezTo>
                  <a:pt x="6173682" y="87762"/>
                  <a:pt x="6175719" y="175523"/>
                  <a:pt x="6175374" y="263285"/>
                </a:cubicBezTo>
                <a:cubicBezTo>
                  <a:pt x="6175719" y="432407"/>
                  <a:pt x="6176063" y="601529"/>
                  <a:pt x="6176408" y="770651"/>
                </a:cubicBezTo>
                <a:lnTo>
                  <a:pt x="260904" y="770651"/>
                </a:lnTo>
                <a:cubicBezTo>
                  <a:pt x="116811" y="770651"/>
                  <a:pt x="0" y="653840"/>
                  <a:pt x="0" y="509747"/>
                </a:cubicBezTo>
                <a:lnTo>
                  <a:pt x="0" y="260904"/>
                </a:lnTo>
                <a:close/>
              </a:path>
            </a:pathLst>
          </a:custGeom>
          <a:gradFill flip="none" rotWithShape="1">
            <a:gsLst>
              <a:gs pos="5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</a:rPr>
              <a:t>Some examples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pic>
        <p:nvPicPr>
          <p:cNvPr id="3074" name="Picture 2" descr="https://encrypted-tbn2.google.com/images?q=tbn:ANd9GcQO1KXvF0B-1R3YhXKL7DPZwSU1wXAcZcK8Db_Rrqh9UUxCtCDQx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1701844" cy="1281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12" y="1988840"/>
            <a:ext cx="1934867" cy="1281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TextBox 2"/>
          <p:cNvSpPr txBox="1"/>
          <p:nvPr/>
        </p:nvSpPr>
        <p:spPr>
          <a:xfrm>
            <a:off x="128967" y="340365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You liked this picture (Lisbon’s beach)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74550" y="1953813"/>
            <a:ext cx="156134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Application finds that this picture </a:t>
            </a:r>
            <a:r>
              <a:rPr lang="en-US" sz="1200" b="1" dirty="0" smtClean="0"/>
              <a:t>looks like </a:t>
            </a:r>
            <a:r>
              <a:rPr lang="en-US" sz="1200" dirty="0" smtClean="0"/>
              <a:t>Copacabana’s beach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2074550" y="2708920"/>
            <a:ext cx="1561346" cy="72008"/>
          </a:xfrm>
          <a:prstGeom prst="rightArrow">
            <a:avLst/>
          </a:prstGeom>
          <a:ln>
            <a:solidFill>
              <a:srgbClr val="1A61A9"/>
            </a:solidFill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2" y="1925492"/>
            <a:ext cx="259228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Application deducts that you may be interested by </a:t>
            </a:r>
            <a:r>
              <a:rPr lang="en-US" sz="1200" b="1" dirty="0" smtClean="0"/>
              <a:t>Rio de Janeiro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579" y="4941168"/>
            <a:ext cx="3115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You liked the Facebook page of the “</a:t>
            </a:r>
            <a:r>
              <a:rPr lang="en-US" sz="1200" i="1" dirty="0" smtClean="0"/>
              <a:t>Metropolitan Museum New York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47410" y="3826247"/>
            <a:ext cx="168868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Application finds that this page is related to Museum and </a:t>
            </a:r>
            <a:r>
              <a:rPr lang="en-US" sz="1200" b="1" dirty="0" smtClean="0"/>
              <a:t>History</a:t>
            </a:r>
            <a:r>
              <a:rPr lang="en-US" sz="1200" dirty="0" smtClean="0"/>
              <a:t> so you could be interested by the theme “history”</a:t>
            </a:r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02" y="6171722"/>
            <a:ext cx="605248" cy="569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51" y="6171814"/>
            <a:ext cx="605151" cy="569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171723"/>
            <a:ext cx="605248" cy="569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26" y="3826247"/>
            <a:ext cx="605150" cy="569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" y="3974590"/>
            <a:ext cx="3147084" cy="917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ight Arrow 28"/>
          <p:cNvSpPr/>
          <p:nvPr/>
        </p:nvSpPr>
        <p:spPr bwMode="auto">
          <a:xfrm>
            <a:off x="3007623" y="4397209"/>
            <a:ext cx="700281" cy="72008"/>
          </a:xfrm>
          <a:prstGeom prst="rightArrow">
            <a:avLst/>
          </a:prstGeom>
          <a:ln>
            <a:solidFill>
              <a:srgbClr val="1A61A9"/>
            </a:solidFill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1701877">
            <a:off x="2950292" y="4810571"/>
            <a:ext cx="827010" cy="83156"/>
          </a:xfrm>
          <a:prstGeom prst="rightArrow">
            <a:avLst/>
          </a:prstGeom>
          <a:ln>
            <a:solidFill>
              <a:srgbClr val="1A61A9"/>
            </a:solidFill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61897" y="4942909"/>
            <a:ext cx="167419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Application deducts that you have been to New York City, which is associated to the art, shopping, city and history themes</a:t>
            </a:r>
            <a:endParaRPr lang="en-US" sz="12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04" y="6171722"/>
            <a:ext cx="605150" cy="569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TextBox 36"/>
          <p:cNvSpPr txBox="1"/>
          <p:nvPr/>
        </p:nvSpPr>
        <p:spPr>
          <a:xfrm>
            <a:off x="6300192" y="3826247"/>
            <a:ext cx="259228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Application will find activities and events related to the history theme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51026" y="4948307"/>
            <a:ext cx="334145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Application will suggest cities having a similar profile (e.g. London or Boston)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5737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7" grpId="0" animBg="1"/>
      <p:bldP spid="4" grpId="0" animBg="1"/>
      <p:bldP spid="9" grpId="0" animBg="1"/>
      <p:bldP spid="11" grpId="0"/>
      <p:bldP spid="12" grpId="0" animBg="1"/>
      <p:bldP spid="29" grpId="0" animBg="1"/>
      <p:bldP spid="33" grpId="0" animBg="1"/>
      <p:bldP spid="34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 Same Side Corner Rectangle 29"/>
          <p:cNvSpPr/>
          <p:nvPr/>
        </p:nvSpPr>
        <p:spPr bwMode="auto">
          <a:xfrm>
            <a:off x="107504" y="484704"/>
            <a:ext cx="9649072" cy="3592368"/>
          </a:xfrm>
          <a:prstGeom prst="round2SameRect">
            <a:avLst>
              <a:gd name="adj1" fmla="val 945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The user’s Facebook account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626041"/>
            <a:ext cx="183620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Likes (Facebook Pages)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Snip Single Corner Rectangle 26"/>
          <p:cNvSpPr/>
          <p:nvPr/>
        </p:nvSpPr>
        <p:spPr bwMode="auto">
          <a:xfrm>
            <a:off x="539552" y="1060768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Destinations (Page’s location data if any)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Snip Single Corner Rectangle 27"/>
          <p:cNvSpPr/>
          <p:nvPr/>
        </p:nvSpPr>
        <p:spPr bwMode="auto">
          <a:xfrm>
            <a:off x="539552" y="1484784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Destinations (Bruno’s engine)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382385" y="897775"/>
            <a:ext cx="133004" cy="349134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323527" y="886200"/>
            <a:ext cx="191861" cy="742599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2719" y="626041"/>
            <a:ext cx="183620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Events (Facebook Events)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4" name="Snip Single Corner Rectangle 33"/>
          <p:cNvSpPr/>
          <p:nvPr/>
        </p:nvSpPr>
        <p:spPr bwMode="auto">
          <a:xfrm>
            <a:off x="3670751" y="1060768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Destinations (Event’s location data if any)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Snip Single Corner Rectangle 34"/>
          <p:cNvSpPr/>
          <p:nvPr/>
        </p:nvSpPr>
        <p:spPr bwMode="auto">
          <a:xfrm>
            <a:off x="3670751" y="1484784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Destinations (Bruno’s engine)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3513584" y="897775"/>
            <a:ext cx="133004" cy="349134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3454726" y="886200"/>
            <a:ext cx="191861" cy="742599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88224" y="626040"/>
            <a:ext cx="2007136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Check-ins (Facebook Check-ins)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Snip Single Corner Rectangle 38"/>
          <p:cNvSpPr/>
          <p:nvPr/>
        </p:nvSpPr>
        <p:spPr bwMode="auto">
          <a:xfrm>
            <a:off x="6852092" y="1060767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Destinations (Check-in’s location data)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Snip Single Corner Rectangle 39"/>
          <p:cNvSpPr/>
          <p:nvPr/>
        </p:nvSpPr>
        <p:spPr bwMode="auto">
          <a:xfrm>
            <a:off x="6876256" y="1484783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Destinations (Bruno’s engine)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6719089" y="897774"/>
            <a:ext cx="133004" cy="349134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6660231" y="886199"/>
            <a:ext cx="191861" cy="742599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/>
          <a:stretch/>
        </p:blipFill>
        <p:spPr bwMode="auto">
          <a:xfrm>
            <a:off x="5038903" y="620687"/>
            <a:ext cx="1032218" cy="25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/>
          <a:stretch/>
        </p:blipFill>
        <p:spPr bwMode="auto">
          <a:xfrm>
            <a:off x="1970430" y="624089"/>
            <a:ext cx="1018259" cy="24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/>
          <a:stretch/>
        </p:blipFill>
        <p:spPr bwMode="auto">
          <a:xfrm>
            <a:off x="8491795" y="624090"/>
            <a:ext cx="1018259" cy="24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51520" y="1918848"/>
            <a:ext cx="183620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Albums (Facebook Albums)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6" name="Snip Single Corner Rectangle 45"/>
          <p:cNvSpPr/>
          <p:nvPr/>
        </p:nvSpPr>
        <p:spPr bwMode="auto">
          <a:xfrm>
            <a:off x="539552" y="2353575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Destinations (Album’s location data if any)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Snip Single Corner Rectangle 46"/>
          <p:cNvSpPr/>
          <p:nvPr/>
        </p:nvSpPr>
        <p:spPr bwMode="auto">
          <a:xfrm>
            <a:off x="539552" y="2777591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Destinations (Bruno’s engine applied to legend)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382385" y="2190582"/>
            <a:ext cx="133004" cy="349134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323527" y="2179007"/>
            <a:ext cx="191861" cy="742599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/>
          <a:stretch/>
        </p:blipFill>
        <p:spPr bwMode="auto">
          <a:xfrm>
            <a:off x="1970430" y="1918848"/>
            <a:ext cx="1010250" cy="2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382719" y="1918847"/>
            <a:ext cx="183620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Photos (Facebook Photos)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2" name="Snip Single Corner Rectangle 51"/>
          <p:cNvSpPr/>
          <p:nvPr/>
        </p:nvSpPr>
        <p:spPr bwMode="auto">
          <a:xfrm>
            <a:off x="3670751" y="2353574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Destinations (Photo’s location data if any)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Snip Single Corner Rectangle 52"/>
          <p:cNvSpPr/>
          <p:nvPr/>
        </p:nvSpPr>
        <p:spPr bwMode="auto">
          <a:xfrm>
            <a:off x="3670751" y="2777590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/>
              <a:t>Destinations (Bruno’s engine applied to legend)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3513584" y="2190581"/>
            <a:ext cx="133004" cy="349134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3454726" y="2179006"/>
            <a:ext cx="191861" cy="742599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56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/>
          <a:stretch/>
        </p:blipFill>
        <p:spPr bwMode="auto">
          <a:xfrm>
            <a:off x="4988332" y="1918847"/>
            <a:ext cx="10102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6588224" y="1918846"/>
            <a:ext cx="183620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Statuses (Facebook Status)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9" name="Snip Single Corner Rectangle 58"/>
          <p:cNvSpPr/>
          <p:nvPr/>
        </p:nvSpPr>
        <p:spPr bwMode="auto">
          <a:xfrm>
            <a:off x="6876256" y="2777589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/>
              <a:t>Destinations (Bruno’s </a:t>
            </a:r>
            <a:r>
              <a:rPr lang="en-US" sz="1000" dirty="0" smtClean="0"/>
              <a:t>engine)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6660231" y="2179005"/>
            <a:ext cx="191861" cy="742599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/>
          <a:stretch/>
        </p:blipFill>
        <p:spPr bwMode="auto">
          <a:xfrm>
            <a:off x="8193837" y="1918846"/>
            <a:ext cx="10102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Oval 62"/>
          <p:cNvSpPr/>
          <p:nvPr/>
        </p:nvSpPr>
        <p:spPr bwMode="auto">
          <a:xfrm>
            <a:off x="3018495" y="988760"/>
            <a:ext cx="234026" cy="216024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f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18034" y="988760"/>
            <a:ext cx="234026" cy="216024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f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9393041" y="988760"/>
            <a:ext cx="234026" cy="216024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f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3053882" y="2257137"/>
            <a:ext cx="234026" cy="216024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f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6218034" y="2257136"/>
            <a:ext cx="234026" cy="216024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f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-3636912" y="416142"/>
            <a:ext cx="3528392" cy="912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-3538104" y="488150"/>
            <a:ext cx="234026" cy="216024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f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-3322123" y="488150"/>
            <a:ext cx="3285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Can be extracted “as is” from the Facebook Graph API (</a:t>
            </a:r>
            <a:r>
              <a:rPr lang="en-US" sz="900" dirty="0" err="1" smtClean="0"/>
              <a:t>Xindong</a:t>
            </a:r>
            <a:r>
              <a:rPr lang="en-US" sz="900" dirty="0" smtClean="0"/>
              <a:t>?)</a:t>
            </a:r>
            <a:endParaRPr lang="en-US" sz="900" dirty="0"/>
          </a:p>
        </p:txBody>
      </p:sp>
      <p:sp>
        <p:nvSpPr>
          <p:cNvPr id="71" name="Oval 70"/>
          <p:cNvSpPr/>
          <p:nvPr/>
        </p:nvSpPr>
        <p:spPr bwMode="auto">
          <a:xfrm>
            <a:off x="3086835" y="2705580"/>
            <a:ext cx="234026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3053023" y="1412776"/>
            <a:ext cx="234026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6231291" y="2706753"/>
            <a:ext cx="234026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9423539" y="2706753"/>
            <a:ext cx="234026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9399375" y="1412776"/>
            <a:ext cx="234026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-3538104" y="739292"/>
            <a:ext cx="234026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3322123" y="739292"/>
            <a:ext cx="2936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Can be extracted  using Bruno’s destination extraction tool</a:t>
            </a:r>
            <a:endParaRPr lang="en-US" sz="900" dirty="0"/>
          </a:p>
        </p:txBody>
      </p:sp>
      <p:sp>
        <p:nvSpPr>
          <p:cNvPr id="78" name="Oval 77"/>
          <p:cNvSpPr/>
          <p:nvPr/>
        </p:nvSpPr>
        <p:spPr bwMode="auto">
          <a:xfrm>
            <a:off x="-3538105" y="990434"/>
            <a:ext cx="234026" cy="2160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-3322124" y="990435"/>
            <a:ext cx="308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Can be extracted  using Emeline’s destination extraction tool</a:t>
            </a:r>
            <a:endParaRPr lang="en-US" sz="900" dirty="0"/>
          </a:p>
        </p:txBody>
      </p:sp>
      <p:sp>
        <p:nvSpPr>
          <p:cNvPr id="80" name="Snip Single Corner Rectangle 79"/>
          <p:cNvSpPr/>
          <p:nvPr/>
        </p:nvSpPr>
        <p:spPr bwMode="auto">
          <a:xfrm>
            <a:off x="3670751" y="3235496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/>
              <a:t>Destinations </a:t>
            </a:r>
            <a:r>
              <a:rPr lang="en-US" sz="1000" dirty="0" smtClean="0"/>
              <a:t>(Emeline’s picture’s recognition)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3454726" y="2636912"/>
            <a:ext cx="191861" cy="742599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prstDash val="sysDash"/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228184" y="3171922"/>
            <a:ext cx="234026" cy="2160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80112" y="3463116"/>
            <a:ext cx="1133471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Next phases?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4" name="Round Same Side Corner Rectangle 83"/>
          <p:cNvSpPr/>
          <p:nvPr/>
        </p:nvSpPr>
        <p:spPr bwMode="auto">
          <a:xfrm>
            <a:off x="107020" y="4224627"/>
            <a:ext cx="6540479" cy="2160240"/>
          </a:xfrm>
          <a:prstGeom prst="round2SameRect">
            <a:avLst>
              <a:gd name="adj1" fmla="val 945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The user’s friends Facebook accounts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5892" y="4348138"/>
            <a:ext cx="183620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Liked Photos (Facebook Photos)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2" name="Snip Single Corner Rectangle 91"/>
          <p:cNvSpPr/>
          <p:nvPr/>
        </p:nvSpPr>
        <p:spPr bwMode="auto">
          <a:xfrm>
            <a:off x="573924" y="4782865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Destinations (Photo’s location data if any)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3" name="Snip Single Corner Rectangle 92"/>
          <p:cNvSpPr/>
          <p:nvPr/>
        </p:nvSpPr>
        <p:spPr bwMode="auto">
          <a:xfrm>
            <a:off x="573924" y="5206881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/>
              <a:t>Destinations (Bruno’s engine applied to legend)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4" name="Freeform 93"/>
          <p:cNvSpPr/>
          <p:nvPr/>
        </p:nvSpPr>
        <p:spPr bwMode="auto">
          <a:xfrm>
            <a:off x="416757" y="4594359"/>
            <a:ext cx="133003" cy="374647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5" name="Freeform 94"/>
          <p:cNvSpPr/>
          <p:nvPr/>
        </p:nvSpPr>
        <p:spPr bwMode="auto">
          <a:xfrm>
            <a:off x="357899" y="4594359"/>
            <a:ext cx="191861" cy="756537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96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/>
          <a:stretch/>
        </p:blipFill>
        <p:spPr bwMode="auto">
          <a:xfrm>
            <a:off x="2051237" y="4348138"/>
            <a:ext cx="10102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Oval 96"/>
          <p:cNvSpPr/>
          <p:nvPr/>
        </p:nvSpPr>
        <p:spPr bwMode="auto">
          <a:xfrm>
            <a:off x="3121207" y="4686427"/>
            <a:ext cx="234026" cy="216024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f</a:t>
            </a:r>
          </a:p>
        </p:txBody>
      </p:sp>
      <p:sp>
        <p:nvSpPr>
          <p:cNvPr id="98" name="Oval 97"/>
          <p:cNvSpPr/>
          <p:nvPr/>
        </p:nvSpPr>
        <p:spPr bwMode="auto">
          <a:xfrm>
            <a:off x="3134464" y="5136044"/>
            <a:ext cx="234026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</a:t>
            </a:r>
          </a:p>
        </p:txBody>
      </p:sp>
      <p:sp>
        <p:nvSpPr>
          <p:cNvPr id="99" name="Snip Single Corner Rectangle 98"/>
          <p:cNvSpPr/>
          <p:nvPr/>
        </p:nvSpPr>
        <p:spPr bwMode="auto">
          <a:xfrm>
            <a:off x="573924" y="5664787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/>
              <a:t>Destinations (Emeline’s picture’s recognition)</a:t>
            </a:r>
          </a:p>
        </p:txBody>
      </p:sp>
      <p:sp>
        <p:nvSpPr>
          <p:cNvPr id="100" name="Freeform 99"/>
          <p:cNvSpPr/>
          <p:nvPr/>
        </p:nvSpPr>
        <p:spPr bwMode="auto">
          <a:xfrm>
            <a:off x="357899" y="5066203"/>
            <a:ext cx="191861" cy="742599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prstDash val="solid"/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131357" y="5601213"/>
            <a:ext cx="234026" cy="2160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23701" y="4340359"/>
            <a:ext cx="19748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Comments (Facebook Comments)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3" name="Snip Single Corner Rectangle 102"/>
          <p:cNvSpPr/>
          <p:nvPr/>
        </p:nvSpPr>
        <p:spPr bwMode="auto">
          <a:xfrm>
            <a:off x="3811734" y="5199102"/>
            <a:ext cx="2664296" cy="28803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/>
              <a:t>Destinations (Bruno’s </a:t>
            </a:r>
            <a:r>
              <a:rPr lang="en-US" sz="1000" dirty="0" smtClean="0"/>
              <a:t>engine)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4" name="Freeform 103"/>
          <p:cNvSpPr/>
          <p:nvPr/>
        </p:nvSpPr>
        <p:spPr bwMode="auto">
          <a:xfrm>
            <a:off x="3595709" y="4600518"/>
            <a:ext cx="191861" cy="742599"/>
          </a:xfrm>
          <a:custGeom>
            <a:avLst/>
            <a:gdLst>
              <a:gd name="connsiteX0" fmla="*/ 0 w 133004"/>
              <a:gd name="connsiteY0" fmla="*/ 0 h 349134"/>
              <a:gd name="connsiteX1" fmla="*/ 0 w 133004"/>
              <a:gd name="connsiteY1" fmla="*/ 349134 h 349134"/>
              <a:gd name="connsiteX2" fmla="*/ 133004 w 133004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4" h="349134">
                <a:moveTo>
                  <a:pt x="0" y="0"/>
                </a:moveTo>
                <a:lnTo>
                  <a:pt x="0" y="349134"/>
                </a:lnTo>
                <a:lnTo>
                  <a:pt x="133004" y="349134"/>
                </a:lnTo>
              </a:path>
            </a:pathLst>
          </a:cu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/>
          <a:stretch/>
        </p:blipFill>
        <p:spPr bwMode="auto">
          <a:xfrm>
            <a:off x="5289455" y="4340359"/>
            <a:ext cx="10102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Oval 105"/>
          <p:cNvSpPr/>
          <p:nvPr/>
        </p:nvSpPr>
        <p:spPr bwMode="auto">
          <a:xfrm>
            <a:off x="6359017" y="5128266"/>
            <a:ext cx="234026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</a:t>
            </a:r>
          </a:p>
        </p:txBody>
      </p:sp>
      <p:sp>
        <p:nvSpPr>
          <p:cNvPr id="107" name="Down Arrow 106"/>
          <p:cNvSpPr/>
          <p:nvPr/>
        </p:nvSpPr>
        <p:spPr bwMode="auto">
          <a:xfrm>
            <a:off x="7812360" y="3633214"/>
            <a:ext cx="508600" cy="75421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8" name="Down Arrow 107"/>
          <p:cNvSpPr/>
          <p:nvPr/>
        </p:nvSpPr>
        <p:spPr bwMode="auto">
          <a:xfrm rot="16200000">
            <a:off x="6654111" y="4575473"/>
            <a:ext cx="508600" cy="75421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7340459" y="4450343"/>
            <a:ext cx="2471057" cy="441623"/>
          </a:xfrm>
          <a:prstGeom prst="roundRect">
            <a:avLst/>
          </a:prstGeom>
          <a:solidFill>
            <a:srgbClr val="FF9966"/>
          </a:solidFill>
          <a:ln/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Bruno’s Destinations to Activities converter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7325372" y="4993078"/>
            <a:ext cx="2503212" cy="452146"/>
          </a:xfrm>
          <a:prstGeom prst="roundRect">
            <a:avLst/>
          </a:prstGeom>
          <a:solidFill>
            <a:srgbClr val="FF9966"/>
          </a:solidFill>
          <a:ln/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Pierre-Etienne’s Destinations to Destinations Converter (climate)</a:t>
            </a:r>
          </a:p>
        </p:txBody>
      </p:sp>
      <p:sp>
        <p:nvSpPr>
          <p:cNvPr id="111" name="Down Arrow 110"/>
          <p:cNvSpPr/>
          <p:nvPr/>
        </p:nvSpPr>
        <p:spPr bwMode="auto">
          <a:xfrm>
            <a:off x="8237495" y="5644180"/>
            <a:ext cx="508600" cy="37710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2" name="Snip Single Corner Rectangle 111"/>
          <p:cNvSpPr/>
          <p:nvPr/>
        </p:nvSpPr>
        <p:spPr bwMode="auto">
          <a:xfrm>
            <a:off x="7639451" y="6021288"/>
            <a:ext cx="1757085" cy="288032"/>
          </a:xfrm>
          <a:prstGeom prst="snip1Rect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1000" dirty="0" smtClean="0"/>
              <a:t>Recommended Destinations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7285519" y="4387430"/>
            <a:ext cx="2615073" cy="1213783"/>
          </a:xfrm>
          <a:prstGeom prst="roundRect">
            <a:avLst/>
          </a:prstGeom>
          <a:noFill/>
          <a:ln w="19050" cap="flat" cmpd="sng" algn="ctr">
            <a:solidFill>
              <a:srgbClr val="FF996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6218034" y="1412774"/>
            <a:ext cx="234026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018553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_the_Innovation_Standard_Template">
  <a:themeElements>
    <a:clrScheme name="Power_Point_template 8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1A61A9"/>
      </a:accent1>
      <a:accent2>
        <a:srgbClr val="FF3C78"/>
      </a:accent2>
      <a:accent3>
        <a:srgbClr val="FFFFFF"/>
      </a:accent3>
      <a:accent4>
        <a:srgbClr val="000000"/>
      </a:accent4>
      <a:accent5>
        <a:srgbClr val="ABB7D1"/>
      </a:accent5>
      <a:accent6>
        <a:srgbClr val="E7356C"/>
      </a:accent6>
      <a:hlink>
        <a:srgbClr val="FF9E39"/>
      </a:hlink>
      <a:folHlink>
        <a:srgbClr val="20CD3C"/>
      </a:folHlink>
    </a:clrScheme>
    <a:fontScheme name="Power_Point_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ower_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_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template 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1A61A9"/>
        </a:accent1>
        <a:accent2>
          <a:srgbClr val="FF3C78"/>
        </a:accent2>
        <a:accent3>
          <a:srgbClr val="FFFFFF"/>
        </a:accent3>
        <a:accent4>
          <a:srgbClr val="000000"/>
        </a:accent4>
        <a:accent5>
          <a:srgbClr val="ABB7D1"/>
        </a:accent5>
        <a:accent6>
          <a:srgbClr val="E7356C"/>
        </a:accent6>
        <a:hlink>
          <a:srgbClr val="FF9E39"/>
        </a:hlink>
        <a:folHlink>
          <a:srgbClr val="20CD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Do_the_Innovation_Standard_Template</Template>
  <TotalTime>0</TotalTime>
  <Words>516</Words>
  <Application>Microsoft Office PowerPoint</Application>
  <PresentationFormat>On-screen Show (4:3)</PresentationFormat>
  <Paragraphs>111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Do_the_Innovation_Standard_Template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THack London 2012 GetInspired</dc:title>
  <dc:subject>Do The Innovation</dc:subject>
  <dc:creator>NICOLAS HAUVILLER</dc:creator>
  <cp:lastModifiedBy>Roshan Khan</cp:lastModifiedBy>
  <cp:revision>81</cp:revision>
  <cp:lastPrinted>2012-06-27T18:08:32Z</cp:lastPrinted>
  <dcterms:created xsi:type="dcterms:W3CDTF">2012-06-15T09:38:17Z</dcterms:created>
  <dcterms:modified xsi:type="dcterms:W3CDTF">2013-10-28T12:52:43Z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>4</vt:lpwstr>
  </property>
  <property fmtid="{D5CDD505-2E9C-101B-9397-08002B2CF9AE}" pid="3" name="ContentType">
    <vt:lpwstr>Document</vt:lpwstr>
  </property>
</Properties>
</file>