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verage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Diphthongization hard to judge in secondary stress or unstressed syllables hard to judge in secondary stress or unstressed syllables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verage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Consonant substitutions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verage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Although sub-phonemic differences also make a big difference in giving a native affect (e.g.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Accent Coach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Hannah Provenza, Sooyoung Jeong, Anna Astori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Segments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Annotating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Vowel errors are subtly qualitative rather than outright substitutions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Consonant substitutions, insertions, and deletions are easier to detect and judge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Hannah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and WFSTs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Anna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Model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Sooyoung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Hannah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