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77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7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49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9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70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9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9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2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12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41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9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C14F-0582-4811-8A43-2B61E9F24187}" type="datetimeFigureOut">
              <a:rPr lang="es-ES" smtClean="0"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3251-310A-4FB8-8786-F3DFC1D737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92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354866"/>
            <a:ext cx="2725092" cy="406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4" y="2332960"/>
            <a:ext cx="2371725" cy="318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54866"/>
            <a:ext cx="2952328" cy="196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69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447454" cy="31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42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"/>
            <a:ext cx="91440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65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455" t="3735" r="15134"/>
          <a:stretch/>
        </p:blipFill>
        <p:spPr>
          <a:xfrm>
            <a:off x="611560" y="332656"/>
            <a:ext cx="7704856" cy="62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581" t="5703" r="15132" b="8657"/>
          <a:stretch/>
        </p:blipFill>
        <p:spPr>
          <a:xfrm>
            <a:off x="143000" y="332656"/>
            <a:ext cx="9001000" cy="61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6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989" t="5966" r="20668" b="5704"/>
          <a:stretch/>
        </p:blipFill>
        <p:spPr>
          <a:xfrm>
            <a:off x="1187624" y="207818"/>
            <a:ext cx="7200800" cy="64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687" t="3735" r="15133" b="5704"/>
          <a:stretch/>
        </p:blipFill>
        <p:spPr>
          <a:xfrm>
            <a:off x="107504" y="44624"/>
            <a:ext cx="9001000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7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050" t="-1" r="15326" b="5502"/>
          <a:stretch/>
        </p:blipFill>
        <p:spPr>
          <a:xfrm>
            <a:off x="61298" y="188640"/>
            <a:ext cx="9059038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2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Office PowerPoint</Application>
  <PresentationFormat>Presentación en pantalla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Caja</dc:creator>
  <cp:lastModifiedBy>Javier</cp:lastModifiedBy>
  <cp:revision>9</cp:revision>
  <dcterms:created xsi:type="dcterms:W3CDTF">2022-08-08T13:36:30Z</dcterms:created>
  <dcterms:modified xsi:type="dcterms:W3CDTF">2022-08-09T01:22:32Z</dcterms:modified>
</cp:coreProperties>
</file>