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93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75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0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4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70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5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1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38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19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25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38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A002-79C0-47F0-BD43-AB484CCC2296}" type="datetimeFigureOut">
              <a:rPr lang="es-AR" smtClean="0"/>
              <a:t>10/8/2022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2D0F-173E-4467-A762-63303D9A8E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06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3826"/>
            <a:ext cx="8760707" cy="64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238054"/>
            <a:ext cx="8590844" cy="63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608" t="17359" r="24884" b="13071"/>
          <a:stretch/>
        </p:blipFill>
        <p:spPr>
          <a:xfrm>
            <a:off x="1126888" y="194624"/>
            <a:ext cx="8796045" cy="66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534" t="1542" r="14687" b="5894"/>
          <a:stretch/>
        </p:blipFill>
        <p:spPr>
          <a:xfrm>
            <a:off x="1492848" y="157374"/>
            <a:ext cx="8780041" cy="64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0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247" t="1118" r="16343" b="5419"/>
          <a:stretch/>
        </p:blipFill>
        <p:spPr>
          <a:xfrm>
            <a:off x="1574157" y="225335"/>
            <a:ext cx="8416510" cy="64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5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335" t="316" r="15899" b="7794"/>
          <a:stretch/>
        </p:blipFill>
        <p:spPr>
          <a:xfrm>
            <a:off x="1921969" y="157067"/>
            <a:ext cx="8542831" cy="64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9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4</cp:revision>
  <dcterms:created xsi:type="dcterms:W3CDTF">2022-08-10T20:51:21Z</dcterms:created>
  <dcterms:modified xsi:type="dcterms:W3CDTF">2022-08-10T21:17:49Z</dcterms:modified>
</cp:coreProperties>
</file>