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85" d="100"/>
          <a:sy n="85" d="100"/>
        </p:scale>
        <p:origin x="1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AE02D-3457-4353-82A4-CA3BC761502C}" type="datetimeFigureOut">
              <a:rPr lang="es-AR" smtClean="0"/>
              <a:t>17/8/2022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DC260-0324-4ECC-9E4C-C04BD08220D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74940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AE02D-3457-4353-82A4-CA3BC761502C}" type="datetimeFigureOut">
              <a:rPr lang="es-AR" smtClean="0"/>
              <a:t>17/8/2022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DC260-0324-4ECC-9E4C-C04BD08220D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70509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AE02D-3457-4353-82A4-CA3BC761502C}" type="datetimeFigureOut">
              <a:rPr lang="es-AR" smtClean="0"/>
              <a:t>17/8/2022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DC260-0324-4ECC-9E4C-C04BD08220D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20683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AE02D-3457-4353-82A4-CA3BC761502C}" type="datetimeFigureOut">
              <a:rPr lang="es-AR" smtClean="0"/>
              <a:t>17/8/2022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DC260-0324-4ECC-9E4C-C04BD08220D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10252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AE02D-3457-4353-82A4-CA3BC761502C}" type="datetimeFigureOut">
              <a:rPr lang="es-AR" smtClean="0"/>
              <a:t>17/8/2022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DC260-0324-4ECC-9E4C-C04BD08220D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95112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AE02D-3457-4353-82A4-CA3BC761502C}" type="datetimeFigureOut">
              <a:rPr lang="es-AR" smtClean="0"/>
              <a:t>17/8/2022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DC260-0324-4ECC-9E4C-C04BD08220D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79603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AE02D-3457-4353-82A4-CA3BC761502C}" type="datetimeFigureOut">
              <a:rPr lang="es-AR" smtClean="0"/>
              <a:t>17/8/2022</a:t>
            </a:fld>
            <a:endParaRPr lang="es-AR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DC260-0324-4ECC-9E4C-C04BD08220D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41715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AE02D-3457-4353-82A4-CA3BC761502C}" type="datetimeFigureOut">
              <a:rPr lang="es-AR" smtClean="0"/>
              <a:t>17/8/2022</a:t>
            </a:fld>
            <a:endParaRPr lang="es-AR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DC260-0324-4ECC-9E4C-C04BD08220D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61977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AE02D-3457-4353-82A4-CA3BC761502C}" type="datetimeFigureOut">
              <a:rPr lang="es-AR" smtClean="0"/>
              <a:t>17/8/2022</a:t>
            </a:fld>
            <a:endParaRPr lang="es-AR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DC260-0324-4ECC-9E4C-C04BD08220D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5845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AE02D-3457-4353-82A4-CA3BC761502C}" type="datetimeFigureOut">
              <a:rPr lang="es-AR" smtClean="0"/>
              <a:t>17/8/2022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DC260-0324-4ECC-9E4C-C04BD08220D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91000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AE02D-3457-4353-82A4-CA3BC761502C}" type="datetimeFigureOut">
              <a:rPr lang="es-AR" smtClean="0"/>
              <a:t>17/8/2022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DC260-0324-4ECC-9E4C-C04BD08220D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34246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CAE02D-3457-4353-82A4-CA3BC761502C}" type="datetimeFigureOut">
              <a:rPr lang="es-AR" smtClean="0"/>
              <a:t>17/8/2022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9DC260-0324-4ECC-9E4C-C04BD08220D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07180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4366" y="762882"/>
            <a:ext cx="9067800" cy="442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5670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13200" r="13407"/>
          <a:stretch/>
        </p:blipFill>
        <p:spPr>
          <a:xfrm>
            <a:off x="1635317" y="183642"/>
            <a:ext cx="8524683" cy="6530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730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12933" r="13319" b="3202"/>
          <a:stretch/>
        </p:blipFill>
        <p:spPr>
          <a:xfrm>
            <a:off x="1544148" y="245533"/>
            <a:ext cx="8322341" cy="6141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5832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13734" r="13853" b="11274"/>
          <a:stretch/>
        </p:blipFill>
        <p:spPr>
          <a:xfrm>
            <a:off x="1332232" y="234245"/>
            <a:ext cx="9421793" cy="6490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9119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13645" r="13853" b="18017"/>
          <a:stretch/>
        </p:blipFill>
        <p:spPr>
          <a:xfrm>
            <a:off x="1241635" y="516467"/>
            <a:ext cx="9433367" cy="5997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572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14713" t="1582" r="12874" b="5280"/>
          <a:stretch/>
        </p:blipFill>
        <p:spPr>
          <a:xfrm>
            <a:off x="1414398" y="90311"/>
            <a:ext cx="9005246" cy="6511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499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15335" t="4272" r="15009" b="15546"/>
          <a:stretch/>
        </p:blipFill>
        <p:spPr>
          <a:xfrm>
            <a:off x="1441404" y="606778"/>
            <a:ext cx="9062979" cy="58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386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14268" r="13141" b="7476"/>
          <a:stretch/>
        </p:blipFill>
        <p:spPr>
          <a:xfrm>
            <a:off x="1458124" y="89704"/>
            <a:ext cx="9153432" cy="6559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117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13289" t="2334" r="12874" b="2888"/>
          <a:stretch/>
        </p:blipFill>
        <p:spPr>
          <a:xfrm>
            <a:off x="1319514" y="-57874"/>
            <a:ext cx="9606988" cy="6933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242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13200" r="12962" b="12462"/>
          <a:stretch/>
        </p:blipFill>
        <p:spPr>
          <a:xfrm>
            <a:off x="1319228" y="454378"/>
            <a:ext cx="9606988" cy="6403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170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13734" t="2650" r="13586" b="5104"/>
          <a:stretch/>
        </p:blipFill>
        <p:spPr>
          <a:xfrm>
            <a:off x="1287076" y="109960"/>
            <a:ext cx="9456517" cy="6748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186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15221" t="-316" r="12946" b="17920"/>
          <a:stretch/>
        </p:blipFill>
        <p:spPr>
          <a:xfrm>
            <a:off x="1412110" y="593418"/>
            <a:ext cx="9346201" cy="6027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5035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12667" t="2176" r="12785" b="2254"/>
          <a:stretch/>
        </p:blipFill>
        <p:spPr>
          <a:xfrm>
            <a:off x="1328803" y="0"/>
            <a:ext cx="9339198" cy="6731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30427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0</Words>
  <Application>Microsoft Office PowerPoint</Application>
  <PresentationFormat>Panorámica</PresentationFormat>
  <Paragraphs>0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Javier</dc:creator>
  <cp:lastModifiedBy>Javier</cp:lastModifiedBy>
  <cp:revision>12</cp:revision>
  <dcterms:created xsi:type="dcterms:W3CDTF">2022-08-17T20:07:17Z</dcterms:created>
  <dcterms:modified xsi:type="dcterms:W3CDTF">2022-08-17T20:55:45Z</dcterms:modified>
</cp:coreProperties>
</file>